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media/image17.jpg" ContentType="image/jpg"/>
  <Override PartName="/ppt/media/image18.jpg" ContentType="image/jpg"/>
  <Override PartName="/ppt/media/image19.jpg" ContentType="image/jpg"/>
  <Override PartName="/ppt/media/image21.jpg" ContentType="image/jpg"/>
  <Override PartName="/ppt/media/image22.jpg" ContentType="image/jpg"/>
  <Override PartName="/ppt/media/image25.jpg" ContentType="image/jpg"/>
  <Override PartName="/ppt/media/image26.jpg" ContentType="image/jpg"/>
  <Override PartName="/ppt/media/image27.jpg" ContentType="image/jpg"/>
  <Override PartName="/ppt/media/image37.jpg" ContentType="image/jpg"/>
  <Override PartName="/ppt/media/image38.jpg" ContentType="image/jpg"/>
  <Override PartName="/ppt/media/image39.jpg" ContentType="image/jpg"/>
  <Override PartName="/ppt/charts/chart10.xml" ContentType="application/vnd.openxmlformats-officedocument.drawingml.chart+xml"/>
  <Override PartName="/ppt/charts/chart12.xml" ContentType="application/vnd.openxmlformats-officedocument.drawingml.chart+xml"/>
  <Override PartName="/ppt/theme/themeOverride5.xml" ContentType="application/vnd.openxmlformats-officedocument.themeOverride+xml"/>
  <Override PartName="/ppt/charts/chart11.xml" ContentType="application/vnd.openxmlformats-officedocument.drawingml.chart+xml"/>
  <Override PartName="/ppt/media/image96.jpg" ContentType="image/jpg"/>
  <Override PartName="/ppt/media/image98.jpg" ContentType="image/jpg"/>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75"/>
  </p:notesMasterIdLst>
  <p:handoutMasterIdLst>
    <p:handoutMasterId r:id="rId76"/>
  </p:handoutMasterIdLst>
  <p:sldIdLst>
    <p:sldId id="256" r:id="rId2"/>
    <p:sldId id="323" r:id="rId3"/>
    <p:sldId id="258" r:id="rId4"/>
    <p:sldId id="318" r:id="rId5"/>
    <p:sldId id="324" r:id="rId6"/>
    <p:sldId id="325" r:id="rId7"/>
    <p:sldId id="329" r:id="rId8"/>
    <p:sldId id="331" r:id="rId9"/>
    <p:sldId id="332" r:id="rId10"/>
    <p:sldId id="259" r:id="rId11"/>
    <p:sldId id="326" r:id="rId12"/>
    <p:sldId id="260" r:id="rId13"/>
    <p:sldId id="261" r:id="rId14"/>
    <p:sldId id="262" r:id="rId15"/>
    <p:sldId id="263" r:id="rId16"/>
    <p:sldId id="264" r:id="rId17"/>
    <p:sldId id="327" r:id="rId18"/>
    <p:sldId id="265" r:id="rId19"/>
    <p:sldId id="266" r:id="rId20"/>
    <p:sldId id="267" r:id="rId21"/>
    <p:sldId id="269" r:id="rId22"/>
    <p:sldId id="271" r:id="rId23"/>
    <p:sldId id="345" r:id="rId24"/>
    <p:sldId id="276" r:id="rId25"/>
    <p:sldId id="328" r:id="rId26"/>
    <p:sldId id="272" r:id="rId27"/>
    <p:sldId id="344" r:id="rId28"/>
    <p:sldId id="274" r:id="rId29"/>
    <p:sldId id="275" r:id="rId30"/>
    <p:sldId id="277" r:id="rId31"/>
    <p:sldId id="346" r:id="rId32"/>
    <p:sldId id="347" r:id="rId33"/>
    <p:sldId id="343" r:id="rId34"/>
    <p:sldId id="281" r:id="rId35"/>
    <p:sldId id="282" r:id="rId36"/>
    <p:sldId id="320" r:id="rId37"/>
    <p:sldId id="321" r:id="rId38"/>
    <p:sldId id="283" r:id="rId39"/>
    <p:sldId id="284" r:id="rId40"/>
    <p:sldId id="348" r:id="rId41"/>
    <p:sldId id="330" r:id="rId42"/>
    <p:sldId id="286" r:id="rId43"/>
    <p:sldId id="315" r:id="rId44"/>
    <p:sldId id="313" r:id="rId45"/>
    <p:sldId id="314" r:id="rId46"/>
    <p:sldId id="365" r:id="rId47"/>
    <p:sldId id="366" r:id="rId48"/>
    <p:sldId id="364" r:id="rId49"/>
    <p:sldId id="363" r:id="rId50"/>
    <p:sldId id="362" r:id="rId51"/>
    <p:sldId id="361" r:id="rId52"/>
    <p:sldId id="360" r:id="rId53"/>
    <p:sldId id="359" r:id="rId54"/>
    <p:sldId id="358" r:id="rId55"/>
    <p:sldId id="357" r:id="rId56"/>
    <p:sldId id="356" r:id="rId57"/>
    <p:sldId id="355" r:id="rId58"/>
    <p:sldId id="354" r:id="rId59"/>
    <p:sldId id="353" r:id="rId60"/>
    <p:sldId id="352" r:id="rId61"/>
    <p:sldId id="351" r:id="rId62"/>
    <p:sldId id="350" r:id="rId63"/>
    <p:sldId id="333" r:id="rId64"/>
    <p:sldId id="334" r:id="rId65"/>
    <p:sldId id="335" r:id="rId66"/>
    <p:sldId id="336" r:id="rId67"/>
    <p:sldId id="337" r:id="rId68"/>
    <p:sldId id="338" r:id="rId69"/>
    <p:sldId id="339" r:id="rId70"/>
    <p:sldId id="340" r:id="rId71"/>
    <p:sldId id="341" r:id="rId72"/>
    <p:sldId id="342" r:id="rId73"/>
    <p:sldId id="349"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B61B100-CF7D-473B-B80E-B038A99A3EE8}">
          <p14:sldIdLst>
            <p14:sldId id="256"/>
            <p14:sldId id="323"/>
            <p14:sldId id="258"/>
          </p14:sldIdLst>
        </p14:section>
        <p14:section name="Untitled Section" id="{B73022C3-8C3F-4ED2-8D90-CA655C1C4218}">
          <p14:sldIdLst>
            <p14:sldId id="318"/>
            <p14:sldId id="324"/>
            <p14:sldId id="325"/>
            <p14:sldId id="329"/>
            <p14:sldId id="331"/>
            <p14:sldId id="332"/>
            <p14:sldId id="259"/>
            <p14:sldId id="326"/>
            <p14:sldId id="260"/>
            <p14:sldId id="261"/>
            <p14:sldId id="262"/>
            <p14:sldId id="263"/>
            <p14:sldId id="264"/>
            <p14:sldId id="327"/>
            <p14:sldId id="265"/>
            <p14:sldId id="266"/>
            <p14:sldId id="267"/>
            <p14:sldId id="269"/>
            <p14:sldId id="271"/>
            <p14:sldId id="345"/>
            <p14:sldId id="276"/>
            <p14:sldId id="328"/>
            <p14:sldId id="272"/>
            <p14:sldId id="344"/>
            <p14:sldId id="274"/>
            <p14:sldId id="275"/>
            <p14:sldId id="277"/>
            <p14:sldId id="346"/>
            <p14:sldId id="347"/>
            <p14:sldId id="343"/>
            <p14:sldId id="281"/>
            <p14:sldId id="282"/>
            <p14:sldId id="320"/>
            <p14:sldId id="321"/>
            <p14:sldId id="283"/>
            <p14:sldId id="284"/>
            <p14:sldId id="348"/>
            <p14:sldId id="330"/>
            <p14:sldId id="286"/>
            <p14:sldId id="315"/>
            <p14:sldId id="313"/>
            <p14:sldId id="314"/>
            <p14:sldId id="365"/>
            <p14:sldId id="366"/>
            <p14:sldId id="364"/>
            <p14:sldId id="363"/>
            <p14:sldId id="362"/>
            <p14:sldId id="361"/>
            <p14:sldId id="360"/>
            <p14:sldId id="359"/>
            <p14:sldId id="358"/>
            <p14:sldId id="357"/>
            <p14:sldId id="356"/>
            <p14:sldId id="355"/>
            <p14:sldId id="354"/>
            <p14:sldId id="353"/>
            <p14:sldId id="352"/>
            <p14:sldId id="351"/>
            <p14:sldId id="350"/>
            <p14:sldId id="333"/>
            <p14:sldId id="334"/>
            <p14:sldId id="335"/>
            <p14:sldId id="336"/>
            <p14:sldId id="337"/>
            <p14:sldId id="338"/>
            <p14:sldId id="339"/>
            <p14:sldId id="340"/>
            <p14:sldId id="341"/>
            <p14:sldId id="342"/>
            <p14:sldId id="34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957"/>
    <a:srgbClr val="736A66"/>
    <a:srgbClr val="EDD0D4"/>
    <a:srgbClr val="2E3453"/>
    <a:srgbClr val="859B87"/>
    <a:srgbClr val="8CA484"/>
    <a:srgbClr val="DFE4EA"/>
    <a:srgbClr val="7360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90" autoAdjust="0"/>
    <p:restoredTop sz="97440" autoAdjust="0"/>
  </p:normalViewPr>
  <p:slideViewPr>
    <p:cSldViewPr snapToGrid="0">
      <p:cViewPr varScale="1">
        <p:scale>
          <a:sx n="158" d="100"/>
          <a:sy n="158" d="100"/>
        </p:scale>
        <p:origin x="174" y="1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123" d="100"/>
          <a:sy n="123" d="100"/>
        </p:scale>
        <p:origin x="4974"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customXml" Target="../customXml/item2.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83"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8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Series 1</c:v>
                </c:pt>
              </c:strCache>
            </c:strRef>
          </c:tx>
          <c:spPr>
            <a:ln w="28575" cap="rnd">
              <a:solidFill>
                <a:srgbClr val="A3C7D2"/>
              </a:solidFill>
              <a:round/>
            </a:ln>
            <a:effectLst/>
          </c:spPr>
          <c:marker>
            <c:symbol val="diamond"/>
            <c:size val="6"/>
            <c:spPr>
              <a:solidFill>
                <a:schemeClr val="accent1"/>
              </a:solidFill>
              <a:ln w="28575">
                <a:solidFill>
                  <a:srgbClr val="A3C7D2"/>
                </a:solidFill>
                <a:round/>
              </a:ln>
              <a:effectLst/>
            </c:spPr>
          </c:marker>
          <c:cat>
            <c:strRef>
              <c:f>Sheet1!$A$2:$A$13</c:f>
              <c:strCache>
                <c:ptCount val="12"/>
                <c:pt idx="0">
                  <c:v>Category 1</c:v>
                </c:pt>
                <c:pt idx="1">
                  <c:v>Category 2</c:v>
                </c:pt>
                <c:pt idx="2">
                  <c:v>Category 3</c:v>
                </c:pt>
                <c:pt idx="3">
                  <c:v>Category 4</c:v>
                </c:pt>
                <c:pt idx="4">
                  <c:v>Category 5</c:v>
                </c:pt>
                <c:pt idx="5">
                  <c:v>Category 6</c:v>
                </c:pt>
                <c:pt idx="6">
                  <c:v>Category 7</c:v>
                </c:pt>
                <c:pt idx="7">
                  <c:v>Category 8</c:v>
                </c:pt>
                <c:pt idx="8">
                  <c:v>Category 9</c:v>
                </c:pt>
                <c:pt idx="9">
                  <c:v>Category 10</c:v>
                </c:pt>
                <c:pt idx="10">
                  <c:v>Category 11</c:v>
                </c:pt>
                <c:pt idx="11">
                  <c:v>Category 12</c:v>
                </c:pt>
              </c:strCache>
            </c:strRef>
          </c:cat>
          <c:val>
            <c:numRef>
              <c:f>Sheet1!$B$2:$B$13</c:f>
              <c:numCache>
                <c:formatCode>General</c:formatCode>
                <c:ptCount val="12"/>
                <c:pt idx="0">
                  <c:v>13</c:v>
                </c:pt>
                <c:pt idx="1">
                  <c:v>25</c:v>
                </c:pt>
                <c:pt idx="2">
                  <c:v>12</c:v>
                </c:pt>
                <c:pt idx="3">
                  <c:v>26</c:v>
                </c:pt>
                <c:pt idx="4">
                  <c:v>45</c:v>
                </c:pt>
                <c:pt idx="5">
                  <c:v>40</c:v>
                </c:pt>
                <c:pt idx="6">
                  <c:v>50</c:v>
                </c:pt>
                <c:pt idx="7">
                  <c:v>59</c:v>
                </c:pt>
                <c:pt idx="8">
                  <c:v>47</c:v>
                </c:pt>
                <c:pt idx="9">
                  <c:v>41</c:v>
                </c:pt>
                <c:pt idx="10">
                  <c:v>43</c:v>
                </c:pt>
                <c:pt idx="11">
                  <c:v>56</c:v>
                </c:pt>
              </c:numCache>
            </c:numRef>
          </c:val>
          <c:smooth val="1"/>
          <c:extLst>
            <c:ext xmlns:c16="http://schemas.microsoft.com/office/drawing/2014/chart" uri="{C3380CC4-5D6E-409C-BE32-E72D297353CC}">
              <c16:uniqueId val="{00000000-3164-4D9B-ADB6-DB1CAD8541D7}"/>
            </c:ext>
          </c:extLst>
        </c:ser>
        <c:ser>
          <c:idx val="1"/>
          <c:order val="1"/>
          <c:tx>
            <c:strRef>
              <c:f>Sheet1!$C$1</c:f>
              <c:strCache>
                <c:ptCount val="1"/>
                <c:pt idx="0">
                  <c:v>Series 2</c:v>
                </c:pt>
              </c:strCache>
            </c:strRef>
          </c:tx>
          <c:spPr>
            <a:ln w="28575" cap="rnd">
              <a:solidFill>
                <a:srgbClr val="5696C6"/>
              </a:solidFill>
              <a:round/>
            </a:ln>
            <a:effectLst/>
          </c:spPr>
          <c:marker>
            <c:symbol val="square"/>
            <c:size val="6"/>
            <c:spPr>
              <a:solidFill>
                <a:schemeClr val="accent2"/>
              </a:solidFill>
              <a:ln w="28575">
                <a:solidFill>
                  <a:srgbClr val="5696C6"/>
                </a:solidFill>
                <a:round/>
              </a:ln>
              <a:effectLst/>
            </c:spPr>
          </c:marker>
          <c:cat>
            <c:strRef>
              <c:f>Sheet1!$A$2:$A$13</c:f>
              <c:strCache>
                <c:ptCount val="12"/>
                <c:pt idx="0">
                  <c:v>Category 1</c:v>
                </c:pt>
                <c:pt idx="1">
                  <c:v>Category 2</c:v>
                </c:pt>
                <c:pt idx="2">
                  <c:v>Category 3</c:v>
                </c:pt>
                <c:pt idx="3">
                  <c:v>Category 4</c:v>
                </c:pt>
                <c:pt idx="4">
                  <c:v>Category 5</c:v>
                </c:pt>
                <c:pt idx="5">
                  <c:v>Category 6</c:v>
                </c:pt>
                <c:pt idx="6">
                  <c:v>Category 7</c:v>
                </c:pt>
                <c:pt idx="7">
                  <c:v>Category 8</c:v>
                </c:pt>
                <c:pt idx="8">
                  <c:v>Category 9</c:v>
                </c:pt>
                <c:pt idx="9">
                  <c:v>Category 10</c:v>
                </c:pt>
                <c:pt idx="10">
                  <c:v>Category 11</c:v>
                </c:pt>
                <c:pt idx="11">
                  <c:v>Category 12</c:v>
                </c:pt>
              </c:strCache>
            </c:strRef>
          </c:cat>
          <c:val>
            <c:numRef>
              <c:f>Sheet1!$C$2:$C$13</c:f>
              <c:numCache>
                <c:formatCode>General</c:formatCode>
                <c:ptCount val="12"/>
                <c:pt idx="0">
                  <c:v>21</c:v>
                </c:pt>
                <c:pt idx="1">
                  <c:v>35</c:v>
                </c:pt>
                <c:pt idx="2">
                  <c:v>22</c:v>
                </c:pt>
                <c:pt idx="3">
                  <c:v>43</c:v>
                </c:pt>
                <c:pt idx="4">
                  <c:v>29</c:v>
                </c:pt>
                <c:pt idx="5">
                  <c:v>35</c:v>
                </c:pt>
                <c:pt idx="6">
                  <c:v>39</c:v>
                </c:pt>
                <c:pt idx="7">
                  <c:v>45</c:v>
                </c:pt>
                <c:pt idx="8">
                  <c:v>40</c:v>
                </c:pt>
                <c:pt idx="9">
                  <c:v>46</c:v>
                </c:pt>
                <c:pt idx="10">
                  <c:v>52</c:v>
                </c:pt>
                <c:pt idx="11">
                  <c:v>65</c:v>
                </c:pt>
              </c:numCache>
            </c:numRef>
          </c:val>
          <c:smooth val="1"/>
          <c:extLst>
            <c:ext xmlns:c16="http://schemas.microsoft.com/office/drawing/2014/chart" uri="{C3380CC4-5D6E-409C-BE32-E72D297353CC}">
              <c16:uniqueId val="{00000001-3164-4D9B-ADB6-DB1CAD8541D7}"/>
            </c:ext>
          </c:extLst>
        </c:ser>
        <c:dLbls>
          <c:showLegendKey val="0"/>
          <c:showVal val="0"/>
          <c:showCatName val="0"/>
          <c:showSerName val="0"/>
          <c:showPercent val="0"/>
          <c:showBubbleSize val="0"/>
        </c:dLbls>
        <c:marker val="1"/>
        <c:smooth val="0"/>
        <c:axId val="213464960"/>
        <c:axId val="213483520"/>
      </c:lineChart>
      <c:catAx>
        <c:axId val="213464960"/>
        <c:scaling>
          <c:orientation val="minMax"/>
        </c:scaling>
        <c:delete val="0"/>
        <c:axPos val="b"/>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nb-NO"/>
          </a:p>
        </c:txPr>
        <c:crossAx val="213483520"/>
        <c:crosses val="autoZero"/>
        <c:auto val="0"/>
        <c:lblAlgn val="ctr"/>
        <c:lblOffset val="100"/>
        <c:noMultiLvlLbl val="0"/>
      </c:catAx>
      <c:valAx>
        <c:axId val="213483520"/>
        <c:scaling>
          <c:orientation val="minMax"/>
        </c:scaling>
        <c:delete val="0"/>
        <c:axPos val="l"/>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vert="horz"/>
          <a:lstStyle/>
          <a:p>
            <a:pPr>
              <a:defRPr/>
            </a:pPr>
            <a:endParaRPr lang="nb-NO"/>
          </a:p>
        </c:txPr>
        <c:crossAx val="213464960"/>
        <c:crosses val="autoZero"/>
        <c:crossBetween val="between"/>
      </c:valAx>
      <c:spPr>
        <a:noFill/>
        <a:ln>
          <a:noFill/>
        </a:ln>
        <a:effectLst/>
      </c:spPr>
    </c:plotArea>
    <c:legend>
      <c:legendPos val="t"/>
      <c:overlay val="0"/>
      <c:spPr>
        <a:noFill/>
        <a:ln>
          <a:noFill/>
        </a:ln>
        <a:effectLst/>
      </c:spPr>
      <c:txPr>
        <a:bodyPr rot="0" vert="horz"/>
        <a:lstStyle/>
        <a:p>
          <a:pPr>
            <a:defRPr/>
          </a:pPr>
          <a:endParaRPr lang="nb-NO"/>
        </a:p>
      </c:txPr>
    </c:legend>
    <c:plotVisOnly val="1"/>
    <c:dispBlanksAs val="gap"/>
    <c:showDLblsOverMax val="0"/>
  </c:chart>
  <c:spPr>
    <a:noFill/>
    <a:ln>
      <a:noFill/>
    </a:ln>
    <a:effectLst/>
  </c:spPr>
  <c:txPr>
    <a:bodyPr/>
    <a:lstStyle/>
    <a:p>
      <a:pPr>
        <a:defRPr>
          <a:solidFill>
            <a:schemeClr val="tx1">
              <a:lumMod val="65000"/>
              <a:lumOff val="35000"/>
            </a:schemeClr>
          </a:solidFill>
          <a:latin typeface="+mn-lt"/>
        </a:defRPr>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7"/>
    </mc:Choice>
    <mc:Fallback>
      <c:style val="1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223812392248082E-2"/>
          <c:y val="2.1157005485587892E-2"/>
          <c:w val="0.89992570443067965"/>
          <c:h val="0.84353368475139856"/>
        </c:manualLayout>
      </c:layout>
      <c:barChart>
        <c:barDir val="col"/>
        <c:grouping val="clustered"/>
        <c:varyColors val="0"/>
        <c:ser>
          <c:idx val="0"/>
          <c:order val="0"/>
          <c:tx>
            <c:strRef>
              <c:f>Sheet1!$B$1</c:f>
              <c:strCache>
                <c:ptCount val="1"/>
                <c:pt idx="0">
                  <c:v>Name 1</c:v>
                </c:pt>
              </c:strCache>
            </c:strRef>
          </c:tx>
          <c:spPr>
            <a:solidFill>
              <a:srgbClr val="404040"/>
            </a:solidFill>
            <a:effectLst/>
            <a:scene3d>
              <a:camera prst="orthographicFront"/>
              <a:lightRig rig="threePt" dir="t"/>
            </a:scene3d>
            <a:sp3d/>
          </c:spPr>
          <c:invertIfNegative val="0"/>
          <c:dPt>
            <c:idx val="0"/>
            <c:invertIfNegative val="0"/>
            <c:bubble3D val="0"/>
            <c:spPr>
              <a:solidFill>
                <a:srgbClr val="A3C7D2"/>
              </a:solidFill>
              <a:effectLst/>
              <a:scene3d>
                <a:camera prst="orthographicFront"/>
                <a:lightRig rig="threePt" dir="t"/>
              </a:scene3d>
              <a:sp3d/>
            </c:spPr>
            <c:extLst>
              <c:ext xmlns:c16="http://schemas.microsoft.com/office/drawing/2014/chart" uri="{C3380CC4-5D6E-409C-BE32-E72D297353CC}">
                <c16:uniqueId val="{00000001-4C52-4471-89F7-92C3533EB0DF}"/>
              </c:ext>
            </c:extLst>
          </c:dPt>
          <c:dPt>
            <c:idx val="1"/>
            <c:invertIfNegative val="0"/>
            <c:bubble3D val="0"/>
            <c:spPr>
              <a:solidFill>
                <a:srgbClr val="5696C6"/>
              </a:solidFill>
              <a:effectLst/>
              <a:scene3d>
                <a:camera prst="orthographicFront"/>
                <a:lightRig rig="threePt" dir="t"/>
              </a:scene3d>
              <a:sp3d/>
            </c:spPr>
            <c:extLst>
              <c:ext xmlns:c16="http://schemas.microsoft.com/office/drawing/2014/chart" uri="{C3380CC4-5D6E-409C-BE32-E72D297353CC}">
                <c16:uniqueId val="{00000003-4C52-4471-89F7-92C3533EB0DF}"/>
              </c:ext>
            </c:extLst>
          </c:dPt>
          <c:dLbls>
            <c:spPr>
              <a:noFill/>
              <a:ln>
                <a:noFill/>
              </a:ln>
              <a:effectLst/>
            </c:spPr>
            <c:txPr>
              <a:bodyPr/>
              <a:lstStyle/>
              <a:p>
                <a:pPr>
                  <a:defRPr>
                    <a:solidFill>
                      <a:schemeClr val="bg1"/>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Sheet1!$A$2:$A$3</c:f>
              <c:numCache>
                <c:formatCode>General</c:formatCode>
                <c:ptCount val="2"/>
                <c:pt idx="0">
                  <c:v>2019</c:v>
                </c:pt>
                <c:pt idx="1">
                  <c:v>2020</c:v>
                </c:pt>
              </c:numCache>
            </c:numRef>
          </c:cat>
          <c:val>
            <c:numRef>
              <c:f>Sheet1!$B$2:$B$3</c:f>
              <c:numCache>
                <c:formatCode>_(* #,##0_);_(* \(#,##0\);_(* "-"_);_(@_)</c:formatCode>
                <c:ptCount val="2"/>
                <c:pt idx="0">
                  <c:v>3500</c:v>
                </c:pt>
                <c:pt idx="1">
                  <c:v>5500</c:v>
                </c:pt>
              </c:numCache>
            </c:numRef>
          </c:val>
          <c:extLst>
            <c:ext xmlns:c16="http://schemas.microsoft.com/office/drawing/2014/chart" uri="{C3380CC4-5D6E-409C-BE32-E72D297353CC}">
              <c16:uniqueId val="{00000004-4C52-4471-89F7-92C3533EB0DF}"/>
            </c:ext>
          </c:extLst>
        </c:ser>
        <c:dLbls>
          <c:showLegendKey val="0"/>
          <c:showVal val="1"/>
          <c:showCatName val="0"/>
          <c:showSerName val="0"/>
          <c:showPercent val="0"/>
          <c:showBubbleSize val="0"/>
        </c:dLbls>
        <c:gapWidth val="200"/>
        <c:axId val="192297216"/>
        <c:axId val="192299008"/>
      </c:barChart>
      <c:catAx>
        <c:axId val="192297216"/>
        <c:scaling>
          <c:orientation val="minMax"/>
        </c:scaling>
        <c:delete val="0"/>
        <c:axPos val="b"/>
        <c:numFmt formatCode="General" sourceLinked="1"/>
        <c:majorTickMark val="out"/>
        <c:minorTickMark val="none"/>
        <c:tickLblPos val="nextTo"/>
        <c:spPr>
          <a:ln>
            <a:noFill/>
          </a:ln>
        </c:spPr>
        <c:txPr>
          <a:bodyPr/>
          <a:lstStyle/>
          <a:p>
            <a:pPr>
              <a:defRPr>
                <a:solidFill>
                  <a:schemeClr val="tx1">
                    <a:lumMod val="75000"/>
                    <a:lumOff val="25000"/>
                  </a:schemeClr>
                </a:solidFill>
              </a:defRPr>
            </a:pPr>
            <a:endParaRPr lang="nb-NO"/>
          </a:p>
        </c:txPr>
        <c:crossAx val="192299008"/>
        <c:crosses val="autoZero"/>
        <c:auto val="1"/>
        <c:lblAlgn val="ctr"/>
        <c:lblOffset val="100"/>
        <c:noMultiLvlLbl val="0"/>
      </c:catAx>
      <c:valAx>
        <c:axId val="192299008"/>
        <c:scaling>
          <c:orientation val="minMax"/>
        </c:scaling>
        <c:delete val="0"/>
        <c:axPos val="l"/>
        <c:majorGridlines>
          <c:spPr>
            <a:ln>
              <a:solidFill>
                <a:sysClr val="window" lastClr="FFFFFF">
                  <a:lumMod val="85000"/>
                </a:sysClr>
              </a:solidFill>
            </a:ln>
          </c:spPr>
        </c:majorGridlines>
        <c:numFmt formatCode="_(* #,##0_);_(* \(#,##0\);_(* &quot;-&quot;_);_(@_)" sourceLinked="1"/>
        <c:majorTickMark val="none"/>
        <c:minorTickMark val="none"/>
        <c:tickLblPos val="nextTo"/>
        <c:spPr>
          <a:ln>
            <a:noFill/>
          </a:ln>
        </c:spPr>
        <c:txPr>
          <a:bodyPr/>
          <a:lstStyle/>
          <a:p>
            <a:pPr>
              <a:defRPr>
                <a:solidFill>
                  <a:schemeClr val="tx1">
                    <a:lumMod val="75000"/>
                    <a:lumOff val="25000"/>
                  </a:schemeClr>
                </a:solidFill>
              </a:defRPr>
            </a:pPr>
            <a:endParaRPr lang="nb-NO"/>
          </a:p>
        </c:txPr>
        <c:crossAx val="192297216"/>
        <c:crosses val="autoZero"/>
        <c:crossBetween val="between"/>
      </c:valAx>
      <c:spPr>
        <a:noFill/>
        <a:ln w="25400">
          <a:noFill/>
        </a:ln>
      </c:spPr>
    </c:plotArea>
    <c:plotVisOnly val="1"/>
    <c:dispBlanksAs val="gap"/>
    <c:showDLblsOverMax val="0"/>
  </c:chart>
  <c:txPr>
    <a:bodyPr/>
    <a:lstStyle/>
    <a:p>
      <a:pPr>
        <a:defRPr sz="1200" baseline="0">
          <a:latin typeface="Calibri" pitchFamily="34" charset="0"/>
          <a:ea typeface="맑은 고딕" pitchFamily="50" charset="-127"/>
        </a:defRPr>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7"/>
    </mc:Choice>
    <mc:Fallback>
      <c:style val="1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223812392248082E-2"/>
          <c:y val="2.1157005485587882E-2"/>
          <c:w val="0.89992570443067865"/>
          <c:h val="0.84353368475139856"/>
        </c:manualLayout>
      </c:layout>
      <c:barChart>
        <c:barDir val="col"/>
        <c:grouping val="clustered"/>
        <c:varyColors val="0"/>
        <c:ser>
          <c:idx val="0"/>
          <c:order val="0"/>
          <c:tx>
            <c:strRef>
              <c:f>Sheet1!$B$1</c:f>
              <c:strCache>
                <c:ptCount val="1"/>
                <c:pt idx="0">
                  <c:v>Name 1</c:v>
                </c:pt>
              </c:strCache>
            </c:strRef>
          </c:tx>
          <c:spPr>
            <a:solidFill>
              <a:srgbClr val="404040"/>
            </a:solidFill>
            <a:effectLst/>
            <a:scene3d>
              <a:camera prst="orthographicFront"/>
              <a:lightRig rig="threePt" dir="t"/>
            </a:scene3d>
            <a:sp3d/>
          </c:spPr>
          <c:invertIfNegative val="0"/>
          <c:dPt>
            <c:idx val="0"/>
            <c:invertIfNegative val="0"/>
            <c:bubble3D val="0"/>
            <c:spPr>
              <a:solidFill>
                <a:srgbClr val="A3C7D2"/>
              </a:solidFill>
              <a:effectLst/>
              <a:scene3d>
                <a:camera prst="orthographicFront"/>
                <a:lightRig rig="threePt" dir="t"/>
              </a:scene3d>
              <a:sp3d/>
            </c:spPr>
            <c:extLst>
              <c:ext xmlns:c16="http://schemas.microsoft.com/office/drawing/2014/chart" uri="{C3380CC4-5D6E-409C-BE32-E72D297353CC}">
                <c16:uniqueId val="{00000001-22FC-4CF3-BCFA-EABAACC7A9E3}"/>
              </c:ext>
            </c:extLst>
          </c:dPt>
          <c:dPt>
            <c:idx val="1"/>
            <c:invertIfNegative val="0"/>
            <c:bubble3D val="0"/>
            <c:spPr>
              <a:solidFill>
                <a:srgbClr val="5696C6"/>
              </a:solidFill>
              <a:effectLst/>
              <a:scene3d>
                <a:camera prst="orthographicFront"/>
                <a:lightRig rig="threePt" dir="t"/>
              </a:scene3d>
              <a:sp3d/>
            </c:spPr>
            <c:extLst>
              <c:ext xmlns:c16="http://schemas.microsoft.com/office/drawing/2014/chart" uri="{C3380CC4-5D6E-409C-BE32-E72D297353CC}">
                <c16:uniqueId val="{00000003-22FC-4CF3-BCFA-EABAACC7A9E3}"/>
              </c:ext>
            </c:extLst>
          </c:dPt>
          <c:dLbls>
            <c:spPr>
              <a:noFill/>
              <a:ln>
                <a:noFill/>
              </a:ln>
              <a:effectLst/>
            </c:spPr>
            <c:txPr>
              <a:bodyPr/>
              <a:lstStyle/>
              <a:p>
                <a:pPr>
                  <a:defRPr>
                    <a:solidFill>
                      <a:schemeClr val="bg1"/>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Sheet1!$A$2:$A$3</c:f>
              <c:numCache>
                <c:formatCode>General</c:formatCode>
                <c:ptCount val="2"/>
                <c:pt idx="0">
                  <c:v>2019</c:v>
                </c:pt>
                <c:pt idx="1">
                  <c:v>2020</c:v>
                </c:pt>
              </c:numCache>
            </c:numRef>
          </c:cat>
          <c:val>
            <c:numRef>
              <c:f>Sheet1!$B$2:$B$3</c:f>
              <c:numCache>
                <c:formatCode>_(* #,##0_);_(* \(#,##0\);_(* "-"_);_(@_)</c:formatCode>
                <c:ptCount val="2"/>
                <c:pt idx="0">
                  <c:v>2500</c:v>
                </c:pt>
                <c:pt idx="1">
                  <c:v>4900</c:v>
                </c:pt>
              </c:numCache>
            </c:numRef>
          </c:val>
          <c:extLst>
            <c:ext xmlns:c16="http://schemas.microsoft.com/office/drawing/2014/chart" uri="{C3380CC4-5D6E-409C-BE32-E72D297353CC}">
              <c16:uniqueId val="{00000004-22FC-4CF3-BCFA-EABAACC7A9E3}"/>
            </c:ext>
          </c:extLst>
        </c:ser>
        <c:dLbls>
          <c:showLegendKey val="0"/>
          <c:showVal val="1"/>
          <c:showCatName val="0"/>
          <c:showSerName val="0"/>
          <c:showPercent val="0"/>
          <c:showBubbleSize val="0"/>
        </c:dLbls>
        <c:gapWidth val="200"/>
        <c:axId val="192331776"/>
        <c:axId val="192333312"/>
      </c:barChart>
      <c:catAx>
        <c:axId val="192331776"/>
        <c:scaling>
          <c:orientation val="minMax"/>
        </c:scaling>
        <c:delete val="0"/>
        <c:axPos val="b"/>
        <c:numFmt formatCode="General" sourceLinked="1"/>
        <c:majorTickMark val="out"/>
        <c:minorTickMark val="none"/>
        <c:tickLblPos val="nextTo"/>
        <c:spPr>
          <a:ln>
            <a:noFill/>
          </a:ln>
        </c:spPr>
        <c:txPr>
          <a:bodyPr/>
          <a:lstStyle/>
          <a:p>
            <a:pPr>
              <a:defRPr>
                <a:solidFill>
                  <a:schemeClr val="tx1">
                    <a:lumMod val="75000"/>
                    <a:lumOff val="25000"/>
                  </a:schemeClr>
                </a:solidFill>
              </a:defRPr>
            </a:pPr>
            <a:endParaRPr lang="nb-NO"/>
          </a:p>
        </c:txPr>
        <c:crossAx val="192333312"/>
        <c:crosses val="autoZero"/>
        <c:auto val="1"/>
        <c:lblAlgn val="ctr"/>
        <c:lblOffset val="100"/>
        <c:noMultiLvlLbl val="0"/>
      </c:catAx>
      <c:valAx>
        <c:axId val="192333312"/>
        <c:scaling>
          <c:orientation val="minMax"/>
        </c:scaling>
        <c:delete val="0"/>
        <c:axPos val="l"/>
        <c:majorGridlines>
          <c:spPr>
            <a:ln>
              <a:solidFill>
                <a:sysClr val="window" lastClr="FFFFFF">
                  <a:lumMod val="85000"/>
                </a:sysClr>
              </a:solidFill>
            </a:ln>
          </c:spPr>
        </c:majorGridlines>
        <c:numFmt formatCode="_(* #,##0_);_(* \(#,##0\);_(* &quot;-&quot;_);_(@_)" sourceLinked="1"/>
        <c:majorTickMark val="none"/>
        <c:minorTickMark val="none"/>
        <c:tickLblPos val="nextTo"/>
        <c:spPr>
          <a:ln>
            <a:noFill/>
          </a:ln>
        </c:spPr>
        <c:txPr>
          <a:bodyPr/>
          <a:lstStyle/>
          <a:p>
            <a:pPr>
              <a:defRPr>
                <a:solidFill>
                  <a:schemeClr val="tx1">
                    <a:lumMod val="75000"/>
                    <a:lumOff val="25000"/>
                  </a:schemeClr>
                </a:solidFill>
              </a:defRPr>
            </a:pPr>
            <a:endParaRPr lang="nb-NO"/>
          </a:p>
        </c:txPr>
        <c:crossAx val="192331776"/>
        <c:crosses val="autoZero"/>
        <c:crossBetween val="between"/>
      </c:valAx>
      <c:spPr>
        <a:noFill/>
        <a:ln w="25400">
          <a:noFill/>
        </a:ln>
      </c:spPr>
    </c:plotArea>
    <c:plotVisOnly val="1"/>
    <c:dispBlanksAs val="gap"/>
    <c:showDLblsOverMax val="0"/>
  </c:chart>
  <c:txPr>
    <a:bodyPr/>
    <a:lstStyle/>
    <a:p>
      <a:pPr>
        <a:defRPr sz="1200" baseline="0">
          <a:latin typeface="Calibri" pitchFamily="34" charset="0"/>
          <a:ea typeface="맑은 고딕" pitchFamily="50" charset="-127"/>
        </a:defRPr>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Revenue</c:v>
                </c:pt>
              </c:strCache>
            </c:strRef>
          </c:tx>
          <c:spPr>
            <a:solidFill>
              <a:srgbClr val="A3C7D2"/>
            </a:solidFill>
            <a:ln w="28575" cap="rnd">
              <a:noFill/>
              <a:round/>
            </a:ln>
            <a:effectLst/>
          </c:spPr>
          <c:invertIfNegative val="0"/>
          <c:cat>
            <c:numRef>
              <c:f>Sheet1!$A$2:$A$9</c:f>
              <c:numCache>
                <c:formatCode>General</c:formatCode>
                <c:ptCount val="8"/>
                <c:pt idx="0">
                  <c:v>2019</c:v>
                </c:pt>
                <c:pt idx="1">
                  <c:v>2020</c:v>
                </c:pt>
                <c:pt idx="2">
                  <c:v>2021</c:v>
                </c:pt>
                <c:pt idx="3">
                  <c:v>2022</c:v>
                </c:pt>
                <c:pt idx="4">
                  <c:v>2023</c:v>
                </c:pt>
                <c:pt idx="5">
                  <c:v>2024</c:v>
                </c:pt>
                <c:pt idx="6">
                  <c:v>2025</c:v>
                </c:pt>
                <c:pt idx="7">
                  <c:v>2026</c:v>
                </c:pt>
              </c:numCache>
            </c:numRef>
          </c:cat>
          <c:val>
            <c:numRef>
              <c:f>Sheet1!$B$2:$B$9</c:f>
              <c:numCache>
                <c:formatCode>General</c:formatCode>
                <c:ptCount val="8"/>
                <c:pt idx="0">
                  <c:v>13</c:v>
                </c:pt>
                <c:pt idx="1">
                  <c:v>25</c:v>
                </c:pt>
                <c:pt idx="2">
                  <c:v>12</c:v>
                </c:pt>
                <c:pt idx="3">
                  <c:v>26</c:v>
                </c:pt>
                <c:pt idx="4">
                  <c:v>45</c:v>
                </c:pt>
                <c:pt idx="5">
                  <c:v>40</c:v>
                </c:pt>
                <c:pt idx="6">
                  <c:v>50</c:v>
                </c:pt>
                <c:pt idx="7">
                  <c:v>59</c:v>
                </c:pt>
              </c:numCache>
            </c:numRef>
          </c:val>
          <c:extLst>
            <c:ext xmlns:c16="http://schemas.microsoft.com/office/drawing/2014/chart" uri="{C3380CC4-5D6E-409C-BE32-E72D297353CC}">
              <c16:uniqueId val="{00000000-12F1-4AA2-8BC7-9B0474B1FA9E}"/>
            </c:ext>
          </c:extLst>
        </c:ser>
        <c:ser>
          <c:idx val="1"/>
          <c:order val="1"/>
          <c:tx>
            <c:strRef>
              <c:f>Sheet1!$C$1</c:f>
              <c:strCache>
                <c:ptCount val="1"/>
                <c:pt idx="0">
                  <c:v>Sales</c:v>
                </c:pt>
              </c:strCache>
            </c:strRef>
          </c:tx>
          <c:spPr>
            <a:solidFill>
              <a:srgbClr val="5696C6"/>
            </a:solidFill>
            <a:ln w="38100" cap="rnd">
              <a:noFill/>
              <a:round/>
            </a:ln>
            <a:effectLst/>
          </c:spPr>
          <c:invertIfNegative val="0"/>
          <c:cat>
            <c:numRef>
              <c:f>Sheet1!$A$2:$A$9</c:f>
              <c:numCache>
                <c:formatCode>General</c:formatCode>
                <c:ptCount val="8"/>
                <c:pt idx="0">
                  <c:v>2019</c:v>
                </c:pt>
                <c:pt idx="1">
                  <c:v>2020</c:v>
                </c:pt>
                <c:pt idx="2">
                  <c:v>2021</c:v>
                </c:pt>
                <c:pt idx="3">
                  <c:v>2022</c:v>
                </c:pt>
                <c:pt idx="4">
                  <c:v>2023</c:v>
                </c:pt>
                <c:pt idx="5">
                  <c:v>2024</c:v>
                </c:pt>
                <c:pt idx="6">
                  <c:v>2025</c:v>
                </c:pt>
                <c:pt idx="7">
                  <c:v>2026</c:v>
                </c:pt>
              </c:numCache>
            </c:numRef>
          </c:cat>
          <c:val>
            <c:numRef>
              <c:f>Sheet1!$C$2:$C$9</c:f>
              <c:numCache>
                <c:formatCode>General</c:formatCode>
                <c:ptCount val="8"/>
                <c:pt idx="0">
                  <c:v>21</c:v>
                </c:pt>
                <c:pt idx="1">
                  <c:v>35</c:v>
                </c:pt>
                <c:pt idx="2">
                  <c:v>22</c:v>
                </c:pt>
                <c:pt idx="3">
                  <c:v>43</c:v>
                </c:pt>
                <c:pt idx="4">
                  <c:v>29</c:v>
                </c:pt>
                <c:pt idx="5">
                  <c:v>35</c:v>
                </c:pt>
                <c:pt idx="6">
                  <c:v>39</c:v>
                </c:pt>
                <c:pt idx="7">
                  <c:v>45</c:v>
                </c:pt>
              </c:numCache>
            </c:numRef>
          </c:val>
          <c:extLst>
            <c:ext xmlns:c16="http://schemas.microsoft.com/office/drawing/2014/chart" uri="{C3380CC4-5D6E-409C-BE32-E72D297353CC}">
              <c16:uniqueId val="{00000001-12F1-4AA2-8BC7-9B0474B1FA9E}"/>
            </c:ext>
          </c:extLst>
        </c:ser>
        <c:dLbls>
          <c:showLegendKey val="0"/>
          <c:showVal val="0"/>
          <c:showCatName val="0"/>
          <c:showSerName val="0"/>
          <c:showPercent val="0"/>
          <c:showBubbleSize val="0"/>
        </c:dLbls>
        <c:gapWidth val="408"/>
        <c:overlap val="100"/>
        <c:axId val="192382848"/>
        <c:axId val="192384384"/>
      </c:barChart>
      <c:catAx>
        <c:axId val="192382848"/>
        <c:scaling>
          <c:orientation val="minMax"/>
        </c:scaling>
        <c:delete val="0"/>
        <c:axPos val="b"/>
        <c:numFmt formatCode="General" sourceLinked="0"/>
        <c:majorTickMark val="none"/>
        <c:minorTickMark val="none"/>
        <c:tickLblPos val="nextTo"/>
        <c:spPr>
          <a:noFill/>
          <a:ln w="9525" cap="flat" cmpd="sng" algn="ctr">
            <a:noFill/>
            <a:round/>
          </a:ln>
          <a:effectLst/>
        </c:spPr>
        <c:txPr>
          <a:bodyPr rot="-60000000" vert="horz"/>
          <a:lstStyle/>
          <a:p>
            <a:pPr>
              <a:defRPr/>
            </a:pPr>
            <a:endParaRPr lang="nb-NO"/>
          </a:p>
        </c:txPr>
        <c:crossAx val="192384384"/>
        <c:crosses val="autoZero"/>
        <c:auto val="0"/>
        <c:lblAlgn val="ctr"/>
        <c:lblOffset val="100"/>
        <c:noMultiLvlLbl val="0"/>
      </c:catAx>
      <c:valAx>
        <c:axId val="192384384"/>
        <c:scaling>
          <c:orientation val="minMax"/>
        </c:scaling>
        <c:delete val="0"/>
        <c:axPos val="l"/>
        <c:majorGridlines>
          <c:spPr>
            <a:ln>
              <a:solidFill>
                <a:schemeClr val="bg1">
                  <a:lumMod val="95000"/>
                </a:schemeClr>
              </a:solidFill>
            </a:ln>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vert="horz"/>
          <a:lstStyle/>
          <a:p>
            <a:pPr>
              <a:defRPr/>
            </a:pPr>
            <a:endParaRPr lang="nb-NO"/>
          </a:p>
        </c:txPr>
        <c:crossAx val="192382848"/>
        <c:crosses val="autoZero"/>
        <c:crossBetween val="between"/>
      </c:valAx>
      <c:spPr>
        <a:noFill/>
        <a:ln>
          <a:noFill/>
        </a:ln>
        <a:effectLst/>
      </c:spPr>
    </c:plotArea>
    <c:legend>
      <c:legendPos val="t"/>
      <c:overlay val="0"/>
      <c:spPr>
        <a:noFill/>
        <a:ln>
          <a:noFill/>
        </a:ln>
        <a:effectLst/>
      </c:spPr>
      <c:txPr>
        <a:bodyPr rot="0" vert="horz"/>
        <a:lstStyle/>
        <a:p>
          <a:pPr>
            <a:defRPr/>
          </a:pPr>
          <a:endParaRPr lang="nb-NO"/>
        </a:p>
      </c:txPr>
    </c:legend>
    <c:plotVisOnly val="1"/>
    <c:dispBlanksAs val="gap"/>
    <c:showDLblsOverMax val="0"/>
  </c:chart>
  <c:spPr>
    <a:noFill/>
    <a:ln>
      <a:noFill/>
    </a:ln>
    <a:effectLst/>
  </c:spPr>
  <c:txPr>
    <a:bodyPr/>
    <a:lstStyle/>
    <a:p>
      <a:pPr>
        <a:defRPr>
          <a:solidFill>
            <a:schemeClr val="tx1">
              <a:lumMod val="65000"/>
              <a:lumOff val="35000"/>
            </a:schemeClr>
          </a:solidFill>
          <a:latin typeface="+mn-lt"/>
        </a:defRPr>
      </a:pPr>
      <a:endParaRPr lang="nb-N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7"/>
    </mc:Choice>
    <mc:Fallback>
      <c:style val="1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223812392248082E-2"/>
          <c:y val="2.1157005485587892E-2"/>
          <c:w val="0.89992570443067965"/>
          <c:h val="0.84353368475139856"/>
        </c:manualLayout>
      </c:layout>
      <c:barChart>
        <c:barDir val="col"/>
        <c:grouping val="clustered"/>
        <c:varyColors val="0"/>
        <c:ser>
          <c:idx val="0"/>
          <c:order val="0"/>
          <c:tx>
            <c:strRef>
              <c:f>Sheet1!$B$1</c:f>
              <c:strCache>
                <c:ptCount val="1"/>
                <c:pt idx="0">
                  <c:v>Name 1</c:v>
                </c:pt>
              </c:strCache>
            </c:strRef>
          </c:tx>
          <c:spPr>
            <a:solidFill>
              <a:srgbClr val="404040"/>
            </a:solidFill>
            <a:effectLst/>
            <a:scene3d>
              <a:camera prst="orthographicFront"/>
              <a:lightRig rig="threePt" dir="t"/>
            </a:scene3d>
            <a:sp3d/>
          </c:spPr>
          <c:invertIfNegative val="0"/>
          <c:dPt>
            <c:idx val="0"/>
            <c:invertIfNegative val="0"/>
            <c:bubble3D val="0"/>
            <c:spPr>
              <a:solidFill>
                <a:srgbClr val="A3C7D2"/>
              </a:solidFill>
              <a:effectLst/>
              <a:scene3d>
                <a:camera prst="orthographicFront"/>
                <a:lightRig rig="threePt" dir="t"/>
              </a:scene3d>
              <a:sp3d/>
            </c:spPr>
            <c:extLst>
              <c:ext xmlns:c16="http://schemas.microsoft.com/office/drawing/2014/chart" uri="{C3380CC4-5D6E-409C-BE32-E72D297353CC}">
                <c16:uniqueId val="{00000001-2514-4B4E-903F-4E454018CA25}"/>
              </c:ext>
            </c:extLst>
          </c:dPt>
          <c:dPt>
            <c:idx val="1"/>
            <c:invertIfNegative val="0"/>
            <c:bubble3D val="0"/>
            <c:spPr>
              <a:solidFill>
                <a:srgbClr val="5696C6"/>
              </a:solidFill>
              <a:effectLst/>
              <a:scene3d>
                <a:camera prst="orthographicFront"/>
                <a:lightRig rig="threePt" dir="t"/>
              </a:scene3d>
              <a:sp3d/>
            </c:spPr>
            <c:extLst>
              <c:ext xmlns:c16="http://schemas.microsoft.com/office/drawing/2014/chart" uri="{C3380CC4-5D6E-409C-BE32-E72D297353CC}">
                <c16:uniqueId val="{00000003-2514-4B4E-903F-4E454018CA25}"/>
              </c:ext>
            </c:extLst>
          </c:dPt>
          <c:dLbls>
            <c:spPr>
              <a:noFill/>
              <a:ln>
                <a:noFill/>
              </a:ln>
              <a:effectLst/>
            </c:spPr>
            <c:txPr>
              <a:bodyPr/>
              <a:lstStyle/>
              <a:p>
                <a:pPr>
                  <a:defRPr>
                    <a:solidFill>
                      <a:schemeClr val="bg1"/>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Sheet1!$A$2:$A$3</c:f>
              <c:numCache>
                <c:formatCode>General</c:formatCode>
                <c:ptCount val="2"/>
                <c:pt idx="0">
                  <c:v>2019</c:v>
                </c:pt>
                <c:pt idx="1">
                  <c:v>2020</c:v>
                </c:pt>
              </c:numCache>
            </c:numRef>
          </c:cat>
          <c:val>
            <c:numRef>
              <c:f>Sheet1!$B$2:$B$3</c:f>
              <c:numCache>
                <c:formatCode>_(* #,##0_);_(* \(#,##0\);_(* "-"_);_(@_)</c:formatCode>
                <c:ptCount val="2"/>
                <c:pt idx="0">
                  <c:v>3500</c:v>
                </c:pt>
                <c:pt idx="1">
                  <c:v>5500</c:v>
                </c:pt>
              </c:numCache>
            </c:numRef>
          </c:val>
          <c:extLst>
            <c:ext xmlns:c16="http://schemas.microsoft.com/office/drawing/2014/chart" uri="{C3380CC4-5D6E-409C-BE32-E72D297353CC}">
              <c16:uniqueId val="{00000004-2514-4B4E-903F-4E454018CA25}"/>
            </c:ext>
          </c:extLst>
        </c:ser>
        <c:dLbls>
          <c:showLegendKey val="0"/>
          <c:showVal val="1"/>
          <c:showCatName val="0"/>
          <c:showSerName val="0"/>
          <c:showPercent val="0"/>
          <c:showBubbleSize val="0"/>
        </c:dLbls>
        <c:gapWidth val="200"/>
        <c:axId val="192297216"/>
        <c:axId val="192299008"/>
      </c:barChart>
      <c:catAx>
        <c:axId val="192297216"/>
        <c:scaling>
          <c:orientation val="minMax"/>
        </c:scaling>
        <c:delete val="0"/>
        <c:axPos val="b"/>
        <c:numFmt formatCode="General" sourceLinked="1"/>
        <c:majorTickMark val="out"/>
        <c:minorTickMark val="none"/>
        <c:tickLblPos val="nextTo"/>
        <c:spPr>
          <a:ln>
            <a:noFill/>
          </a:ln>
        </c:spPr>
        <c:txPr>
          <a:bodyPr/>
          <a:lstStyle/>
          <a:p>
            <a:pPr>
              <a:defRPr>
                <a:solidFill>
                  <a:schemeClr val="tx1">
                    <a:lumMod val="75000"/>
                    <a:lumOff val="25000"/>
                  </a:schemeClr>
                </a:solidFill>
              </a:defRPr>
            </a:pPr>
            <a:endParaRPr lang="nb-NO"/>
          </a:p>
        </c:txPr>
        <c:crossAx val="192299008"/>
        <c:crosses val="autoZero"/>
        <c:auto val="1"/>
        <c:lblAlgn val="ctr"/>
        <c:lblOffset val="100"/>
        <c:noMultiLvlLbl val="0"/>
      </c:catAx>
      <c:valAx>
        <c:axId val="192299008"/>
        <c:scaling>
          <c:orientation val="minMax"/>
        </c:scaling>
        <c:delete val="0"/>
        <c:axPos val="l"/>
        <c:majorGridlines>
          <c:spPr>
            <a:ln>
              <a:solidFill>
                <a:sysClr val="window" lastClr="FFFFFF">
                  <a:lumMod val="85000"/>
                </a:sysClr>
              </a:solidFill>
            </a:ln>
          </c:spPr>
        </c:majorGridlines>
        <c:numFmt formatCode="_(* #,##0_);_(* \(#,##0\);_(* &quot;-&quot;_);_(@_)" sourceLinked="1"/>
        <c:majorTickMark val="none"/>
        <c:minorTickMark val="none"/>
        <c:tickLblPos val="nextTo"/>
        <c:spPr>
          <a:ln>
            <a:noFill/>
          </a:ln>
        </c:spPr>
        <c:txPr>
          <a:bodyPr/>
          <a:lstStyle/>
          <a:p>
            <a:pPr>
              <a:defRPr>
                <a:solidFill>
                  <a:schemeClr val="tx1">
                    <a:lumMod val="75000"/>
                    <a:lumOff val="25000"/>
                  </a:schemeClr>
                </a:solidFill>
              </a:defRPr>
            </a:pPr>
            <a:endParaRPr lang="nb-NO"/>
          </a:p>
        </c:txPr>
        <c:crossAx val="192297216"/>
        <c:crosses val="autoZero"/>
        <c:crossBetween val="between"/>
      </c:valAx>
      <c:spPr>
        <a:noFill/>
        <a:ln w="25400">
          <a:noFill/>
        </a:ln>
      </c:spPr>
    </c:plotArea>
    <c:plotVisOnly val="1"/>
    <c:dispBlanksAs val="gap"/>
    <c:showDLblsOverMax val="0"/>
  </c:chart>
  <c:txPr>
    <a:bodyPr/>
    <a:lstStyle/>
    <a:p>
      <a:pPr>
        <a:defRPr sz="1200" baseline="0">
          <a:latin typeface="Calibri" pitchFamily="34" charset="0"/>
          <a:ea typeface="맑은 고딕" pitchFamily="50" charset="-127"/>
        </a:defRPr>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7"/>
    </mc:Choice>
    <mc:Fallback>
      <c:style val="1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223812392248082E-2"/>
          <c:y val="2.1157005485587882E-2"/>
          <c:w val="0.89992570443067865"/>
          <c:h val="0.84353368475139856"/>
        </c:manualLayout>
      </c:layout>
      <c:barChart>
        <c:barDir val="col"/>
        <c:grouping val="clustered"/>
        <c:varyColors val="0"/>
        <c:ser>
          <c:idx val="0"/>
          <c:order val="0"/>
          <c:tx>
            <c:strRef>
              <c:f>Sheet1!$B$1</c:f>
              <c:strCache>
                <c:ptCount val="1"/>
                <c:pt idx="0">
                  <c:v>Name 1</c:v>
                </c:pt>
              </c:strCache>
            </c:strRef>
          </c:tx>
          <c:spPr>
            <a:solidFill>
              <a:srgbClr val="404040"/>
            </a:solidFill>
            <a:effectLst/>
            <a:scene3d>
              <a:camera prst="orthographicFront"/>
              <a:lightRig rig="threePt" dir="t"/>
            </a:scene3d>
            <a:sp3d/>
          </c:spPr>
          <c:invertIfNegative val="0"/>
          <c:dPt>
            <c:idx val="0"/>
            <c:invertIfNegative val="0"/>
            <c:bubble3D val="0"/>
            <c:spPr>
              <a:solidFill>
                <a:srgbClr val="A3C7D2"/>
              </a:solidFill>
              <a:effectLst/>
              <a:scene3d>
                <a:camera prst="orthographicFront"/>
                <a:lightRig rig="threePt" dir="t"/>
              </a:scene3d>
              <a:sp3d/>
            </c:spPr>
            <c:extLst>
              <c:ext xmlns:c16="http://schemas.microsoft.com/office/drawing/2014/chart" uri="{C3380CC4-5D6E-409C-BE32-E72D297353CC}">
                <c16:uniqueId val="{00000001-D5CD-443A-BD35-C29C82920D61}"/>
              </c:ext>
            </c:extLst>
          </c:dPt>
          <c:dPt>
            <c:idx val="1"/>
            <c:invertIfNegative val="0"/>
            <c:bubble3D val="0"/>
            <c:spPr>
              <a:solidFill>
                <a:srgbClr val="5696C6"/>
              </a:solidFill>
              <a:effectLst/>
              <a:scene3d>
                <a:camera prst="orthographicFront"/>
                <a:lightRig rig="threePt" dir="t"/>
              </a:scene3d>
              <a:sp3d/>
            </c:spPr>
            <c:extLst>
              <c:ext xmlns:c16="http://schemas.microsoft.com/office/drawing/2014/chart" uri="{C3380CC4-5D6E-409C-BE32-E72D297353CC}">
                <c16:uniqueId val="{00000003-D5CD-443A-BD35-C29C82920D61}"/>
              </c:ext>
            </c:extLst>
          </c:dPt>
          <c:dLbls>
            <c:spPr>
              <a:noFill/>
              <a:ln>
                <a:noFill/>
              </a:ln>
              <a:effectLst/>
            </c:spPr>
            <c:txPr>
              <a:bodyPr/>
              <a:lstStyle/>
              <a:p>
                <a:pPr>
                  <a:defRPr>
                    <a:solidFill>
                      <a:schemeClr val="bg1"/>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Sheet1!$A$2:$A$3</c:f>
              <c:numCache>
                <c:formatCode>General</c:formatCode>
                <c:ptCount val="2"/>
                <c:pt idx="0">
                  <c:v>2019</c:v>
                </c:pt>
                <c:pt idx="1">
                  <c:v>2020</c:v>
                </c:pt>
              </c:numCache>
            </c:numRef>
          </c:cat>
          <c:val>
            <c:numRef>
              <c:f>Sheet1!$B$2:$B$3</c:f>
              <c:numCache>
                <c:formatCode>_(* #,##0_);_(* \(#,##0\);_(* "-"_);_(@_)</c:formatCode>
                <c:ptCount val="2"/>
                <c:pt idx="0">
                  <c:v>2500</c:v>
                </c:pt>
                <c:pt idx="1">
                  <c:v>4900</c:v>
                </c:pt>
              </c:numCache>
            </c:numRef>
          </c:val>
          <c:extLst>
            <c:ext xmlns:c16="http://schemas.microsoft.com/office/drawing/2014/chart" uri="{C3380CC4-5D6E-409C-BE32-E72D297353CC}">
              <c16:uniqueId val="{00000004-D5CD-443A-BD35-C29C82920D61}"/>
            </c:ext>
          </c:extLst>
        </c:ser>
        <c:dLbls>
          <c:showLegendKey val="0"/>
          <c:showVal val="1"/>
          <c:showCatName val="0"/>
          <c:showSerName val="0"/>
          <c:showPercent val="0"/>
          <c:showBubbleSize val="0"/>
        </c:dLbls>
        <c:gapWidth val="200"/>
        <c:axId val="192331776"/>
        <c:axId val="192333312"/>
      </c:barChart>
      <c:catAx>
        <c:axId val="192331776"/>
        <c:scaling>
          <c:orientation val="minMax"/>
        </c:scaling>
        <c:delete val="0"/>
        <c:axPos val="b"/>
        <c:numFmt formatCode="General" sourceLinked="1"/>
        <c:majorTickMark val="out"/>
        <c:minorTickMark val="none"/>
        <c:tickLblPos val="nextTo"/>
        <c:spPr>
          <a:ln>
            <a:noFill/>
          </a:ln>
        </c:spPr>
        <c:txPr>
          <a:bodyPr/>
          <a:lstStyle/>
          <a:p>
            <a:pPr>
              <a:defRPr>
                <a:solidFill>
                  <a:schemeClr val="tx1">
                    <a:lumMod val="75000"/>
                    <a:lumOff val="25000"/>
                  </a:schemeClr>
                </a:solidFill>
              </a:defRPr>
            </a:pPr>
            <a:endParaRPr lang="nb-NO"/>
          </a:p>
        </c:txPr>
        <c:crossAx val="192333312"/>
        <c:crosses val="autoZero"/>
        <c:auto val="1"/>
        <c:lblAlgn val="ctr"/>
        <c:lblOffset val="100"/>
        <c:noMultiLvlLbl val="0"/>
      </c:catAx>
      <c:valAx>
        <c:axId val="192333312"/>
        <c:scaling>
          <c:orientation val="minMax"/>
        </c:scaling>
        <c:delete val="0"/>
        <c:axPos val="l"/>
        <c:majorGridlines>
          <c:spPr>
            <a:ln>
              <a:solidFill>
                <a:sysClr val="window" lastClr="FFFFFF">
                  <a:lumMod val="85000"/>
                </a:sysClr>
              </a:solidFill>
            </a:ln>
          </c:spPr>
        </c:majorGridlines>
        <c:numFmt formatCode="_(* #,##0_);_(* \(#,##0\);_(* &quot;-&quot;_);_(@_)" sourceLinked="1"/>
        <c:majorTickMark val="none"/>
        <c:minorTickMark val="none"/>
        <c:tickLblPos val="nextTo"/>
        <c:spPr>
          <a:ln>
            <a:noFill/>
          </a:ln>
        </c:spPr>
        <c:txPr>
          <a:bodyPr/>
          <a:lstStyle/>
          <a:p>
            <a:pPr>
              <a:defRPr>
                <a:solidFill>
                  <a:schemeClr val="tx1">
                    <a:lumMod val="75000"/>
                    <a:lumOff val="25000"/>
                  </a:schemeClr>
                </a:solidFill>
              </a:defRPr>
            </a:pPr>
            <a:endParaRPr lang="nb-NO"/>
          </a:p>
        </c:txPr>
        <c:crossAx val="192331776"/>
        <c:crosses val="autoZero"/>
        <c:crossBetween val="between"/>
      </c:valAx>
      <c:spPr>
        <a:noFill/>
        <a:ln w="25400">
          <a:noFill/>
        </a:ln>
      </c:spPr>
    </c:plotArea>
    <c:plotVisOnly val="1"/>
    <c:dispBlanksAs val="gap"/>
    <c:showDLblsOverMax val="0"/>
  </c:chart>
  <c:txPr>
    <a:bodyPr/>
    <a:lstStyle/>
    <a:p>
      <a:pPr>
        <a:defRPr sz="1200" baseline="0">
          <a:latin typeface="Calibri" pitchFamily="34" charset="0"/>
          <a:ea typeface="맑은 고딕" pitchFamily="50" charset="-127"/>
        </a:defRPr>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Series 1</c:v>
                </c:pt>
              </c:strCache>
            </c:strRef>
          </c:tx>
          <c:spPr>
            <a:ln>
              <a:solidFill>
                <a:srgbClr val="A3C7D2"/>
              </a:solidFill>
            </a:ln>
            <a:effectLst/>
          </c:spPr>
          <c:marker>
            <c:symbol val="none"/>
          </c:marker>
          <c:cat>
            <c:strRef>
              <c:f>Sheet1!$A$2:$A$9</c:f>
              <c:strCache>
                <c:ptCount val="8"/>
                <c:pt idx="0">
                  <c:v>Communication</c:v>
                </c:pt>
                <c:pt idx="1">
                  <c:v>Technology</c:v>
                </c:pt>
                <c:pt idx="2">
                  <c:v>Quality</c:v>
                </c:pt>
                <c:pt idx="3">
                  <c:v>Solutions</c:v>
                </c:pt>
                <c:pt idx="4">
                  <c:v>Customer</c:v>
                </c:pt>
                <c:pt idx="5">
                  <c:v>Innovation</c:v>
                </c:pt>
                <c:pt idx="6">
                  <c:v>Design</c:v>
                </c:pt>
                <c:pt idx="7">
                  <c:v>Security</c:v>
                </c:pt>
              </c:strCache>
            </c:strRef>
          </c:cat>
          <c:val>
            <c:numRef>
              <c:f>Sheet1!$B$2:$B$9</c:f>
              <c:numCache>
                <c:formatCode>General</c:formatCode>
                <c:ptCount val="8"/>
                <c:pt idx="0">
                  <c:v>38</c:v>
                </c:pt>
                <c:pt idx="1">
                  <c:v>40</c:v>
                </c:pt>
                <c:pt idx="2">
                  <c:v>25</c:v>
                </c:pt>
                <c:pt idx="3">
                  <c:v>26</c:v>
                </c:pt>
                <c:pt idx="4">
                  <c:v>45</c:v>
                </c:pt>
                <c:pt idx="5">
                  <c:v>40</c:v>
                </c:pt>
                <c:pt idx="6">
                  <c:v>50</c:v>
                </c:pt>
                <c:pt idx="7">
                  <c:v>52</c:v>
                </c:pt>
              </c:numCache>
            </c:numRef>
          </c:val>
          <c:extLst>
            <c:ext xmlns:c16="http://schemas.microsoft.com/office/drawing/2014/chart" uri="{C3380CC4-5D6E-409C-BE32-E72D297353CC}">
              <c16:uniqueId val="{00000000-5F86-44E0-BB47-E60581116885}"/>
            </c:ext>
          </c:extLst>
        </c:ser>
        <c:dLbls>
          <c:showLegendKey val="0"/>
          <c:showVal val="0"/>
          <c:showCatName val="0"/>
          <c:showSerName val="0"/>
          <c:showPercent val="0"/>
          <c:showBubbleSize val="0"/>
        </c:dLbls>
        <c:axId val="160734208"/>
        <c:axId val="160736000"/>
      </c:radarChart>
      <c:catAx>
        <c:axId val="160734208"/>
        <c:scaling>
          <c:orientation val="minMax"/>
        </c:scaling>
        <c:delete val="0"/>
        <c:axPos val="b"/>
        <c:majorGridlines/>
        <c:numFmt formatCode="General" sourceLinked="1"/>
        <c:majorTickMark val="none"/>
        <c:minorTickMark val="none"/>
        <c:tickLblPos val="nextTo"/>
        <c:spPr>
          <a:noFill/>
          <a:ln w="9525" cap="flat" cmpd="sng" algn="ctr">
            <a:noFill/>
            <a:round/>
          </a:ln>
          <a:effectLst/>
        </c:spPr>
        <c:txPr>
          <a:bodyPr rot="-60000000" vert="horz"/>
          <a:lstStyle/>
          <a:p>
            <a:pPr>
              <a:defRPr sz="1100" b="0">
                <a:latin typeface="+mn-lt"/>
              </a:defRPr>
            </a:pPr>
            <a:endParaRPr lang="nb-NO"/>
          </a:p>
        </c:txPr>
        <c:crossAx val="160736000"/>
        <c:crosses val="autoZero"/>
        <c:auto val="0"/>
        <c:lblAlgn val="ctr"/>
        <c:lblOffset val="100"/>
        <c:noMultiLvlLbl val="0"/>
      </c:catAx>
      <c:valAx>
        <c:axId val="160736000"/>
        <c:scaling>
          <c:orientation val="minMax"/>
        </c:scaling>
        <c:delete val="0"/>
        <c:axPos val="l"/>
        <c:majorGridlines>
          <c:spPr>
            <a:ln>
              <a:solidFill>
                <a:schemeClr val="bg1">
                  <a:lumMod val="95000"/>
                </a:schemeClr>
              </a:solidFill>
            </a:ln>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vert="horz"/>
          <a:lstStyle/>
          <a:p>
            <a:pPr>
              <a:defRPr/>
            </a:pPr>
            <a:endParaRPr lang="nb-NO"/>
          </a:p>
        </c:txPr>
        <c:crossAx val="160734208"/>
        <c:crosses val="autoZero"/>
        <c:crossBetween val="between"/>
      </c:valAx>
      <c:spPr>
        <a:noFill/>
        <a:ln>
          <a:noFill/>
        </a:ln>
        <a:effectLst/>
      </c:spPr>
    </c:plotArea>
    <c:plotVisOnly val="1"/>
    <c:dispBlanksAs val="zero"/>
    <c:showDLblsOverMax val="0"/>
  </c:chart>
  <c:spPr>
    <a:noFill/>
    <a:ln>
      <a:noFill/>
    </a:ln>
    <a:effectLst/>
  </c:spPr>
  <c:txPr>
    <a:bodyPr/>
    <a:lstStyle/>
    <a:p>
      <a:pPr>
        <a:defRPr>
          <a:solidFill>
            <a:schemeClr val="tx1">
              <a:lumMod val="65000"/>
              <a:lumOff val="35000"/>
            </a:schemeClr>
          </a:solidFill>
          <a:latin typeface="+mn-lt"/>
        </a:defRPr>
      </a:pPr>
      <a:endParaRPr lang="nb-NO"/>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rgbClr val="A0C0B5"/>
            </a:solidFill>
            <a:ln w="28575" cap="rnd">
              <a:noFill/>
              <a:round/>
            </a:ln>
            <a:effectLst/>
          </c:spPr>
          <c:invertIfNegative val="0"/>
          <c:dPt>
            <c:idx val="0"/>
            <c:invertIfNegative val="0"/>
            <c:bubble3D val="0"/>
            <c:spPr>
              <a:solidFill>
                <a:srgbClr val="A3C7D2"/>
              </a:solidFill>
              <a:ln w="28575" cap="rnd">
                <a:noFill/>
                <a:round/>
              </a:ln>
              <a:effectLst/>
            </c:spPr>
            <c:extLst>
              <c:ext xmlns:c16="http://schemas.microsoft.com/office/drawing/2014/chart" uri="{C3380CC4-5D6E-409C-BE32-E72D297353CC}">
                <c16:uniqueId val="{00000001-56F6-49E4-9088-1F89B78A0CB3}"/>
              </c:ext>
            </c:extLst>
          </c:dPt>
          <c:dPt>
            <c:idx val="1"/>
            <c:invertIfNegative val="0"/>
            <c:bubble3D val="0"/>
            <c:spPr>
              <a:solidFill>
                <a:srgbClr val="5696C6"/>
              </a:solidFill>
              <a:ln w="28575" cap="rnd">
                <a:noFill/>
                <a:round/>
              </a:ln>
              <a:effectLst/>
            </c:spPr>
            <c:extLst>
              <c:ext xmlns:c16="http://schemas.microsoft.com/office/drawing/2014/chart" uri="{C3380CC4-5D6E-409C-BE32-E72D297353CC}">
                <c16:uniqueId val="{00000003-56F6-49E4-9088-1F89B78A0CB3}"/>
              </c:ext>
            </c:extLst>
          </c:dPt>
          <c:dPt>
            <c:idx val="2"/>
            <c:invertIfNegative val="0"/>
            <c:bubble3D val="0"/>
            <c:spPr>
              <a:solidFill>
                <a:srgbClr val="A3C7D2"/>
              </a:solidFill>
              <a:ln w="28575" cap="rnd">
                <a:noFill/>
                <a:round/>
              </a:ln>
              <a:effectLst/>
            </c:spPr>
            <c:extLst>
              <c:ext xmlns:c16="http://schemas.microsoft.com/office/drawing/2014/chart" uri="{C3380CC4-5D6E-409C-BE32-E72D297353CC}">
                <c16:uniqueId val="{00000005-56F6-49E4-9088-1F89B78A0CB3}"/>
              </c:ext>
            </c:extLst>
          </c:dPt>
          <c:dPt>
            <c:idx val="3"/>
            <c:invertIfNegative val="0"/>
            <c:bubble3D val="0"/>
            <c:spPr>
              <a:solidFill>
                <a:srgbClr val="5696C6"/>
              </a:solidFill>
              <a:ln w="28575" cap="rnd">
                <a:noFill/>
                <a:round/>
              </a:ln>
              <a:effectLst/>
            </c:spPr>
            <c:extLst>
              <c:ext xmlns:c16="http://schemas.microsoft.com/office/drawing/2014/chart" uri="{C3380CC4-5D6E-409C-BE32-E72D297353CC}">
                <c16:uniqueId val="{00000007-56F6-49E4-9088-1F89B78A0CB3}"/>
              </c:ext>
            </c:extLst>
          </c:dPt>
          <c:dPt>
            <c:idx val="4"/>
            <c:invertIfNegative val="0"/>
            <c:bubble3D val="0"/>
            <c:spPr>
              <a:solidFill>
                <a:srgbClr val="A3C7D2"/>
              </a:solidFill>
              <a:ln w="28575" cap="rnd">
                <a:noFill/>
                <a:round/>
              </a:ln>
              <a:effectLst/>
            </c:spPr>
            <c:extLst>
              <c:ext xmlns:c16="http://schemas.microsoft.com/office/drawing/2014/chart" uri="{C3380CC4-5D6E-409C-BE32-E72D297353CC}">
                <c16:uniqueId val="{00000009-56F6-49E4-9088-1F89B78A0CB3}"/>
              </c:ext>
            </c:extLst>
          </c:dPt>
          <c:dPt>
            <c:idx val="5"/>
            <c:invertIfNegative val="0"/>
            <c:bubble3D val="0"/>
            <c:spPr>
              <a:solidFill>
                <a:srgbClr val="5696C6"/>
              </a:solidFill>
              <a:ln w="28575" cap="rnd">
                <a:noFill/>
                <a:round/>
              </a:ln>
              <a:effectLst/>
            </c:spPr>
            <c:extLst>
              <c:ext xmlns:c16="http://schemas.microsoft.com/office/drawing/2014/chart" uri="{C3380CC4-5D6E-409C-BE32-E72D297353CC}">
                <c16:uniqueId val="{0000000B-56F6-49E4-9088-1F89B78A0CB3}"/>
              </c:ext>
            </c:extLst>
          </c:dPt>
          <c:dPt>
            <c:idx val="6"/>
            <c:invertIfNegative val="0"/>
            <c:bubble3D val="0"/>
            <c:spPr>
              <a:solidFill>
                <a:srgbClr val="A3C7D2"/>
              </a:solidFill>
              <a:ln w="28575" cap="rnd">
                <a:noFill/>
                <a:round/>
              </a:ln>
              <a:effectLst/>
            </c:spPr>
            <c:extLst>
              <c:ext xmlns:c16="http://schemas.microsoft.com/office/drawing/2014/chart" uri="{C3380CC4-5D6E-409C-BE32-E72D297353CC}">
                <c16:uniqueId val="{0000000D-56F6-49E4-9088-1F89B78A0CB3}"/>
              </c:ext>
            </c:extLst>
          </c:dPt>
          <c:dPt>
            <c:idx val="7"/>
            <c:invertIfNegative val="0"/>
            <c:bubble3D val="0"/>
            <c:spPr>
              <a:solidFill>
                <a:srgbClr val="5696C6"/>
              </a:solidFill>
              <a:ln w="28575" cap="rnd">
                <a:noFill/>
                <a:round/>
              </a:ln>
              <a:effectLst/>
            </c:spPr>
            <c:extLst>
              <c:ext xmlns:c16="http://schemas.microsoft.com/office/drawing/2014/chart" uri="{C3380CC4-5D6E-409C-BE32-E72D297353CC}">
                <c16:uniqueId val="{0000000F-56F6-49E4-9088-1F89B78A0CB3}"/>
              </c:ext>
            </c:extLst>
          </c:dPt>
          <c:cat>
            <c:strRef>
              <c:f>Sheet1!$A$2:$A$9</c:f>
              <c:strCache>
                <c:ptCount val="8"/>
                <c:pt idx="0">
                  <c:v>Category 1</c:v>
                </c:pt>
                <c:pt idx="1">
                  <c:v>Category 2</c:v>
                </c:pt>
                <c:pt idx="2">
                  <c:v>Category 3</c:v>
                </c:pt>
                <c:pt idx="3">
                  <c:v>Category 4</c:v>
                </c:pt>
                <c:pt idx="4">
                  <c:v>Category 5</c:v>
                </c:pt>
                <c:pt idx="5">
                  <c:v>Category 6</c:v>
                </c:pt>
                <c:pt idx="6">
                  <c:v>Category 7</c:v>
                </c:pt>
                <c:pt idx="7">
                  <c:v>Category 8</c:v>
                </c:pt>
              </c:strCache>
            </c:strRef>
          </c:cat>
          <c:val>
            <c:numRef>
              <c:f>Sheet1!$B$2:$B$9</c:f>
              <c:numCache>
                <c:formatCode>General</c:formatCode>
                <c:ptCount val="8"/>
                <c:pt idx="0">
                  <c:v>34</c:v>
                </c:pt>
                <c:pt idx="1">
                  <c:v>50</c:v>
                </c:pt>
                <c:pt idx="2">
                  <c:v>34</c:v>
                </c:pt>
                <c:pt idx="3">
                  <c:v>60</c:v>
                </c:pt>
                <c:pt idx="4">
                  <c:v>74</c:v>
                </c:pt>
                <c:pt idx="5">
                  <c:v>75</c:v>
                </c:pt>
                <c:pt idx="6">
                  <c:v>89</c:v>
                </c:pt>
                <c:pt idx="7">
                  <c:v>104</c:v>
                </c:pt>
              </c:numCache>
            </c:numRef>
          </c:val>
          <c:extLst>
            <c:ext xmlns:c16="http://schemas.microsoft.com/office/drawing/2014/chart" uri="{C3380CC4-5D6E-409C-BE32-E72D297353CC}">
              <c16:uniqueId val="{00000010-56F6-49E4-9088-1F89B78A0CB3}"/>
            </c:ext>
          </c:extLst>
        </c:ser>
        <c:dLbls>
          <c:showLegendKey val="0"/>
          <c:showVal val="0"/>
          <c:showCatName val="0"/>
          <c:showSerName val="0"/>
          <c:showPercent val="0"/>
          <c:showBubbleSize val="0"/>
        </c:dLbls>
        <c:gapWidth val="408"/>
        <c:overlap val="100"/>
        <c:axId val="161444992"/>
        <c:axId val="161446528"/>
      </c:barChart>
      <c:catAx>
        <c:axId val="161444992"/>
        <c:scaling>
          <c:orientation val="minMax"/>
        </c:scaling>
        <c:delete val="0"/>
        <c:axPos val="b"/>
        <c:numFmt formatCode="General" sourceLinked="0"/>
        <c:majorTickMark val="none"/>
        <c:minorTickMark val="none"/>
        <c:tickLblPos val="nextTo"/>
        <c:spPr>
          <a:noFill/>
          <a:ln w="9525" cap="flat" cmpd="sng" algn="ctr">
            <a:noFill/>
            <a:round/>
          </a:ln>
          <a:effectLst/>
        </c:spPr>
        <c:txPr>
          <a:bodyPr rot="-60000000" vert="horz"/>
          <a:lstStyle/>
          <a:p>
            <a:pPr>
              <a:defRPr/>
            </a:pPr>
            <a:endParaRPr lang="nb-NO"/>
          </a:p>
        </c:txPr>
        <c:crossAx val="161446528"/>
        <c:crosses val="autoZero"/>
        <c:auto val="0"/>
        <c:lblAlgn val="ctr"/>
        <c:lblOffset val="100"/>
        <c:noMultiLvlLbl val="0"/>
      </c:catAx>
      <c:valAx>
        <c:axId val="161446528"/>
        <c:scaling>
          <c:orientation val="minMax"/>
        </c:scaling>
        <c:delete val="0"/>
        <c:axPos val="l"/>
        <c:majorGridlines>
          <c:spPr>
            <a:ln>
              <a:solidFill>
                <a:schemeClr val="bg1">
                  <a:lumMod val="95000"/>
                </a:schemeClr>
              </a:solidFill>
            </a:ln>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vert="horz"/>
          <a:lstStyle/>
          <a:p>
            <a:pPr>
              <a:defRPr/>
            </a:pPr>
            <a:endParaRPr lang="nb-NO"/>
          </a:p>
        </c:txPr>
        <c:crossAx val="16144499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lumMod val="65000"/>
              <a:lumOff val="35000"/>
            </a:schemeClr>
          </a:solidFill>
          <a:latin typeface="+mn-lt"/>
        </a:defRPr>
      </a:pPr>
      <a:endParaRPr lang="nb-NO"/>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7"/>
    </mc:Choice>
    <mc:Fallback>
      <c:style val="17"/>
    </mc:Fallback>
  </mc:AlternateContent>
  <c:chart>
    <c:autoTitleDeleted val="1"/>
    <c:plotArea>
      <c:layout/>
      <c:doughnutChart>
        <c:varyColors val="1"/>
        <c:ser>
          <c:idx val="0"/>
          <c:order val="0"/>
          <c:tx>
            <c:strRef>
              <c:f>Sheet1!$B$1</c:f>
              <c:strCache>
                <c:ptCount val="1"/>
                <c:pt idx="0">
                  <c:v>Series 1</c:v>
                </c:pt>
              </c:strCache>
            </c:strRef>
          </c:tx>
          <c:spPr>
            <a:effectLst/>
          </c:spPr>
          <c:dPt>
            <c:idx val="0"/>
            <c:bubble3D val="0"/>
            <c:spPr>
              <a:solidFill>
                <a:srgbClr val="95B3DF"/>
              </a:solidFill>
              <a:effectLst/>
            </c:spPr>
            <c:extLst>
              <c:ext xmlns:c16="http://schemas.microsoft.com/office/drawing/2014/chart" uri="{C3380CC4-5D6E-409C-BE32-E72D297353CC}">
                <c16:uniqueId val="{00000001-AA8A-43E9-B7CA-D1528EB59BA9}"/>
              </c:ext>
            </c:extLst>
          </c:dPt>
          <c:dPt>
            <c:idx val="1"/>
            <c:bubble3D val="0"/>
            <c:spPr>
              <a:solidFill>
                <a:schemeClr val="bg1">
                  <a:lumMod val="85000"/>
                </a:schemeClr>
              </a:solidFill>
              <a:effectLst/>
            </c:spPr>
            <c:extLst>
              <c:ext xmlns:c16="http://schemas.microsoft.com/office/drawing/2014/chart" uri="{C3380CC4-5D6E-409C-BE32-E72D297353CC}">
                <c16:uniqueId val="{00000003-AA8A-43E9-B7CA-D1528EB59BA9}"/>
              </c:ext>
            </c:extLst>
          </c:dPt>
          <c:dLbls>
            <c:delete val="1"/>
          </c:dLbls>
          <c:cat>
            <c:strRef>
              <c:f>Sheet1!$A$2:$A$3</c:f>
              <c:strCache>
                <c:ptCount val="2"/>
                <c:pt idx="0">
                  <c:v>Category 1</c:v>
                </c:pt>
                <c:pt idx="1">
                  <c:v>Category 2</c:v>
                </c:pt>
              </c:strCache>
            </c:strRef>
          </c:cat>
          <c:val>
            <c:numRef>
              <c:f>Sheet1!$B$2:$B$3</c:f>
              <c:numCache>
                <c:formatCode>0%</c:formatCode>
                <c:ptCount val="2"/>
                <c:pt idx="0">
                  <c:v>0.4</c:v>
                </c:pt>
                <c:pt idx="1">
                  <c:v>0.60000000000000064</c:v>
                </c:pt>
              </c:numCache>
            </c:numRef>
          </c:val>
          <c:extLst>
            <c:ext xmlns:c16="http://schemas.microsoft.com/office/drawing/2014/chart" uri="{C3380CC4-5D6E-409C-BE32-E72D297353CC}">
              <c16:uniqueId val="{00000004-AA8A-43E9-B7CA-D1528EB59BA9}"/>
            </c:ext>
          </c:extLst>
        </c:ser>
        <c:dLbls>
          <c:showLegendKey val="0"/>
          <c:showVal val="0"/>
          <c:showCatName val="1"/>
          <c:showSerName val="0"/>
          <c:showPercent val="1"/>
          <c:showBubbleSize val="0"/>
          <c:showLeaderLines val="1"/>
        </c:dLbls>
        <c:firstSliceAng val="0"/>
        <c:holeSize val="90"/>
      </c:doughnutChart>
    </c:plotArea>
    <c:plotVisOnly val="1"/>
    <c:dispBlanksAs val="zero"/>
    <c:showDLblsOverMax val="0"/>
  </c:chart>
  <c:txPr>
    <a:bodyPr/>
    <a:lstStyle/>
    <a:p>
      <a:pPr>
        <a:defRPr sz="1800"/>
      </a:pPr>
      <a:endParaRPr lang="nb-NO"/>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7"/>
    </mc:Choice>
    <mc:Fallback>
      <c:style val="17"/>
    </mc:Fallback>
  </mc:AlternateContent>
  <c:chart>
    <c:autoTitleDeleted val="1"/>
    <c:plotArea>
      <c:layout/>
      <c:doughnutChart>
        <c:varyColors val="1"/>
        <c:ser>
          <c:idx val="0"/>
          <c:order val="0"/>
          <c:tx>
            <c:strRef>
              <c:f>Sheet1!$B$1</c:f>
              <c:strCache>
                <c:ptCount val="1"/>
                <c:pt idx="0">
                  <c:v>Series 1</c:v>
                </c:pt>
              </c:strCache>
            </c:strRef>
          </c:tx>
          <c:spPr>
            <a:effectLst/>
          </c:spPr>
          <c:dPt>
            <c:idx val="0"/>
            <c:bubble3D val="0"/>
            <c:spPr>
              <a:solidFill>
                <a:srgbClr val="A3C7D2"/>
              </a:solidFill>
              <a:effectLst/>
            </c:spPr>
            <c:extLst>
              <c:ext xmlns:c16="http://schemas.microsoft.com/office/drawing/2014/chart" uri="{C3380CC4-5D6E-409C-BE32-E72D297353CC}">
                <c16:uniqueId val="{00000001-69AB-4846-9C94-305BC2F7073A}"/>
              </c:ext>
            </c:extLst>
          </c:dPt>
          <c:dPt>
            <c:idx val="1"/>
            <c:bubble3D val="0"/>
            <c:spPr>
              <a:solidFill>
                <a:schemeClr val="bg1">
                  <a:lumMod val="85000"/>
                </a:schemeClr>
              </a:solidFill>
              <a:effectLst/>
            </c:spPr>
            <c:extLst>
              <c:ext xmlns:c16="http://schemas.microsoft.com/office/drawing/2014/chart" uri="{C3380CC4-5D6E-409C-BE32-E72D297353CC}">
                <c16:uniqueId val="{00000003-69AB-4846-9C94-305BC2F7073A}"/>
              </c:ext>
            </c:extLst>
          </c:dPt>
          <c:dLbls>
            <c:delete val="1"/>
          </c:dLbls>
          <c:cat>
            <c:strRef>
              <c:f>Sheet1!$A$2:$A$3</c:f>
              <c:strCache>
                <c:ptCount val="2"/>
                <c:pt idx="0">
                  <c:v>Category 1</c:v>
                </c:pt>
                <c:pt idx="1">
                  <c:v>Category 2</c:v>
                </c:pt>
              </c:strCache>
            </c:strRef>
          </c:cat>
          <c:val>
            <c:numRef>
              <c:f>Sheet1!$B$2:$B$3</c:f>
              <c:numCache>
                <c:formatCode>0%</c:formatCode>
                <c:ptCount val="2"/>
                <c:pt idx="0">
                  <c:v>0.35000000000000031</c:v>
                </c:pt>
                <c:pt idx="1">
                  <c:v>0.65000000000001001</c:v>
                </c:pt>
              </c:numCache>
            </c:numRef>
          </c:val>
          <c:extLst>
            <c:ext xmlns:c16="http://schemas.microsoft.com/office/drawing/2014/chart" uri="{C3380CC4-5D6E-409C-BE32-E72D297353CC}">
              <c16:uniqueId val="{00000004-69AB-4846-9C94-305BC2F7073A}"/>
            </c:ext>
          </c:extLst>
        </c:ser>
        <c:dLbls>
          <c:showLegendKey val="0"/>
          <c:showVal val="0"/>
          <c:showCatName val="1"/>
          <c:showSerName val="0"/>
          <c:showPercent val="1"/>
          <c:showBubbleSize val="0"/>
          <c:showLeaderLines val="1"/>
        </c:dLbls>
        <c:firstSliceAng val="0"/>
        <c:holeSize val="90"/>
      </c:doughnutChart>
    </c:plotArea>
    <c:plotVisOnly val="1"/>
    <c:dispBlanksAs val="zero"/>
    <c:showDLblsOverMax val="0"/>
  </c:chart>
  <c:txPr>
    <a:bodyPr/>
    <a:lstStyle/>
    <a:p>
      <a:pPr>
        <a:defRPr sz="1800"/>
      </a:pPr>
      <a:endParaRPr lang="nb-NO"/>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7"/>
    </mc:Choice>
    <mc:Fallback>
      <c:style val="17"/>
    </mc:Fallback>
  </mc:AlternateContent>
  <c:chart>
    <c:autoTitleDeleted val="1"/>
    <c:plotArea>
      <c:layout/>
      <c:doughnutChart>
        <c:varyColors val="1"/>
        <c:ser>
          <c:idx val="0"/>
          <c:order val="0"/>
          <c:tx>
            <c:strRef>
              <c:f>Sheet1!$B$1</c:f>
              <c:strCache>
                <c:ptCount val="1"/>
                <c:pt idx="0">
                  <c:v>Series 1</c:v>
                </c:pt>
              </c:strCache>
            </c:strRef>
          </c:tx>
          <c:spPr>
            <a:effectLst/>
          </c:spPr>
          <c:dPt>
            <c:idx val="0"/>
            <c:bubble3D val="0"/>
            <c:spPr>
              <a:solidFill>
                <a:srgbClr val="5696C6"/>
              </a:solidFill>
              <a:effectLst/>
            </c:spPr>
            <c:extLst>
              <c:ext xmlns:c16="http://schemas.microsoft.com/office/drawing/2014/chart" uri="{C3380CC4-5D6E-409C-BE32-E72D297353CC}">
                <c16:uniqueId val="{00000001-1372-4C2B-9283-05F598685E63}"/>
              </c:ext>
            </c:extLst>
          </c:dPt>
          <c:dPt>
            <c:idx val="1"/>
            <c:bubble3D val="0"/>
            <c:spPr>
              <a:solidFill>
                <a:schemeClr val="bg1">
                  <a:lumMod val="85000"/>
                </a:schemeClr>
              </a:solidFill>
              <a:effectLst/>
            </c:spPr>
            <c:extLst>
              <c:ext xmlns:c16="http://schemas.microsoft.com/office/drawing/2014/chart" uri="{C3380CC4-5D6E-409C-BE32-E72D297353CC}">
                <c16:uniqueId val="{00000003-1372-4C2B-9283-05F598685E63}"/>
              </c:ext>
            </c:extLst>
          </c:dPt>
          <c:dLbls>
            <c:delete val="1"/>
          </c:dLbls>
          <c:cat>
            <c:strRef>
              <c:f>Sheet1!$A$2:$A$3</c:f>
              <c:strCache>
                <c:ptCount val="2"/>
                <c:pt idx="0">
                  <c:v>Category 1</c:v>
                </c:pt>
                <c:pt idx="1">
                  <c:v>Category 2</c:v>
                </c:pt>
              </c:strCache>
            </c:strRef>
          </c:cat>
          <c:val>
            <c:numRef>
              <c:f>Sheet1!$B$2:$B$3</c:f>
              <c:numCache>
                <c:formatCode>0%</c:formatCode>
                <c:ptCount val="2"/>
                <c:pt idx="0">
                  <c:v>0.25</c:v>
                </c:pt>
                <c:pt idx="1">
                  <c:v>0.75000000000000888</c:v>
                </c:pt>
              </c:numCache>
            </c:numRef>
          </c:val>
          <c:extLst>
            <c:ext xmlns:c16="http://schemas.microsoft.com/office/drawing/2014/chart" uri="{C3380CC4-5D6E-409C-BE32-E72D297353CC}">
              <c16:uniqueId val="{00000004-1372-4C2B-9283-05F598685E63}"/>
            </c:ext>
          </c:extLst>
        </c:ser>
        <c:dLbls>
          <c:showLegendKey val="0"/>
          <c:showVal val="0"/>
          <c:showCatName val="1"/>
          <c:showSerName val="0"/>
          <c:showPercent val="1"/>
          <c:showBubbleSize val="0"/>
          <c:showLeaderLines val="1"/>
        </c:dLbls>
        <c:firstSliceAng val="0"/>
        <c:holeSize val="90"/>
      </c:doughnutChart>
    </c:plotArea>
    <c:plotVisOnly val="1"/>
    <c:dispBlanksAs val="zero"/>
    <c:showDLblsOverMax val="0"/>
  </c:chart>
  <c:txPr>
    <a:bodyPr/>
    <a:lstStyle/>
    <a:p>
      <a:pPr>
        <a:defRPr sz="1800"/>
      </a:pPr>
      <a:endParaRPr lang="nb-NO"/>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7"/>
    </mc:Choice>
    <mc:Fallback>
      <c:style val="1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223812392248082E-2"/>
          <c:y val="2.1157005485587892E-2"/>
          <c:w val="0.89992570443068365"/>
          <c:h val="0.84353368475139856"/>
        </c:manualLayout>
      </c:layout>
      <c:barChart>
        <c:barDir val="col"/>
        <c:grouping val="clustered"/>
        <c:varyColors val="0"/>
        <c:ser>
          <c:idx val="0"/>
          <c:order val="0"/>
          <c:tx>
            <c:strRef>
              <c:f>Sheet1!$B$1</c:f>
              <c:strCache>
                <c:ptCount val="1"/>
                <c:pt idx="0">
                  <c:v>Series 1</c:v>
                </c:pt>
              </c:strCache>
            </c:strRef>
          </c:tx>
          <c:spPr>
            <a:solidFill>
              <a:srgbClr val="00BCDD"/>
            </a:solidFill>
            <a:effectLst/>
            <a:scene3d>
              <a:camera prst="orthographicFront"/>
              <a:lightRig rig="threePt" dir="t"/>
            </a:scene3d>
            <a:sp3d/>
          </c:spPr>
          <c:invertIfNegative val="0"/>
          <c:dPt>
            <c:idx val="0"/>
            <c:invertIfNegative val="0"/>
            <c:bubble3D val="0"/>
            <c:spPr>
              <a:solidFill>
                <a:srgbClr val="95B3DF"/>
              </a:solidFill>
              <a:effectLst/>
              <a:scene3d>
                <a:camera prst="orthographicFront"/>
                <a:lightRig rig="threePt" dir="t"/>
              </a:scene3d>
              <a:sp3d/>
            </c:spPr>
            <c:extLst>
              <c:ext xmlns:c16="http://schemas.microsoft.com/office/drawing/2014/chart" uri="{C3380CC4-5D6E-409C-BE32-E72D297353CC}">
                <c16:uniqueId val="{00000001-7D29-418B-8147-3BCFC4DA7DF6}"/>
              </c:ext>
            </c:extLst>
          </c:dPt>
          <c:dPt>
            <c:idx val="1"/>
            <c:invertIfNegative val="0"/>
            <c:bubble3D val="0"/>
            <c:spPr>
              <a:solidFill>
                <a:srgbClr val="A3C7D2"/>
              </a:solidFill>
              <a:effectLst/>
              <a:scene3d>
                <a:camera prst="orthographicFront"/>
                <a:lightRig rig="threePt" dir="t"/>
              </a:scene3d>
              <a:sp3d/>
            </c:spPr>
            <c:extLst>
              <c:ext xmlns:c16="http://schemas.microsoft.com/office/drawing/2014/chart" uri="{C3380CC4-5D6E-409C-BE32-E72D297353CC}">
                <c16:uniqueId val="{00000003-7D29-418B-8147-3BCFC4DA7DF6}"/>
              </c:ext>
            </c:extLst>
          </c:dPt>
          <c:dPt>
            <c:idx val="2"/>
            <c:invertIfNegative val="0"/>
            <c:bubble3D val="0"/>
            <c:spPr>
              <a:solidFill>
                <a:srgbClr val="5696C6"/>
              </a:solidFill>
              <a:effectLst/>
            </c:spPr>
            <c:extLst>
              <c:ext xmlns:c16="http://schemas.microsoft.com/office/drawing/2014/chart" uri="{C3380CC4-5D6E-409C-BE32-E72D297353CC}">
                <c16:uniqueId val="{00000005-7D29-418B-8147-3BCFC4DA7DF6}"/>
              </c:ext>
            </c:extLst>
          </c:dPt>
          <c:dLbls>
            <c:spPr>
              <a:noFill/>
              <a:ln>
                <a:noFill/>
              </a:ln>
              <a:effectLst/>
            </c:sp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2019</c:v>
                </c:pt>
                <c:pt idx="1">
                  <c:v>2020</c:v>
                </c:pt>
                <c:pt idx="2">
                  <c:v>2021</c:v>
                </c:pt>
              </c:numCache>
            </c:numRef>
          </c:cat>
          <c:val>
            <c:numRef>
              <c:f>Sheet1!$B$2:$B$4</c:f>
              <c:numCache>
                <c:formatCode>_-* #,##0.0_-;\-* #,##0.0_-;_-* "-"_-;_-@_-</c:formatCode>
                <c:ptCount val="3"/>
                <c:pt idx="0">
                  <c:v>48.1</c:v>
                </c:pt>
                <c:pt idx="1">
                  <c:v>76.3</c:v>
                </c:pt>
                <c:pt idx="2">
                  <c:v>94.2</c:v>
                </c:pt>
              </c:numCache>
            </c:numRef>
          </c:val>
          <c:extLst>
            <c:ext xmlns:c16="http://schemas.microsoft.com/office/drawing/2014/chart" uri="{C3380CC4-5D6E-409C-BE32-E72D297353CC}">
              <c16:uniqueId val="{00000006-7D29-418B-8147-3BCFC4DA7DF6}"/>
            </c:ext>
          </c:extLst>
        </c:ser>
        <c:dLbls>
          <c:showLegendKey val="0"/>
          <c:showVal val="1"/>
          <c:showCatName val="0"/>
          <c:showSerName val="0"/>
          <c:showPercent val="0"/>
          <c:showBubbleSize val="0"/>
        </c:dLbls>
        <c:gapWidth val="197"/>
        <c:axId val="215065344"/>
        <c:axId val="215066880"/>
      </c:barChart>
      <c:catAx>
        <c:axId val="215065344"/>
        <c:scaling>
          <c:orientation val="minMax"/>
        </c:scaling>
        <c:delete val="0"/>
        <c:axPos val="b"/>
        <c:numFmt formatCode="General" sourceLinked="1"/>
        <c:majorTickMark val="out"/>
        <c:minorTickMark val="none"/>
        <c:tickLblPos val="nextTo"/>
        <c:spPr>
          <a:ln>
            <a:noFill/>
          </a:ln>
        </c:spPr>
        <c:crossAx val="215066880"/>
        <c:crosses val="autoZero"/>
        <c:auto val="1"/>
        <c:lblAlgn val="ctr"/>
        <c:lblOffset val="100"/>
        <c:noMultiLvlLbl val="0"/>
      </c:catAx>
      <c:valAx>
        <c:axId val="215066880"/>
        <c:scaling>
          <c:orientation val="minMax"/>
        </c:scaling>
        <c:delete val="0"/>
        <c:axPos val="l"/>
        <c:majorGridlines>
          <c:spPr>
            <a:ln>
              <a:solidFill>
                <a:srgbClr val="EAEAEA"/>
              </a:solidFill>
            </a:ln>
          </c:spPr>
        </c:majorGridlines>
        <c:numFmt formatCode="_-* #,##0.0_-;\-* #,##0.0_-;_-* &quot;-&quot;_-;_-@_-" sourceLinked="1"/>
        <c:majorTickMark val="none"/>
        <c:minorTickMark val="none"/>
        <c:tickLblPos val="nextTo"/>
        <c:spPr>
          <a:ln>
            <a:noFill/>
          </a:ln>
        </c:spPr>
        <c:crossAx val="215065344"/>
        <c:crosses val="autoZero"/>
        <c:crossBetween val="between"/>
      </c:valAx>
      <c:spPr>
        <a:noFill/>
        <a:ln w="25400">
          <a:noFill/>
        </a:ln>
      </c:spPr>
    </c:plotArea>
    <c:plotVisOnly val="1"/>
    <c:dispBlanksAs val="gap"/>
    <c:showDLblsOverMax val="0"/>
  </c:chart>
  <c:txPr>
    <a:bodyPr/>
    <a:lstStyle/>
    <a:p>
      <a:pPr>
        <a:defRPr sz="1000" baseline="0">
          <a:solidFill>
            <a:schemeClr val="tx1">
              <a:lumMod val="65000"/>
              <a:lumOff val="35000"/>
            </a:schemeClr>
          </a:solidFill>
          <a:latin typeface="Calibri" pitchFamily="34" charset="0"/>
          <a:ea typeface="맑은 고딕" pitchFamily="50" charset="-127"/>
        </a:defRPr>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3F3C50-8E0D-361B-BBE1-ECDE3BD4EB1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a:extLst>
              <a:ext uri="{FF2B5EF4-FFF2-40B4-BE49-F238E27FC236}">
                <a16:creationId xmlns:a16="http://schemas.microsoft.com/office/drawing/2014/main" id="{090FE49B-B8E1-0543-DDFF-59043A2C322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88AE34-7F12-44D0-9C70-8364CB24A9CF}" type="datetimeFigureOut">
              <a:rPr lang="nb-NO" smtClean="0"/>
              <a:t>30.05.2023</a:t>
            </a:fld>
            <a:endParaRPr lang="nb-NO"/>
          </a:p>
        </p:txBody>
      </p:sp>
      <p:sp>
        <p:nvSpPr>
          <p:cNvPr id="4" name="Footer Placeholder 3">
            <a:extLst>
              <a:ext uri="{FF2B5EF4-FFF2-40B4-BE49-F238E27FC236}">
                <a16:creationId xmlns:a16="http://schemas.microsoft.com/office/drawing/2014/main" id="{D8E6AEDB-C8CC-CA87-F4FD-B22EAC7C9D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a:extLst>
              <a:ext uri="{FF2B5EF4-FFF2-40B4-BE49-F238E27FC236}">
                <a16:creationId xmlns:a16="http://schemas.microsoft.com/office/drawing/2014/main" id="{B75B1035-F333-8459-0983-1AD164662D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2615EA-977B-4353-BD77-BB6AC053A7C4}" type="slidenum">
              <a:rPr lang="nb-NO" smtClean="0"/>
              <a:t>‹#›</a:t>
            </a:fld>
            <a:endParaRPr lang="nb-NO"/>
          </a:p>
        </p:txBody>
      </p:sp>
    </p:spTree>
    <p:extLst>
      <p:ext uri="{BB962C8B-B14F-4D97-AF65-F5344CB8AC3E}">
        <p14:creationId xmlns:p14="http://schemas.microsoft.com/office/powerpoint/2010/main" val="19827512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CBCB0E-97CA-4B35-A0D6-8F6C97764B28}" type="datetimeFigureOut">
              <a:rPr lang="nb-NO" smtClean="0"/>
              <a:t>30.05.2023</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969921-3F8B-4518-A6DA-BCB00793AC3C}" type="slidenum">
              <a:rPr lang="nb-NO" smtClean="0"/>
              <a:t>‹#›</a:t>
            </a:fld>
            <a:endParaRPr lang="nb-NO"/>
          </a:p>
        </p:txBody>
      </p:sp>
    </p:spTree>
    <p:extLst>
      <p:ext uri="{BB962C8B-B14F-4D97-AF65-F5344CB8AC3E}">
        <p14:creationId xmlns:p14="http://schemas.microsoft.com/office/powerpoint/2010/main" val="1434012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41749FB9-9175-ED78-8EE3-0793E298A8C7}"/>
              </a:ext>
            </a:extLst>
          </p:cNvPr>
          <p:cNvSpPr>
            <a:spLocks noGrp="1"/>
          </p:cNvSpPr>
          <p:nvPr>
            <p:ph type="pic" sz="quarter" idx="10"/>
          </p:nvPr>
        </p:nvSpPr>
        <p:spPr>
          <a:xfrm>
            <a:off x="0" y="1"/>
            <a:ext cx="12192000" cy="6148753"/>
          </a:xfrm>
          <a:prstGeom prst="rect">
            <a:avLst/>
          </a:prstGeom>
        </p:spPr>
        <p:txBody>
          <a:bodyPr/>
          <a:lstStyle/>
          <a:p>
            <a:endParaRPr lang="en-US"/>
          </a:p>
        </p:txBody>
      </p: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222B7BF1-40D2-F144-2C70-0181D9A7B3DA}"/>
              </a:ext>
            </a:extLst>
          </p:cNvPr>
          <p:cNvSpPr>
            <a:spLocks noGrp="1"/>
          </p:cNvSpPr>
          <p:nvPr>
            <p:ph type="sldNum" sz="quarter" idx="12"/>
          </p:nvPr>
        </p:nvSpPr>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69711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E23DF4A-943B-9EBE-EABF-063523F2DDB6}"/>
              </a:ext>
            </a:extLst>
          </p:cNvPr>
          <p:cNvSpPr>
            <a:spLocks noGrp="1"/>
          </p:cNvSpPr>
          <p:nvPr>
            <p:ph type="sldNum" sz="quarter" idx="12"/>
          </p:nvPr>
        </p:nvSpPr>
        <p:spPr/>
        <p:txBody>
          <a:bodyPr/>
          <a:lstStyle>
            <a:lvl1pPr>
              <a:defRPr/>
            </a:lvl1pPr>
          </a:lstStyle>
          <a:p>
            <a:fld id="{6F61B242-BAFD-4568-9941-950B0D96DA51}" type="slidenum">
              <a:rPr lang="en-US" altLang="nb-NO"/>
              <a:pPr/>
              <a:t>‹#›</a:t>
            </a:fld>
            <a:endParaRPr lang="en-US" altLang="nb-NO"/>
          </a:p>
        </p:txBody>
      </p:sp>
    </p:spTree>
    <p:extLst>
      <p:ext uri="{BB962C8B-B14F-4D97-AF65-F5344CB8AC3E}">
        <p14:creationId xmlns:p14="http://schemas.microsoft.com/office/powerpoint/2010/main" val="4227799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BB9A2111-66B0-A705-E1E1-C7D08B2A70DE}"/>
              </a:ext>
            </a:extLst>
          </p:cNvPr>
          <p:cNvSpPr>
            <a:spLocks noGrp="1"/>
          </p:cNvSpPr>
          <p:nvPr>
            <p:ph type="sldNum" sz="quarter" idx="12"/>
          </p:nvPr>
        </p:nvSpPr>
        <p:spPr/>
        <p:txBody>
          <a:bodyPr/>
          <a:lstStyle>
            <a:lvl1pPr>
              <a:defRPr/>
            </a:lvl1pPr>
          </a:lstStyle>
          <a:p>
            <a:fld id="{E9DCA02C-8A58-49C6-BC6C-C92BA5E281E1}" type="slidenum">
              <a:rPr lang="en-US" altLang="nb-NO"/>
              <a:pPr/>
              <a:t>‹#›</a:t>
            </a:fld>
            <a:endParaRPr lang="en-US" altLang="nb-NO"/>
          </a:p>
        </p:txBody>
      </p:sp>
    </p:spTree>
    <p:extLst>
      <p:ext uri="{BB962C8B-B14F-4D97-AF65-F5344CB8AC3E}">
        <p14:creationId xmlns:p14="http://schemas.microsoft.com/office/powerpoint/2010/main" val="487625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73609AC8-AFC0-66CB-B4AF-7362CA92AA50}"/>
              </a:ext>
            </a:extLst>
          </p:cNvPr>
          <p:cNvSpPr>
            <a:spLocks noGrp="1"/>
          </p:cNvSpPr>
          <p:nvPr>
            <p:ph type="sldNum" sz="quarter" idx="12"/>
          </p:nvPr>
        </p:nvSpPr>
        <p:spPr/>
        <p:txBody>
          <a:bodyPr/>
          <a:lstStyle>
            <a:lvl1pPr>
              <a:defRPr/>
            </a:lvl1pPr>
          </a:lstStyle>
          <a:p>
            <a:fld id="{4D142DF1-D0A4-4257-AD28-CEAB33425B79}" type="slidenum">
              <a:rPr lang="en-US" altLang="nb-NO"/>
              <a:pPr/>
              <a:t>‹#›</a:t>
            </a:fld>
            <a:endParaRPr lang="en-US" altLang="nb-NO"/>
          </a:p>
        </p:txBody>
      </p:sp>
    </p:spTree>
    <p:extLst>
      <p:ext uri="{BB962C8B-B14F-4D97-AF65-F5344CB8AC3E}">
        <p14:creationId xmlns:p14="http://schemas.microsoft.com/office/powerpoint/2010/main" val="3154138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a:extLst>
              <a:ext uri="{FF2B5EF4-FFF2-40B4-BE49-F238E27FC236}">
                <a16:creationId xmlns:a16="http://schemas.microsoft.com/office/drawing/2014/main" id="{2FFE9A32-54E3-0242-6ADE-C401E1819F7C}"/>
              </a:ext>
            </a:extLst>
          </p:cNvPr>
          <p:cNvSpPr>
            <a:spLocks noGrp="1"/>
          </p:cNvSpPr>
          <p:nvPr>
            <p:ph type="sldNum" sz="quarter" idx="12"/>
          </p:nvPr>
        </p:nvSpPr>
        <p:spPr/>
        <p:txBody>
          <a:bodyPr/>
          <a:lstStyle>
            <a:lvl1pPr>
              <a:defRPr/>
            </a:lvl1pPr>
          </a:lstStyle>
          <a:p>
            <a:fld id="{DE6F1D1F-67EE-4ED2-83CB-739F38674208}" type="slidenum">
              <a:rPr lang="en-US" altLang="nb-NO"/>
              <a:pPr/>
              <a:t>‹#›</a:t>
            </a:fld>
            <a:endParaRPr lang="en-US" altLang="nb-NO"/>
          </a:p>
        </p:txBody>
      </p:sp>
    </p:spTree>
    <p:extLst>
      <p:ext uri="{BB962C8B-B14F-4D97-AF65-F5344CB8AC3E}">
        <p14:creationId xmlns:p14="http://schemas.microsoft.com/office/powerpoint/2010/main" val="1656666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5">
            <a:extLst>
              <a:ext uri="{FF2B5EF4-FFF2-40B4-BE49-F238E27FC236}">
                <a16:creationId xmlns:a16="http://schemas.microsoft.com/office/drawing/2014/main" id="{DD546D00-F6F7-DA16-FF7C-E4ED0E737F79}"/>
              </a:ext>
            </a:extLst>
          </p:cNvPr>
          <p:cNvSpPr>
            <a:spLocks noGrp="1"/>
          </p:cNvSpPr>
          <p:nvPr>
            <p:ph type="sldNum" sz="quarter" idx="12"/>
          </p:nvPr>
        </p:nvSpPr>
        <p:spPr/>
        <p:txBody>
          <a:bodyPr/>
          <a:lstStyle>
            <a:lvl1pPr>
              <a:defRPr/>
            </a:lvl1pPr>
          </a:lstStyle>
          <a:p>
            <a:fld id="{D1EFDD66-74FC-4E2E-B3E7-C2456491E6CC}" type="slidenum">
              <a:rPr lang="en-US" altLang="nb-NO"/>
              <a:pPr/>
              <a:t>‹#›</a:t>
            </a:fld>
            <a:endParaRPr lang="en-US" altLang="nb-NO"/>
          </a:p>
        </p:txBody>
      </p:sp>
    </p:spTree>
    <p:extLst>
      <p:ext uri="{BB962C8B-B14F-4D97-AF65-F5344CB8AC3E}">
        <p14:creationId xmlns:p14="http://schemas.microsoft.com/office/powerpoint/2010/main" val="2264501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3CFD7EB-CA2B-FBE2-B91D-78403E906B2D}"/>
              </a:ext>
            </a:extLst>
          </p:cNvPr>
          <p:cNvSpPr>
            <a:spLocks noGrp="1"/>
          </p:cNvSpPr>
          <p:nvPr>
            <p:ph type="sldNum" sz="quarter" idx="12"/>
          </p:nvPr>
        </p:nvSpPr>
        <p:spPr/>
        <p:txBody>
          <a:bodyPr/>
          <a:lstStyle>
            <a:lvl1pPr>
              <a:defRPr/>
            </a:lvl1pPr>
          </a:lstStyle>
          <a:p>
            <a:fld id="{051B2BA9-F676-4105-9FC1-3E8BA6F46E46}" type="slidenum">
              <a:rPr lang="en-US" altLang="nb-NO"/>
              <a:pPr/>
              <a:t>‹#›</a:t>
            </a:fld>
            <a:endParaRPr lang="en-US" altLang="nb-NO"/>
          </a:p>
        </p:txBody>
      </p:sp>
    </p:spTree>
    <p:extLst>
      <p:ext uri="{BB962C8B-B14F-4D97-AF65-F5344CB8AC3E}">
        <p14:creationId xmlns:p14="http://schemas.microsoft.com/office/powerpoint/2010/main" val="2766803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7" name="Slide Number Placeholder 5">
            <a:extLst>
              <a:ext uri="{FF2B5EF4-FFF2-40B4-BE49-F238E27FC236}">
                <a16:creationId xmlns:a16="http://schemas.microsoft.com/office/drawing/2014/main" id="{241DC252-8083-A2A5-918B-89E6B10CCDD1}"/>
              </a:ext>
            </a:extLst>
          </p:cNvPr>
          <p:cNvSpPr>
            <a:spLocks noGrp="1"/>
          </p:cNvSpPr>
          <p:nvPr>
            <p:ph type="sldNum" sz="quarter" idx="12"/>
          </p:nvPr>
        </p:nvSpPr>
        <p:spPr/>
        <p:txBody>
          <a:bodyPr/>
          <a:lstStyle>
            <a:lvl1pPr>
              <a:defRPr/>
            </a:lvl1pPr>
          </a:lstStyle>
          <a:p>
            <a:fld id="{C290B768-C329-48CA-BAD9-7E70B8146888}" type="slidenum">
              <a:rPr lang="en-US" altLang="nb-NO"/>
              <a:pPr/>
              <a:t>‹#›</a:t>
            </a:fld>
            <a:endParaRPr lang="en-US" altLang="nb-NO"/>
          </a:p>
        </p:txBody>
      </p:sp>
    </p:spTree>
    <p:extLst>
      <p:ext uri="{BB962C8B-B14F-4D97-AF65-F5344CB8AC3E}">
        <p14:creationId xmlns:p14="http://schemas.microsoft.com/office/powerpoint/2010/main" val="1453344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7" name="Slide Number Placeholder 5">
            <a:extLst>
              <a:ext uri="{FF2B5EF4-FFF2-40B4-BE49-F238E27FC236}">
                <a16:creationId xmlns:a16="http://schemas.microsoft.com/office/drawing/2014/main" id="{2D00F856-438B-AF7D-9C6C-BB1115A6C9EE}"/>
              </a:ext>
            </a:extLst>
          </p:cNvPr>
          <p:cNvSpPr>
            <a:spLocks noGrp="1"/>
          </p:cNvSpPr>
          <p:nvPr>
            <p:ph type="sldNum" sz="quarter" idx="12"/>
          </p:nvPr>
        </p:nvSpPr>
        <p:spPr/>
        <p:txBody>
          <a:bodyPr/>
          <a:lstStyle>
            <a:lvl1pPr>
              <a:defRPr/>
            </a:lvl1pPr>
          </a:lstStyle>
          <a:p>
            <a:fld id="{61450DC1-F012-46C0-A4B4-891419BAF31F}" type="slidenum">
              <a:rPr lang="en-US" altLang="nb-NO"/>
              <a:pPr/>
              <a:t>‹#›</a:t>
            </a:fld>
            <a:endParaRPr lang="en-US" altLang="nb-NO"/>
          </a:p>
        </p:txBody>
      </p:sp>
    </p:spTree>
    <p:extLst>
      <p:ext uri="{BB962C8B-B14F-4D97-AF65-F5344CB8AC3E}">
        <p14:creationId xmlns:p14="http://schemas.microsoft.com/office/powerpoint/2010/main" val="936999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F0D65C9-40A5-D898-6966-29219F8511A0}"/>
              </a:ext>
            </a:extLst>
          </p:cNvPr>
          <p:cNvSpPr>
            <a:spLocks noGrp="1"/>
          </p:cNvSpPr>
          <p:nvPr>
            <p:ph type="sldNum" sz="quarter" idx="12"/>
          </p:nvPr>
        </p:nvSpPr>
        <p:spPr/>
        <p:txBody>
          <a:bodyPr/>
          <a:lstStyle>
            <a:lvl1pPr>
              <a:defRPr/>
            </a:lvl1pPr>
          </a:lstStyle>
          <a:p>
            <a:fld id="{E47D2553-FFBF-4BA5-87E9-7788E327F899}" type="slidenum">
              <a:rPr lang="en-US" altLang="nb-NO"/>
              <a:pPr/>
              <a:t>‹#›</a:t>
            </a:fld>
            <a:endParaRPr lang="en-US" altLang="nb-NO"/>
          </a:p>
        </p:txBody>
      </p:sp>
    </p:spTree>
    <p:extLst>
      <p:ext uri="{BB962C8B-B14F-4D97-AF65-F5344CB8AC3E}">
        <p14:creationId xmlns:p14="http://schemas.microsoft.com/office/powerpoint/2010/main" val="1759509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CAB44CC3-F722-BBEE-08D3-7F664EB88AB2}"/>
              </a:ext>
            </a:extLst>
          </p:cNvPr>
          <p:cNvSpPr>
            <a:spLocks noGrp="1"/>
          </p:cNvSpPr>
          <p:nvPr>
            <p:ph type="sldNum" sz="quarter" idx="12"/>
          </p:nvPr>
        </p:nvSpPr>
        <p:spPr/>
        <p:txBody>
          <a:bodyPr/>
          <a:lstStyle>
            <a:lvl1pPr>
              <a:defRPr/>
            </a:lvl1pPr>
          </a:lstStyle>
          <a:p>
            <a:fld id="{68528044-685E-4012-9A63-0A6BD413B9A5}" type="slidenum">
              <a:rPr lang="en-US" altLang="nb-NO"/>
              <a:pPr/>
              <a:t>‹#›</a:t>
            </a:fld>
            <a:endParaRPr lang="en-US" altLang="nb-NO"/>
          </a:p>
        </p:txBody>
      </p:sp>
    </p:spTree>
    <p:extLst>
      <p:ext uri="{BB962C8B-B14F-4D97-AF65-F5344CB8AC3E}">
        <p14:creationId xmlns:p14="http://schemas.microsoft.com/office/powerpoint/2010/main" val="1037702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2" y="0"/>
            <a:ext cx="12191999" cy="68580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E2C477D7-3003-CBC6-0DFA-4F81B5ADB167}"/>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4034038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0A90238A-E4BA-8C02-F1B2-1C346954592B}"/>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pic>
        <p:nvPicPr>
          <p:cNvPr id="3" name="Graphic 2">
            <a:extLst>
              <a:ext uri="{FF2B5EF4-FFF2-40B4-BE49-F238E27FC236}">
                <a16:creationId xmlns:a16="http://schemas.microsoft.com/office/drawing/2014/main" id="{F8F01DFD-DBE7-01C1-D815-955B606D38B6}"/>
              </a:ext>
            </a:extLst>
          </p:cNvPr>
          <p:cNvPicPr>
            <a:picLocks noChangeAspect="1"/>
          </p:cNvPicPr>
          <p:nvPr userDrawn="1"/>
        </p:nvPicPr>
        <p:blipFill>
          <a:blip r:embed="rId2">
            <a:alphaModFix amt="77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35966" y="-3410794"/>
            <a:ext cx="17813956" cy="12588247"/>
          </a:xfrm>
          <a:prstGeom prst="rect">
            <a:avLst/>
          </a:prstGeom>
        </p:spPr>
      </p:pic>
    </p:spTree>
    <p:extLst>
      <p:ext uri="{BB962C8B-B14F-4D97-AF65-F5344CB8AC3E}">
        <p14:creationId xmlns:p14="http://schemas.microsoft.com/office/powerpoint/2010/main" val="1871445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CE1F62C-C4F2-0942-FCB6-0783DD4DDF38}"/>
              </a:ext>
            </a:extLst>
          </p:cNvPr>
          <p:cNvSpPr>
            <a:spLocks noGrp="1"/>
          </p:cNvSpPr>
          <p:nvPr>
            <p:ph type="pic" sz="quarter" idx="10"/>
          </p:nvPr>
        </p:nvSpPr>
        <p:spPr>
          <a:xfrm>
            <a:off x="0" y="0"/>
            <a:ext cx="12192000" cy="6858000"/>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FC4CAC06-7CC1-5D62-7E68-AACDEEE5A05E}"/>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7535735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728C9E4-17BB-AAC8-218A-F86F6560A4B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1946" y="-1515085"/>
            <a:ext cx="15051207" cy="10635948"/>
          </a:xfrm>
          <a:prstGeom prst="rect">
            <a:avLst/>
          </a:prstGeom>
        </p:spPr>
      </p:pic>
      <p:sp>
        <p:nvSpPr>
          <p:cNvPr id="2" name="Slide Number Placeholder 5">
            <a:extLst>
              <a:ext uri="{FF2B5EF4-FFF2-40B4-BE49-F238E27FC236}">
                <a16:creationId xmlns:a16="http://schemas.microsoft.com/office/drawing/2014/main" id="{7F84BAC0-0094-9EDB-B2F7-F1625690CFA6}"/>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
        <p:nvSpPr>
          <p:cNvPr id="5" name="Picture Placeholder 4">
            <a:extLst>
              <a:ext uri="{FF2B5EF4-FFF2-40B4-BE49-F238E27FC236}">
                <a16:creationId xmlns:a16="http://schemas.microsoft.com/office/drawing/2014/main" id="{D26051E6-10A0-A6A7-7BBB-34B5EE7E6167}"/>
              </a:ext>
            </a:extLst>
          </p:cNvPr>
          <p:cNvSpPr>
            <a:spLocks noGrp="1"/>
          </p:cNvSpPr>
          <p:nvPr>
            <p:ph type="pic" sz="quarter" idx="10"/>
          </p:nvPr>
        </p:nvSpPr>
        <p:spPr>
          <a:xfrm>
            <a:off x="6811617" y="0"/>
            <a:ext cx="5380383" cy="6858000"/>
          </a:xfrm>
          <a:prstGeom prst="rect">
            <a:avLst/>
          </a:prstGeom>
        </p:spPr>
        <p:txBody>
          <a:bodyPr/>
          <a:lstStyle/>
          <a:p>
            <a:endParaRPr lang="en-US"/>
          </a:p>
        </p:txBody>
      </p:sp>
    </p:spTree>
    <p:extLst>
      <p:ext uri="{BB962C8B-B14F-4D97-AF65-F5344CB8AC3E}">
        <p14:creationId xmlns:p14="http://schemas.microsoft.com/office/powerpoint/2010/main" val="15001811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4877C47-2E15-360F-E856-38BF38A9F07C}"/>
              </a:ext>
            </a:extLst>
          </p:cNvPr>
          <p:cNvSpPr>
            <a:spLocks noGrp="1"/>
          </p:cNvSpPr>
          <p:nvPr>
            <p:ph type="pic" sz="quarter" idx="10"/>
          </p:nvPr>
        </p:nvSpPr>
        <p:spPr>
          <a:xfrm>
            <a:off x="1987826" y="513521"/>
            <a:ext cx="4108174" cy="5847592"/>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89ECDC8D-B8DA-E8A9-BCAD-CDF49575B25D}"/>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069492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8FE14B6-B7D0-817A-4A30-C9BA3D6DCE73}"/>
              </a:ext>
            </a:extLst>
          </p:cNvPr>
          <p:cNvSpPr>
            <a:spLocks noGrp="1"/>
          </p:cNvSpPr>
          <p:nvPr>
            <p:ph type="pic" sz="quarter" idx="10"/>
          </p:nvPr>
        </p:nvSpPr>
        <p:spPr>
          <a:xfrm>
            <a:off x="0" y="769938"/>
            <a:ext cx="5133975" cy="2560637"/>
          </a:xfrm>
          <a:prstGeom prst="rect">
            <a:avLst/>
          </a:prstGeom>
        </p:spPr>
        <p:txBody>
          <a:bodyPr/>
          <a:lstStyle/>
          <a:p>
            <a:endParaRPr lang="en-US"/>
          </a:p>
        </p:txBody>
      </p:sp>
      <p:sp>
        <p:nvSpPr>
          <p:cNvPr id="7" name="Picture Placeholder 5">
            <a:extLst>
              <a:ext uri="{FF2B5EF4-FFF2-40B4-BE49-F238E27FC236}">
                <a16:creationId xmlns:a16="http://schemas.microsoft.com/office/drawing/2014/main" id="{9D2A799F-349F-3F18-2CC7-ED85CA5C0250}"/>
              </a:ext>
            </a:extLst>
          </p:cNvPr>
          <p:cNvSpPr>
            <a:spLocks noGrp="1"/>
          </p:cNvSpPr>
          <p:nvPr>
            <p:ph type="pic" sz="quarter" idx="11"/>
          </p:nvPr>
        </p:nvSpPr>
        <p:spPr>
          <a:xfrm>
            <a:off x="0" y="3525078"/>
            <a:ext cx="5133975" cy="2560637"/>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E9AEAEFA-C09D-9CAA-EF3C-6A78F1A2CECE}"/>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4375082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11DAE9-D31D-5E68-BD3D-25C124496818}"/>
              </a:ext>
            </a:extLst>
          </p:cNvPr>
          <p:cNvSpPr>
            <a:spLocks noGrp="1"/>
          </p:cNvSpPr>
          <p:nvPr>
            <p:ph type="pic" sz="quarter" idx="10"/>
          </p:nvPr>
        </p:nvSpPr>
        <p:spPr>
          <a:xfrm>
            <a:off x="6096000" y="702366"/>
            <a:ext cx="5556250" cy="2615509"/>
          </a:xfrm>
          <a:prstGeom prst="rect">
            <a:avLst/>
          </a:prstGeom>
        </p:spPr>
        <p:txBody>
          <a:bodyPr/>
          <a:lstStyle/>
          <a:p>
            <a:endParaRPr lang="en-US"/>
          </a:p>
        </p:txBody>
      </p:sp>
      <p:sp>
        <p:nvSpPr>
          <p:cNvPr id="8" name="Picture Placeholder 6">
            <a:extLst>
              <a:ext uri="{FF2B5EF4-FFF2-40B4-BE49-F238E27FC236}">
                <a16:creationId xmlns:a16="http://schemas.microsoft.com/office/drawing/2014/main" id="{7C7796D2-2AFB-3D48-C21D-6BED2D5D9A66}"/>
              </a:ext>
            </a:extLst>
          </p:cNvPr>
          <p:cNvSpPr>
            <a:spLocks noGrp="1"/>
          </p:cNvSpPr>
          <p:nvPr>
            <p:ph type="pic" sz="quarter" idx="11"/>
          </p:nvPr>
        </p:nvSpPr>
        <p:spPr>
          <a:xfrm>
            <a:off x="6096000" y="3540125"/>
            <a:ext cx="2637183" cy="2726634"/>
          </a:xfrm>
          <a:prstGeom prst="rect">
            <a:avLst/>
          </a:prstGeom>
        </p:spPr>
        <p:txBody>
          <a:bodyPr/>
          <a:lstStyle/>
          <a:p>
            <a:endParaRPr lang="en-US"/>
          </a:p>
        </p:txBody>
      </p:sp>
      <p:sp>
        <p:nvSpPr>
          <p:cNvPr id="9" name="Picture Placeholder 6">
            <a:extLst>
              <a:ext uri="{FF2B5EF4-FFF2-40B4-BE49-F238E27FC236}">
                <a16:creationId xmlns:a16="http://schemas.microsoft.com/office/drawing/2014/main" id="{057F7F93-6827-8554-77A0-B7B90C506A20}"/>
              </a:ext>
            </a:extLst>
          </p:cNvPr>
          <p:cNvSpPr>
            <a:spLocks noGrp="1"/>
          </p:cNvSpPr>
          <p:nvPr>
            <p:ph type="pic" sz="quarter" idx="12"/>
          </p:nvPr>
        </p:nvSpPr>
        <p:spPr>
          <a:xfrm>
            <a:off x="9011477" y="3540125"/>
            <a:ext cx="2637183" cy="2726634"/>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5AC09DED-23F0-C4CF-1836-2284B318B69A}"/>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838639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1393632-E723-75B7-8595-D55C89E111AF}"/>
              </a:ext>
            </a:extLst>
          </p:cNvPr>
          <p:cNvSpPr>
            <a:spLocks noGrp="1"/>
          </p:cNvSpPr>
          <p:nvPr>
            <p:ph type="pic" sz="quarter" idx="10"/>
          </p:nvPr>
        </p:nvSpPr>
        <p:spPr>
          <a:xfrm>
            <a:off x="0" y="0"/>
            <a:ext cx="6096000" cy="3429000"/>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1A0C857F-8B8A-B1CB-B9E7-3EB5D28C7649}"/>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7703340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DBE799D-B79B-E7C6-F4F2-A4CF4FF07B6C}"/>
              </a:ext>
            </a:extLst>
          </p:cNvPr>
          <p:cNvSpPr>
            <a:spLocks noGrp="1"/>
          </p:cNvSpPr>
          <p:nvPr>
            <p:ph type="pic" sz="quarter" idx="10"/>
          </p:nvPr>
        </p:nvSpPr>
        <p:spPr>
          <a:xfrm>
            <a:off x="4002157" y="0"/>
            <a:ext cx="8189843" cy="4584700"/>
          </a:xfrm>
          <a:prstGeom prst="rect">
            <a:avLst/>
          </a:prstGeom>
        </p:spPr>
        <p:txBody>
          <a:bodyPr/>
          <a:lstStyle/>
          <a:p>
            <a:endParaRPr lang="en-US"/>
          </a:p>
        </p:txBody>
      </p:sp>
      <p:sp>
        <p:nvSpPr>
          <p:cNvPr id="7" name="Picture Placeholder 5">
            <a:extLst>
              <a:ext uri="{FF2B5EF4-FFF2-40B4-BE49-F238E27FC236}">
                <a16:creationId xmlns:a16="http://schemas.microsoft.com/office/drawing/2014/main" id="{585B3C6F-793F-B04D-39BE-752231E3BE70}"/>
              </a:ext>
            </a:extLst>
          </p:cNvPr>
          <p:cNvSpPr>
            <a:spLocks noGrp="1"/>
          </p:cNvSpPr>
          <p:nvPr>
            <p:ph type="pic" sz="quarter" idx="11"/>
          </p:nvPr>
        </p:nvSpPr>
        <p:spPr>
          <a:xfrm>
            <a:off x="2" y="4571998"/>
            <a:ext cx="4002155" cy="2286001"/>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A30934DF-B625-73EE-6B0B-B71833353F44}"/>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4092501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C8B6513-545F-D913-01CF-C2BEAA8CE62B}"/>
              </a:ext>
            </a:extLst>
          </p:cNvPr>
          <p:cNvSpPr>
            <a:spLocks noGrp="1"/>
          </p:cNvSpPr>
          <p:nvPr>
            <p:ph type="pic" sz="quarter" idx="10"/>
          </p:nvPr>
        </p:nvSpPr>
        <p:spPr>
          <a:xfrm>
            <a:off x="1384300" y="0"/>
            <a:ext cx="3141663" cy="2225675"/>
          </a:xfrm>
          <a:prstGeom prst="rect">
            <a:avLst/>
          </a:prstGeom>
        </p:spPr>
        <p:txBody>
          <a:bodyPr/>
          <a:lstStyle/>
          <a:p>
            <a:endParaRPr lang="en-US"/>
          </a:p>
        </p:txBody>
      </p:sp>
      <p:sp>
        <p:nvSpPr>
          <p:cNvPr id="8" name="Picture Placeholder 6">
            <a:extLst>
              <a:ext uri="{FF2B5EF4-FFF2-40B4-BE49-F238E27FC236}">
                <a16:creationId xmlns:a16="http://schemas.microsoft.com/office/drawing/2014/main" id="{2CF1A09D-0265-85B5-C7A4-224CB0BD703B}"/>
              </a:ext>
            </a:extLst>
          </p:cNvPr>
          <p:cNvSpPr>
            <a:spLocks noGrp="1"/>
          </p:cNvSpPr>
          <p:nvPr>
            <p:ph type="pic" sz="quarter" idx="11"/>
          </p:nvPr>
        </p:nvSpPr>
        <p:spPr>
          <a:xfrm>
            <a:off x="4524376" y="1112837"/>
            <a:ext cx="3141663" cy="2225675"/>
          </a:xfrm>
          <a:prstGeom prst="rect">
            <a:avLst/>
          </a:prstGeom>
        </p:spPr>
        <p:txBody>
          <a:bodyPr/>
          <a:lstStyle/>
          <a:p>
            <a:endParaRPr lang="en-US"/>
          </a:p>
        </p:txBody>
      </p:sp>
      <p:sp>
        <p:nvSpPr>
          <p:cNvPr id="9" name="Picture Placeholder 6">
            <a:extLst>
              <a:ext uri="{FF2B5EF4-FFF2-40B4-BE49-F238E27FC236}">
                <a16:creationId xmlns:a16="http://schemas.microsoft.com/office/drawing/2014/main" id="{BA1C29E2-CDFD-35D5-FC16-D45D9B66D690}"/>
              </a:ext>
            </a:extLst>
          </p:cNvPr>
          <p:cNvSpPr>
            <a:spLocks noGrp="1"/>
          </p:cNvSpPr>
          <p:nvPr>
            <p:ph type="pic" sz="quarter" idx="12"/>
          </p:nvPr>
        </p:nvSpPr>
        <p:spPr>
          <a:xfrm>
            <a:off x="-898" y="4630945"/>
            <a:ext cx="3141663" cy="2225675"/>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8DBFEBEB-DD5C-5E4F-A250-DEA337D8ED13}"/>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7093592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1C122B27-1ADC-E4A8-7C78-3503262F669E}"/>
              </a:ext>
            </a:extLst>
          </p:cNvPr>
          <p:cNvSpPr>
            <a:spLocks noGrp="1"/>
          </p:cNvSpPr>
          <p:nvPr>
            <p:ph type="pic" sz="quarter" idx="10"/>
          </p:nvPr>
        </p:nvSpPr>
        <p:spPr>
          <a:xfrm>
            <a:off x="901144" y="2353690"/>
            <a:ext cx="3983593" cy="2427860"/>
          </a:xfrm>
          <a:prstGeom prst="rect">
            <a:avLst/>
          </a:prstGeom>
        </p:spPr>
        <p:txBody>
          <a:bodyPr/>
          <a:lstStyle/>
          <a:p>
            <a:endParaRPr lang="en-US"/>
          </a:p>
        </p:txBody>
      </p:sp>
      <p:sp>
        <p:nvSpPr>
          <p:cNvPr id="7" name="Picture Placeholder 5">
            <a:extLst>
              <a:ext uri="{FF2B5EF4-FFF2-40B4-BE49-F238E27FC236}">
                <a16:creationId xmlns:a16="http://schemas.microsoft.com/office/drawing/2014/main" id="{BA698AE8-DA81-3AF6-CC6C-23ED0D5F35AA}"/>
              </a:ext>
            </a:extLst>
          </p:cNvPr>
          <p:cNvSpPr>
            <a:spLocks noGrp="1"/>
          </p:cNvSpPr>
          <p:nvPr>
            <p:ph type="pic" sz="quarter" idx="11"/>
          </p:nvPr>
        </p:nvSpPr>
        <p:spPr>
          <a:xfrm>
            <a:off x="5571224" y="2353690"/>
            <a:ext cx="3983593" cy="2427860"/>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7320BE77-8E73-8F0D-0D2B-9141769FE7F1}"/>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59605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E16F4C2-5E13-5367-D550-F2607457987F}"/>
              </a:ext>
            </a:extLst>
          </p:cNvPr>
          <p:cNvSpPr>
            <a:spLocks noGrp="1"/>
          </p:cNvSpPr>
          <p:nvPr>
            <p:ph type="pic" sz="quarter" idx="10"/>
          </p:nvPr>
        </p:nvSpPr>
        <p:spPr>
          <a:xfrm>
            <a:off x="1007164" y="3429000"/>
            <a:ext cx="11184835" cy="3429000"/>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998A35DD-D861-7507-E372-630A2B2CE4CB}"/>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108521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070493E-551B-5AB5-6567-EB63C8C3DE9A}"/>
              </a:ext>
            </a:extLst>
          </p:cNvPr>
          <p:cNvSpPr>
            <a:spLocks noGrp="1"/>
          </p:cNvSpPr>
          <p:nvPr>
            <p:ph type="pic" sz="quarter" idx="10"/>
          </p:nvPr>
        </p:nvSpPr>
        <p:spPr>
          <a:xfrm>
            <a:off x="0" y="2332382"/>
            <a:ext cx="6665842" cy="4525618"/>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3F51FAAA-630E-DFEA-F5B0-68651ABA419A}"/>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2763078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079C3AE-B99B-EE2D-5B1B-1E08FD1F5FA4}"/>
              </a:ext>
            </a:extLst>
          </p:cNvPr>
          <p:cNvSpPr>
            <a:spLocks noGrp="1"/>
          </p:cNvSpPr>
          <p:nvPr>
            <p:ph type="pic" sz="quarter" idx="10"/>
          </p:nvPr>
        </p:nvSpPr>
        <p:spPr>
          <a:xfrm>
            <a:off x="9221788" y="0"/>
            <a:ext cx="2970212" cy="6858000"/>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6480BD7E-0F54-5227-D0BC-2E842BA5E9EB}"/>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4702306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3F6DA2B-2781-FA7A-0D09-98C072D9B19A}"/>
              </a:ext>
            </a:extLst>
          </p:cNvPr>
          <p:cNvSpPr>
            <a:spLocks noGrp="1"/>
          </p:cNvSpPr>
          <p:nvPr>
            <p:ph type="pic" sz="quarter" idx="10"/>
          </p:nvPr>
        </p:nvSpPr>
        <p:spPr>
          <a:xfrm>
            <a:off x="1071563" y="1192696"/>
            <a:ext cx="3278187" cy="5220804"/>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6D3CEC01-9AB2-7CE1-1584-A823129BC2A6}"/>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42035488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F491C18-588F-8B38-4843-228D363D69D8}"/>
              </a:ext>
            </a:extLst>
          </p:cNvPr>
          <p:cNvSpPr>
            <a:spLocks noGrp="1"/>
          </p:cNvSpPr>
          <p:nvPr>
            <p:ph type="pic" sz="quarter" idx="10"/>
          </p:nvPr>
        </p:nvSpPr>
        <p:spPr>
          <a:xfrm>
            <a:off x="1411288" y="2107993"/>
            <a:ext cx="2573337" cy="2633870"/>
          </a:xfrm>
          <a:prstGeom prst="rect">
            <a:avLst/>
          </a:prstGeom>
        </p:spPr>
        <p:txBody>
          <a:bodyPr/>
          <a:lstStyle/>
          <a:p>
            <a:endParaRPr lang="en-US"/>
          </a:p>
        </p:txBody>
      </p:sp>
      <p:sp>
        <p:nvSpPr>
          <p:cNvPr id="8" name="Picture Placeholder 6">
            <a:extLst>
              <a:ext uri="{FF2B5EF4-FFF2-40B4-BE49-F238E27FC236}">
                <a16:creationId xmlns:a16="http://schemas.microsoft.com/office/drawing/2014/main" id="{0C6683DC-C9C5-5230-3F6B-F5B011F07531}"/>
              </a:ext>
            </a:extLst>
          </p:cNvPr>
          <p:cNvSpPr>
            <a:spLocks noGrp="1"/>
          </p:cNvSpPr>
          <p:nvPr>
            <p:ph type="pic" sz="quarter" idx="11"/>
          </p:nvPr>
        </p:nvSpPr>
        <p:spPr>
          <a:xfrm>
            <a:off x="4814750" y="2107993"/>
            <a:ext cx="2573337" cy="2633870"/>
          </a:xfrm>
          <a:prstGeom prst="rect">
            <a:avLst/>
          </a:prstGeom>
        </p:spPr>
        <p:txBody>
          <a:bodyPr/>
          <a:lstStyle/>
          <a:p>
            <a:endParaRPr lang="en-US"/>
          </a:p>
        </p:txBody>
      </p:sp>
      <p:sp>
        <p:nvSpPr>
          <p:cNvPr id="9" name="Picture Placeholder 6">
            <a:extLst>
              <a:ext uri="{FF2B5EF4-FFF2-40B4-BE49-F238E27FC236}">
                <a16:creationId xmlns:a16="http://schemas.microsoft.com/office/drawing/2014/main" id="{E06CFF83-B737-6791-2BBD-6A452817C88F}"/>
              </a:ext>
            </a:extLst>
          </p:cNvPr>
          <p:cNvSpPr>
            <a:spLocks noGrp="1"/>
          </p:cNvSpPr>
          <p:nvPr>
            <p:ph type="pic" sz="quarter" idx="12"/>
          </p:nvPr>
        </p:nvSpPr>
        <p:spPr>
          <a:xfrm>
            <a:off x="8203095" y="2107993"/>
            <a:ext cx="2573337" cy="2633870"/>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23E9F56F-F1DA-8393-A4DA-768F85BED557}"/>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511241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988BBDB-D4EF-376B-6825-8856C459287A}"/>
              </a:ext>
            </a:extLst>
          </p:cNvPr>
          <p:cNvSpPr>
            <a:spLocks noGrp="1"/>
          </p:cNvSpPr>
          <p:nvPr>
            <p:ph type="pic" sz="quarter" idx="10"/>
          </p:nvPr>
        </p:nvSpPr>
        <p:spPr>
          <a:xfrm>
            <a:off x="6029738" y="561975"/>
            <a:ext cx="2904711" cy="5734050"/>
          </a:xfrm>
          <a:prstGeom prst="rect">
            <a:avLst/>
          </a:prstGeom>
        </p:spPr>
        <p:txBody>
          <a:bodyPr/>
          <a:lstStyle/>
          <a:p>
            <a:endParaRPr lang="en-US"/>
          </a:p>
        </p:txBody>
      </p:sp>
      <p:sp>
        <p:nvSpPr>
          <p:cNvPr id="8" name="Picture Placeholder 6">
            <a:extLst>
              <a:ext uri="{FF2B5EF4-FFF2-40B4-BE49-F238E27FC236}">
                <a16:creationId xmlns:a16="http://schemas.microsoft.com/office/drawing/2014/main" id="{0CE8E1D7-ED3C-1C21-8B2D-A33DFACEB691}"/>
              </a:ext>
            </a:extLst>
          </p:cNvPr>
          <p:cNvSpPr>
            <a:spLocks noGrp="1"/>
          </p:cNvSpPr>
          <p:nvPr>
            <p:ph type="pic" sz="quarter" idx="11"/>
          </p:nvPr>
        </p:nvSpPr>
        <p:spPr>
          <a:xfrm>
            <a:off x="9157253" y="561975"/>
            <a:ext cx="2438400" cy="2751068"/>
          </a:xfrm>
          <a:prstGeom prst="rect">
            <a:avLst/>
          </a:prstGeom>
        </p:spPr>
        <p:txBody>
          <a:bodyPr/>
          <a:lstStyle/>
          <a:p>
            <a:endParaRPr lang="en-US"/>
          </a:p>
        </p:txBody>
      </p:sp>
      <p:sp>
        <p:nvSpPr>
          <p:cNvPr id="9" name="Picture Placeholder 6">
            <a:extLst>
              <a:ext uri="{FF2B5EF4-FFF2-40B4-BE49-F238E27FC236}">
                <a16:creationId xmlns:a16="http://schemas.microsoft.com/office/drawing/2014/main" id="{FCC0B35F-3DCA-0B02-CD1B-0C6651F2D50F}"/>
              </a:ext>
            </a:extLst>
          </p:cNvPr>
          <p:cNvSpPr>
            <a:spLocks noGrp="1"/>
          </p:cNvSpPr>
          <p:nvPr>
            <p:ph type="pic" sz="quarter" idx="12"/>
          </p:nvPr>
        </p:nvSpPr>
        <p:spPr>
          <a:xfrm>
            <a:off x="9157253" y="3544957"/>
            <a:ext cx="2438400" cy="2751068"/>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C3F3DBE8-D423-0B17-1C35-E0227DAA9D51}"/>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123049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2453BF0-9F47-27BE-1595-9A983BE53BE0}"/>
              </a:ext>
            </a:extLst>
          </p:cNvPr>
          <p:cNvSpPr>
            <a:spLocks noGrp="1"/>
          </p:cNvSpPr>
          <p:nvPr>
            <p:ph type="pic" sz="quarter" idx="10"/>
          </p:nvPr>
        </p:nvSpPr>
        <p:spPr>
          <a:xfrm>
            <a:off x="0" y="1789043"/>
            <a:ext cx="6096000" cy="5068958"/>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1BE6ED30-777C-02DB-D65E-4EEE1779FC58}"/>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0197711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348063E-34DF-E1BF-B19F-D42239443A4C}"/>
              </a:ext>
            </a:extLst>
          </p:cNvPr>
          <p:cNvSpPr>
            <a:spLocks noGrp="1"/>
          </p:cNvSpPr>
          <p:nvPr>
            <p:ph type="pic" sz="quarter" idx="10"/>
          </p:nvPr>
        </p:nvSpPr>
        <p:spPr>
          <a:xfrm>
            <a:off x="1476305" y="1298712"/>
            <a:ext cx="2141538" cy="3749675"/>
          </a:xfrm>
          <a:prstGeom prst="rect">
            <a:avLst/>
          </a:prstGeom>
        </p:spPr>
        <p:txBody>
          <a:bodyPr/>
          <a:lstStyle/>
          <a:p>
            <a:endParaRPr lang="en-US"/>
          </a:p>
        </p:txBody>
      </p:sp>
      <p:sp>
        <p:nvSpPr>
          <p:cNvPr id="9" name="Picture Placeholder 7">
            <a:extLst>
              <a:ext uri="{FF2B5EF4-FFF2-40B4-BE49-F238E27FC236}">
                <a16:creationId xmlns:a16="http://schemas.microsoft.com/office/drawing/2014/main" id="{64C62DCA-8FD9-3087-9241-D1ABCEC43C98}"/>
              </a:ext>
            </a:extLst>
          </p:cNvPr>
          <p:cNvSpPr>
            <a:spLocks noGrp="1"/>
          </p:cNvSpPr>
          <p:nvPr>
            <p:ph type="pic" sz="quarter" idx="11"/>
          </p:nvPr>
        </p:nvSpPr>
        <p:spPr>
          <a:xfrm>
            <a:off x="3838713" y="2252869"/>
            <a:ext cx="2141538" cy="2795518"/>
          </a:xfrm>
          <a:prstGeom prst="rect">
            <a:avLst/>
          </a:prstGeom>
        </p:spPr>
        <p:txBody>
          <a:bodyPr/>
          <a:lstStyle/>
          <a:p>
            <a:endParaRPr lang="en-US"/>
          </a:p>
        </p:txBody>
      </p:sp>
      <p:sp>
        <p:nvSpPr>
          <p:cNvPr id="10" name="Picture Placeholder 7">
            <a:extLst>
              <a:ext uri="{FF2B5EF4-FFF2-40B4-BE49-F238E27FC236}">
                <a16:creationId xmlns:a16="http://schemas.microsoft.com/office/drawing/2014/main" id="{EF9BA76D-5CBA-F61E-6937-A84AB4A73292}"/>
              </a:ext>
            </a:extLst>
          </p:cNvPr>
          <p:cNvSpPr>
            <a:spLocks noGrp="1"/>
          </p:cNvSpPr>
          <p:nvPr>
            <p:ph type="pic" sz="quarter" idx="12"/>
          </p:nvPr>
        </p:nvSpPr>
        <p:spPr>
          <a:xfrm>
            <a:off x="6201121" y="2252869"/>
            <a:ext cx="2141538" cy="2795518"/>
          </a:xfrm>
          <a:prstGeom prst="rect">
            <a:avLst/>
          </a:prstGeom>
        </p:spPr>
        <p:txBody>
          <a:bodyPr/>
          <a:lstStyle/>
          <a:p>
            <a:endParaRPr lang="en-US"/>
          </a:p>
        </p:txBody>
      </p:sp>
      <p:sp>
        <p:nvSpPr>
          <p:cNvPr id="11" name="Picture Placeholder 7">
            <a:extLst>
              <a:ext uri="{FF2B5EF4-FFF2-40B4-BE49-F238E27FC236}">
                <a16:creationId xmlns:a16="http://schemas.microsoft.com/office/drawing/2014/main" id="{C5BD81B5-8D2C-8D8A-33BB-8A9CB0E67455}"/>
              </a:ext>
            </a:extLst>
          </p:cNvPr>
          <p:cNvSpPr>
            <a:spLocks noGrp="1"/>
          </p:cNvSpPr>
          <p:nvPr>
            <p:ph type="pic" sz="quarter" idx="13"/>
          </p:nvPr>
        </p:nvSpPr>
        <p:spPr>
          <a:xfrm>
            <a:off x="8579471" y="1298712"/>
            <a:ext cx="2141538" cy="3749675"/>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37E7448C-BCC2-326D-F37D-98F578C0A33C}"/>
              </a:ext>
            </a:extLst>
          </p:cNvPr>
          <p:cNvSpPr>
            <a:spLocks noGrp="1"/>
          </p:cNvSpPr>
          <p:nvPr>
            <p:ph type="sldNum" sz="quarter" idx="14"/>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pic>
        <p:nvPicPr>
          <p:cNvPr id="4" name="Graphic 3">
            <a:extLst>
              <a:ext uri="{FF2B5EF4-FFF2-40B4-BE49-F238E27FC236}">
                <a16:creationId xmlns:a16="http://schemas.microsoft.com/office/drawing/2014/main" id="{04CEA640-3471-0A54-D58D-C7E7CC6B3CD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88474" y="-3065105"/>
            <a:ext cx="15051207" cy="10635948"/>
          </a:xfrm>
          <a:prstGeom prst="rect">
            <a:avLst/>
          </a:prstGeom>
        </p:spPr>
      </p:pic>
    </p:spTree>
    <p:extLst>
      <p:ext uri="{BB962C8B-B14F-4D97-AF65-F5344CB8AC3E}">
        <p14:creationId xmlns:p14="http://schemas.microsoft.com/office/powerpoint/2010/main" val="35686196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18338230-5546-586C-DBA6-4175BE855EF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47879" y="-1588661"/>
            <a:ext cx="15051207" cy="10635948"/>
          </a:xfrm>
          <a:prstGeom prst="rect">
            <a:avLst/>
          </a:prstGeom>
        </p:spPr>
      </p:pic>
      <p:sp>
        <p:nvSpPr>
          <p:cNvPr id="8" name="Picture Placeholder 7">
            <a:extLst>
              <a:ext uri="{FF2B5EF4-FFF2-40B4-BE49-F238E27FC236}">
                <a16:creationId xmlns:a16="http://schemas.microsoft.com/office/drawing/2014/main" id="{66050BA9-53AC-D2A4-2A2B-6C584DD08480}"/>
              </a:ext>
            </a:extLst>
          </p:cNvPr>
          <p:cNvSpPr>
            <a:spLocks noGrp="1"/>
          </p:cNvSpPr>
          <p:nvPr>
            <p:ph type="pic" sz="quarter" idx="10"/>
          </p:nvPr>
        </p:nvSpPr>
        <p:spPr>
          <a:xfrm>
            <a:off x="692150" y="799962"/>
            <a:ext cx="2547938" cy="2517913"/>
          </a:xfrm>
          <a:prstGeom prst="rect">
            <a:avLst/>
          </a:prstGeom>
        </p:spPr>
        <p:txBody>
          <a:bodyPr/>
          <a:lstStyle/>
          <a:p>
            <a:endParaRPr lang="en-US"/>
          </a:p>
        </p:txBody>
      </p:sp>
      <p:sp>
        <p:nvSpPr>
          <p:cNvPr id="9" name="Picture Placeholder 7">
            <a:extLst>
              <a:ext uri="{FF2B5EF4-FFF2-40B4-BE49-F238E27FC236}">
                <a16:creationId xmlns:a16="http://schemas.microsoft.com/office/drawing/2014/main" id="{A95C7E3F-7627-30B3-78A9-E9DE14D5B425}"/>
              </a:ext>
            </a:extLst>
          </p:cNvPr>
          <p:cNvSpPr>
            <a:spLocks noGrp="1"/>
          </p:cNvSpPr>
          <p:nvPr>
            <p:ph type="pic" sz="quarter" idx="11"/>
          </p:nvPr>
        </p:nvSpPr>
        <p:spPr>
          <a:xfrm>
            <a:off x="3432313" y="799962"/>
            <a:ext cx="2547938" cy="2517913"/>
          </a:xfrm>
          <a:prstGeom prst="rect">
            <a:avLst/>
          </a:prstGeom>
        </p:spPr>
        <p:txBody>
          <a:bodyPr/>
          <a:lstStyle/>
          <a:p>
            <a:endParaRPr lang="en-US"/>
          </a:p>
        </p:txBody>
      </p:sp>
      <p:sp>
        <p:nvSpPr>
          <p:cNvPr id="10" name="Picture Placeholder 7">
            <a:extLst>
              <a:ext uri="{FF2B5EF4-FFF2-40B4-BE49-F238E27FC236}">
                <a16:creationId xmlns:a16="http://schemas.microsoft.com/office/drawing/2014/main" id="{EC2DAF3A-E088-103F-721F-EB431083EF06}"/>
              </a:ext>
            </a:extLst>
          </p:cNvPr>
          <p:cNvSpPr>
            <a:spLocks noGrp="1"/>
          </p:cNvSpPr>
          <p:nvPr>
            <p:ph type="pic" sz="quarter" idx="12"/>
          </p:nvPr>
        </p:nvSpPr>
        <p:spPr>
          <a:xfrm>
            <a:off x="692150" y="3540125"/>
            <a:ext cx="2547938" cy="2517913"/>
          </a:xfrm>
          <a:prstGeom prst="rect">
            <a:avLst/>
          </a:prstGeom>
        </p:spPr>
        <p:txBody>
          <a:bodyPr/>
          <a:lstStyle/>
          <a:p>
            <a:endParaRPr lang="en-US"/>
          </a:p>
        </p:txBody>
      </p:sp>
      <p:sp>
        <p:nvSpPr>
          <p:cNvPr id="11" name="Picture Placeholder 7">
            <a:extLst>
              <a:ext uri="{FF2B5EF4-FFF2-40B4-BE49-F238E27FC236}">
                <a16:creationId xmlns:a16="http://schemas.microsoft.com/office/drawing/2014/main" id="{84F61E4A-F76A-C9D8-56DA-34FB7FFD8485}"/>
              </a:ext>
            </a:extLst>
          </p:cNvPr>
          <p:cNvSpPr>
            <a:spLocks noGrp="1"/>
          </p:cNvSpPr>
          <p:nvPr>
            <p:ph type="pic" sz="quarter" idx="13"/>
          </p:nvPr>
        </p:nvSpPr>
        <p:spPr>
          <a:xfrm>
            <a:off x="3432313" y="3540125"/>
            <a:ext cx="2547938" cy="2517913"/>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2E579DDC-3106-4480-DEDD-DC10E31F6858}"/>
              </a:ext>
            </a:extLst>
          </p:cNvPr>
          <p:cNvSpPr>
            <a:spLocks noGrp="1"/>
          </p:cNvSpPr>
          <p:nvPr>
            <p:ph type="sldNum" sz="quarter" idx="14"/>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8777963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82469D7-1023-ED77-D3B5-4D3BEAE3543A}"/>
              </a:ext>
            </a:extLst>
          </p:cNvPr>
          <p:cNvSpPr>
            <a:spLocks noGrp="1"/>
          </p:cNvSpPr>
          <p:nvPr>
            <p:ph type="pic" sz="quarter" idx="10"/>
          </p:nvPr>
        </p:nvSpPr>
        <p:spPr>
          <a:xfrm>
            <a:off x="1397000" y="1868488"/>
            <a:ext cx="2168525" cy="3108325"/>
          </a:xfrm>
          <a:prstGeom prst="rect">
            <a:avLst/>
          </a:prstGeom>
        </p:spPr>
        <p:txBody>
          <a:bodyPr/>
          <a:lstStyle/>
          <a:p>
            <a:endParaRPr lang="en-US"/>
          </a:p>
        </p:txBody>
      </p:sp>
      <p:sp>
        <p:nvSpPr>
          <p:cNvPr id="9" name="Picture Placeholder 7">
            <a:extLst>
              <a:ext uri="{FF2B5EF4-FFF2-40B4-BE49-F238E27FC236}">
                <a16:creationId xmlns:a16="http://schemas.microsoft.com/office/drawing/2014/main" id="{985AF3D9-EF25-255F-A9CD-F22AFCF12CF4}"/>
              </a:ext>
            </a:extLst>
          </p:cNvPr>
          <p:cNvSpPr>
            <a:spLocks noGrp="1"/>
          </p:cNvSpPr>
          <p:nvPr>
            <p:ph type="pic" sz="quarter" idx="11"/>
          </p:nvPr>
        </p:nvSpPr>
        <p:spPr>
          <a:xfrm>
            <a:off x="3794953" y="1868488"/>
            <a:ext cx="2168525" cy="3108325"/>
          </a:xfrm>
          <a:prstGeom prst="rect">
            <a:avLst/>
          </a:prstGeom>
        </p:spPr>
        <p:txBody>
          <a:bodyPr/>
          <a:lstStyle/>
          <a:p>
            <a:endParaRPr lang="en-US"/>
          </a:p>
        </p:txBody>
      </p:sp>
      <p:sp>
        <p:nvSpPr>
          <p:cNvPr id="10" name="Picture Placeholder 7">
            <a:extLst>
              <a:ext uri="{FF2B5EF4-FFF2-40B4-BE49-F238E27FC236}">
                <a16:creationId xmlns:a16="http://schemas.microsoft.com/office/drawing/2014/main" id="{220A0B61-9E98-21D6-F4FF-A38802A07F12}"/>
              </a:ext>
            </a:extLst>
          </p:cNvPr>
          <p:cNvSpPr>
            <a:spLocks noGrp="1"/>
          </p:cNvSpPr>
          <p:nvPr>
            <p:ph type="pic" sz="quarter" idx="12"/>
          </p:nvPr>
        </p:nvSpPr>
        <p:spPr>
          <a:xfrm>
            <a:off x="6214579" y="1868488"/>
            <a:ext cx="2168525" cy="3108325"/>
          </a:xfrm>
          <a:prstGeom prst="rect">
            <a:avLst/>
          </a:prstGeom>
        </p:spPr>
        <p:txBody>
          <a:bodyPr/>
          <a:lstStyle/>
          <a:p>
            <a:endParaRPr lang="en-US"/>
          </a:p>
        </p:txBody>
      </p:sp>
      <p:sp>
        <p:nvSpPr>
          <p:cNvPr id="11" name="Picture Placeholder 7">
            <a:extLst>
              <a:ext uri="{FF2B5EF4-FFF2-40B4-BE49-F238E27FC236}">
                <a16:creationId xmlns:a16="http://schemas.microsoft.com/office/drawing/2014/main" id="{FCD8141D-AFDA-BB66-ABBF-652265FAEDF1}"/>
              </a:ext>
            </a:extLst>
          </p:cNvPr>
          <p:cNvSpPr>
            <a:spLocks noGrp="1"/>
          </p:cNvSpPr>
          <p:nvPr>
            <p:ph type="pic" sz="quarter" idx="13"/>
          </p:nvPr>
        </p:nvSpPr>
        <p:spPr>
          <a:xfrm>
            <a:off x="8618745" y="1868488"/>
            <a:ext cx="2168525" cy="3108325"/>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F51B485D-B129-0C5A-7091-AA5B87D24964}"/>
              </a:ext>
            </a:extLst>
          </p:cNvPr>
          <p:cNvSpPr>
            <a:spLocks noGrp="1"/>
          </p:cNvSpPr>
          <p:nvPr>
            <p:ph type="sldNum" sz="quarter" idx="14"/>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40341860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84C7BBE-D872-9496-E1FB-0BC423227359}"/>
              </a:ext>
            </a:extLst>
          </p:cNvPr>
          <p:cNvSpPr>
            <a:spLocks noGrp="1"/>
          </p:cNvSpPr>
          <p:nvPr>
            <p:ph type="pic" sz="quarter" idx="10"/>
          </p:nvPr>
        </p:nvSpPr>
        <p:spPr>
          <a:xfrm>
            <a:off x="5421313" y="901700"/>
            <a:ext cx="6086475" cy="5038587"/>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DDCDEACB-92F1-5751-FE6F-FF2F6D9DD829}"/>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pic>
        <p:nvPicPr>
          <p:cNvPr id="3" name="Graphic 2">
            <a:extLst>
              <a:ext uri="{FF2B5EF4-FFF2-40B4-BE49-F238E27FC236}">
                <a16:creationId xmlns:a16="http://schemas.microsoft.com/office/drawing/2014/main" id="{163A1102-DFEA-E087-4E34-54B67AA06B7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81760" y="-4191378"/>
            <a:ext cx="15051207" cy="10635948"/>
          </a:xfrm>
          <a:prstGeom prst="rect">
            <a:avLst/>
          </a:prstGeom>
        </p:spPr>
      </p:pic>
    </p:spTree>
    <p:extLst>
      <p:ext uri="{BB962C8B-B14F-4D97-AF65-F5344CB8AC3E}">
        <p14:creationId xmlns:p14="http://schemas.microsoft.com/office/powerpoint/2010/main" val="38753327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3527AE9-F3E2-2823-A744-8E0A45899DE4}"/>
              </a:ext>
            </a:extLst>
          </p:cNvPr>
          <p:cNvSpPr>
            <a:spLocks noGrp="1"/>
          </p:cNvSpPr>
          <p:nvPr>
            <p:ph type="pic" sz="quarter" idx="10"/>
          </p:nvPr>
        </p:nvSpPr>
        <p:spPr>
          <a:xfrm>
            <a:off x="0" y="3429000"/>
            <a:ext cx="6096000" cy="3429000"/>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AC6786A0-FBC9-D846-07C4-1993F12CB3AA}"/>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4378305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1B09551-D397-DA8B-FFE4-9D2F87769D10}"/>
              </a:ext>
            </a:extLst>
          </p:cNvPr>
          <p:cNvSpPr>
            <a:spLocks noGrp="1"/>
          </p:cNvSpPr>
          <p:nvPr>
            <p:ph type="pic" sz="quarter" idx="10"/>
          </p:nvPr>
        </p:nvSpPr>
        <p:spPr>
          <a:xfrm>
            <a:off x="6096000" y="825053"/>
            <a:ext cx="5411788" cy="2192785"/>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DE611B17-4807-7372-6A7A-9B64A89D2E17}"/>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4603944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4896468-230A-3371-B6DA-1CD5DA399FF8}"/>
              </a:ext>
            </a:extLst>
          </p:cNvPr>
          <p:cNvSpPr>
            <a:spLocks noGrp="1"/>
          </p:cNvSpPr>
          <p:nvPr>
            <p:ph type="pic" sz="quarter" idx="10"/>
          </p:nvPr>
        </p:nvSpPr>
        <p:spPr>
          <a:xfrm>
            <a:off x="515075" y="1941995"/>
            <a:ext cx="3494950" cy="2160105"/>
          </a:xfrm>
          <a:prstGeom prst="rect">
            <a:avLst/>
          </a:prstGeom>
        </p:spPr>
        <p:txBody>
          <a:bodyPr/>
          <a:lstStyle/>
          <a:p>
            <a:endParaRPr lang="en-US" dirty="0"/>
          </a:p>
        </p:txBody>
      </p:sp>
      <p:sp>
        <p:nvSpPr>
          <p:cNvPr id="11" name="Picture Placeholder 9">
            <a:extLst>
              <a:ext uri="{FF2B5EF4-FFF2-40B4-BE49-F238E27FC236}">
                <a16:creationId xmlns:a16="http://schemas.microsoft.com/office/drawing/2014/main" id="{AE5A4140-9C41-2E35-EA28-4E16ACF82777}"/>
              </a:ext>
            </a:extLst>
          </p:cNvPr>
          <p:cNvSpPr>
            <a:spLocks noGrp="1"/>
          </p:cNvSpPr>
          <p:nvPr>
            <p:ph type="pic" sz="quarter" idx="11"/>
          </p:nvPr>
        </p:nvSpPr>
        <p:spPr>
          <a:xfrm>
            <a:off x="4345471" y="1941995"/>
            <a:ext cx="3494950" cy="2160105"/>
          </a:xfrm>
          <a:prstGeom prst="rect">
            <a:avLst/>
          </a:prstGeom>
        </p:spPr>
        <p:txBody>
          <a:bodyPr/>
          <a:lstStyle/>
          <a:p>
            <a:endParaRPr lang="en-US"/>
          </a:p>
        </p:txBody>
      </p:sp>
      <p:sp>
        <p:nvSpPr>
          <p:cNvPr id="12" name="Picture Placeholder 9">
            <a:extLst>
              <a:ext uri="{FF2B5EF4-FFF2-40B4-BE49-F238E27FC236}">
                <a16:creationId xmlns:a16="http://schemas.microsoft.com/office/drawing/2014/main" id="{A26AB7D1-F12A-AABB-7C93-7A42B46E15FE}"/>
              </a:ext>
            </a:extLst>
          </p:cNvPr>
          <p:cNvSpPr>
            <a:spLocks noGrp="1"/>
          </p:cNvSpPr>
          <p:nvPr>
            <p:ph type="pic" sz="quarter" idx="12"/>
          </p:nvPr>
        </p:nvSpPr>
        <p:spPr>
          <a:xfrm>
            <a:off x="8193467" y="1941995"/>
            <a:ext cx="3494950" cy="2160105"/>
          </a:xfrm>
          <a:prstGeom prst="rect">
            <a:avLst/>
          </a:prstGeom>
        </p:spPr>
        <p:txBody>
          <a:bodyPr/>
          <a:lstStyle/>
          <a:p>
            <a:endParaRPr lang="en-US"/>
          </a:p>
        </p:txBody>
      </p:sp>
      <p:sp>
        <p:nvSpPr>
          <p:cNvPr id="13" name="Picture Placeholder 9">
            <a:extLst>
              <a:ext uri="{FF2B5EF4-FFF2-40B4-BE49-F238E27FC236}">
                <a16:creationId xmlns:a16="http://schemas.microsoft.com/office/drawing/2014/main" id="{74811FC8-FB0A-E185-98A6-E1E2DB26F21F}"/>
              </a:ext>
            </a:extLst>
          </p:cNvPr>
          <p:cNvSpPr>
            <a:spLocks noGrp="1"/>
          </p:cNvSpPr>
          <p:nvPr>
            <p:ph type="pic" sz="quarter" idx="13"/>
          </p:nvPr>
        </p:nvSpPr>
        <p:spPr>
          <a:xfrm>
            <a:off x="515075" y="4300882"/>
            <a:ext cx="3494950" cy="2160105"/>
          </a:xfrm>
          <a:prstGeom prst="rect">
            <a:avLst/>
          </a:prstGeom>
        </p:spPr>
        <p:txBody>
          <a:bodyPr/>
          <a:lstStyle/>
          <a:p>
            <a:endParaRPr lang="en-US"/>
          </a:p>
        </p:txBody>
      </p:sp>
      <p:sp>
        <p:nvSpPr>
          <p:cNvPr id="14" name="Picture Placeholder 9">
            <a:extLst>
              <a:ext uri="{FF2B5EF4-FFF2-40B4-BE49-F238E27FC236}">
                <a16:creationId xmlns:a16="http://schemas.microsoft.com/office/drawing/2014/main" id="{17725842-F61B-FE6E-E0B8-902C0C58EE9E}"/>
              </a:ext>
            </a:extLst>
          </p:cNvPr>
          <p:cNvSpPr>
            <a:spLocks noGrp="1"/>
          </p:cNvSpPr>
          <p:nvPr>
            <p:ph type="pic" sz="quarter" idx="14"/>
          </p:nvPr>
        </p:nvSpPr>
        <p:spPr>
          <a:xfrm>
            <a:off x="4345471" y="4300882"/>
            <a:ext cx="3494950" cy="2160105"/>
          </a:xfrm>
          <a:prstGeom prst="rect">
            <a:avLst/>
          </a:prstGeom>
        </p:spPr>
        <p:txBody>
          <a:bodyPr/>
          <a:lstStyle/>
          <a:p>
            <a:endParaRPr lang="en-US"/>
          </a:p>
        </p:txBody>
      </p:sp>
      <p:sp>
        <p:nvSpPr>
          <p:cNvPr id="15" name="Picture Placeholder 9">
            <a:extLst>
              <a:ext uri="{FF2B5EF4-FFF2-40B4-BE49-F238E27FC236}">
                <a16:creationId xmlns:a16="http://schemas.microsoft.com/office/drawing/2014/main" id="{B72C7ABA-B69A-9DE5-49D8-88A759E2A47C}"/>
              </a:ext>
            </a:extLst>
          </p:cNvPr>
          <p:cNvSpPr>
            <a:spLocks noGrp="1"/>
          </p:cNvSpPr>
          <p:nvPr>
            <p:ph type="pic" sz="quarter" idx="15"/>
          </p:nvPr>
        </p:nvSpPr>
        <p:spPr>
          <a:xfrm>
            <a:off x="8193467" y="4300882"/>
            <a:ext cx="3494950" cy="2160105"/>
          </a:xfrm>
          <a:prstGeom prst="rect">
            <a:avLst/>
          </a:prstGeom>
        </p:spPr>
        <p:txBody>
          <a:bodyPr/>
          <a:lstStyle/>
          <a:p>
            <a:endParaRPr lang="en-US" dirty="0"/>
          </a:p>
        </p:txBody>
      </p:sp>
      <p:sp>
        <p:nvSpPr>
          <p:cNvPr id="2" name="Slide Number Placeholder 5">
            <a:extLst>
              <a:ext uri="{FF2B5EF4-FFF2-40B4-BE49-F238E27FC236}">
                <a16:creationId xmlns:a16="http://schemas.microsoft.com/office/drawing/2014/main" id="{0CF699D7-14B4-5856-BE07-6A91D963BAC6}"/>
              </a:ext>
            </a:extLst>
          </p:cNvPr>
          <p:cNvSpPr>
            <a:spLocks noGrp="1"/>
          </p:cNvSpPr>
          <p:nvPr>
            <p:ph type="sldNum" sz="quarter" idx="16"/>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42517837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B2135E7-2782-D5A4-BF3F-7024009E6099}"/>
              </a:ext>
            </a:extLst>
          </p:cNvPr>
          <p:cNvSpPr>
            <a:spLocks noGrp="1"/>
          </p:cNvSpPr>
          <p:nvPr>
            <p:ph type="pic" sz="quarter" idx="10"/>
          </p:nvPr>
        </p:nvSpPr>
        <p:spPr>
          <a:xfrm>
            <a:off x="4916488" y="942975"/>
            <a:ext cx="2066925" cy="3313113"/>
          </a:xfrm>
          <a:prstGeom prst="rect">
            <a:avLst/>
          </a:prstGeom>
        </p:spPr>
        <p:txBody>
          <a:bodyPr/>
          <a:lstStyle/>
          <a:p>
            <a:endParaRPr lang="en-US"/>
          </a:p>
        </p:txBody>
      </p:sp>
      <p:sp>
        <p:nvSpPr>
          <p:cNvPr id="8" name="Picture Placeholder 6">
            <a:extLst>
              <a:ext uri="{FF2B5EF4-FFF2-40B4-BE49-F238E27FC236}">
                <a16:creationId xmlns:a16="http://schemas.microsoft.com/office/drawing/2014/main" id="{92819385-FB7E-D5F9-7A37-64C0ACE2B348}"/>
              </a:ext>
            </a:extLst>
          </p:cNvPr>
          <p:cNvSpPr>
            <a:spLocks noGrp="1"/>
          </p:cNvSpPr>
          <p:nvPr>
            <p:ph type="pic" sz="quarter" idx="11"/>
          </p:nvPr>
        </p:nvSpPr>
        <p:spPr>
          <a:xfrm>
            <a:off x="7274961" y="942975"/>
            <a:ext cx="2066925" cy="3313113"/>
          </a:xfrm>
          <a:prstGeom prst="rect">
            <a:avLst/>
          </a:prstGeom>
        </p:spPr>
        <p:txBody>
          <a:bodyPr/>
          <a:lstStyle/>
          <a:p>
            <a:endParaRPr lang="en-US"/>
          </a:p>
        </p:txBody>
      </p:sp>
      <p:sp>
        <p:nvSpPr>
          <p:cNvPr id="9" name="Picture Placeholder 6">
            <a:extLst>
              <a:ext uri="{FF2B5EF4-FFF2-40B4-BE49-F238E27FC236}">
                <a16:creationId xmlns:a16="http://schemas.microsoft.com/office/drawing/2014/main" id="{F24BD2C6-E79E-29D5-FCA7-7A339C98EE11}"/>
              </a:ext>
            </a:extLst>
          </p:cNvPr>
          <p:cNvSpPr>
            <a:spLocks noGrp="1"/>
          </p:cNvSpPr>
          <p:nvPr>
            <p:ph type="pic" sz="quarter" idx="12"/>
          </p:nvPr>
        </p:nvSpPr>
        <p:spPr>
          <a:xfrm>
            <a:off x="9634744" y="942975"/>
            <a:ext cx="2066925" cy="3313113"/>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17653E58-9933-F71D-C229-7C3FFB79644B}"/>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4137253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B3319242-4C4D-E4A0-60C5-655E259E38C4}"/>
              </a:ext>
            </a:extLst>
          </p:cNvPr>
          <p:cNvSpPr>
            <a:spLocks noGrp="1"/>
          </p:cNvSpPr>
          <p:nvPr>
            <p:ph type="pic" sz="quarter" idx="10"/>
          </p:nvPr>
        </p:nvSpPr>
        <p:spPr>
          <a:xfrm>
            <a:off x="0" y="0"/>
            <a:ext cx="12192000" cy="6858000"/>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108C3244-151F-6E3F-60F9-F02114A8E40F}"/>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7942576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20">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0CD8A85-F2ED-253F-9442-386FC9660231}"/>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5086362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29833" y="1410829"/>
            <a:ext cx="3745065" cy="3745065"/>
          </a:xfrm>
          <a:prstGeom prst="diamond">
            <a:avLst/>
          </a:prstGeom>
        </p:spPr>
        <p:txBody>
          <a:bodyPr/>
          <a:lstStyle/>
          <a:p>
            <a:pPr lvl="0"/>
            <a:endParaRPr lang="id-ID" noProof="0" dirty="0"/>
          </a:p>
        </p:txBody>
      </p:sp>
      <p:sp>
        <p:nvSpPr>
          <p:cNvPr id="5" name="Picture Placeholder 2"/>
          <p:cNvSpPr>
            <a:spLocks noGrp="1"/>
          </p:cNvSpPr>
          <p:nvPr>
            <p:ph type="pic" sz="quarter" idx="11"/>
          </p:nvPr>
        </p:nvSpPr>
        <p:spPr>
          <a:xfrm>
            <a:off x="2093377" y="1950656"/>
            <a:ext cx="3745065" cy="3745065"/>
          </a:xfrm>
          <a:prstGeom prst="diamond">
            <a:avLst/>
          </a:prstGeom>
        </p:spPr>
        <p:txBody>
          <a:bodyPr/>
          <a:lstStyle/>
          <a:p>
            <a:pPr lvl="0"/>
            <a:endParaRPr lang="id-ID" noProof="0" dirty="0"/>
          </a:p>
        </p:txBody>
      </p:sp>
      <p:sp>
        <p:nvSpPr>
          <p:cNvPr id="6" name="Picture Placeholder 2"/>
          <p:cNvSpPr>
            <a:spLocks noGrp="1"/>
          </p:cNvSpPr>
          <p:nvPr>
            <p:ph type="pic" sz="quarter" idx="12"/>
          </p:nvPr>
        </p:nvSpPr>
        <p:spPr>
          <a:xfrm>
            <a:off x="-655495" y="3429001"/>
            <a:ext cx="3745065" cy="3745065"/>
          </a:xfrm>
          <a:prstGeom prst="diamond">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15583CD7-B064-AAB8-F3DF-8F7895A5C2A3}"/>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1324000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2" y="0"/>
            <a:ext cx="12191999" cy="68580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CC202539-FC44-0A6B-7FBD-EDADCE1DF88B}"/>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4371948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1"/>
            <a:ext cx="12192000" cy="3426247"/>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E0E4ECE0-4809-088B-D48A-E5F8308E51B0}"/>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2873545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 y="2847859"/>
            <a:ext cx="12192000" cy="2087699"/>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108C17C4-664B-D516-A763-DE1DF24806DD}"/>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0440611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20">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96001" y="3423403"/>
            <a:ext cx="2642887" cy="2884799"/>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08868255-6979-E166-D92D-E3722945CAA3}"/>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6381079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7558270" y="0"/>
            <a:ext cx="4633732" cy="68580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DD549CB5-CABE-DB28-2998-0DB35C250A3D}"/>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1404108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2562227"/>
            <a:ext cx="3932239" cy="2147887"/>
          </a:xfrm>
          <a:prstGeom prst="rect">
            <a:avLst/>
          </a:prstGeom>
        </p:spPr>
        <p:txBody>
          <a:bodyPr/>
          <a:lstStyle/>
          <a:p>
            <a:pPr lvl="0"/>
            <a:endParaRPr lang="id-ID" noProof="0"/>
          </a:p>
        </p:txBody>
      </p:sp>
      <p:sp>
        <p:nvSpPr>
          <p:cNvPr id="4" name="Picture Placeholder 2"/>
          <p:cNvSpPr>
            <a:spLocks noGrp="1"/>
          </p:cNvSpPr>
          <p:nvPr>
            <p:ph type="pic" sz="quarter" idx="11"/>
          </p:nvPr>
        </p:nvSpPr>
        <p:spPr>
          <a:xfrm>
            <a:off x="3932239" y="4710114"/>
            <a:ext cx="4327524" cy="2147887"/>
          </a:xfrm>
          <a:prstGeom prst="rect">
            <a:avLst/>
          </a:prstGeom>
        </p:spPr>
        <p:txBody>
          <a:bodyPr/>
          <a:lstStyle/>
          <a:p>
            <a:pPr lvl="0"/>
            <a:endParaRPr lang="id-ID" noProof="0"/>
          </a:p>
        </p:txBody>
      </p:sp>
      <p:sp>
        <p:nvSpPr>
          <p:cNvPr id="5" name="Picture Placeholder 2"/>
          <p:cNvSpPr>
            <a:spLocks noGrp="1"/>
          </p:cNvSpPr>
          <p:nvPr>
            <p:ph type="pic" sz="quarter" idx="12"/>
          </p:nvPr>
        </p:nvSpPr>
        <p:spPr>
          <a:xfrm>
            <a:off x="8259762" y="2562227"/>
            <a:ext cx="3932239" cy="2147887"/>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A9039726-819D-C40C-3B8B-A61E0DF57EBE}"/>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0624283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331495" y="0"/>
            <a:ext cx="3162511" cy="2127251"/>
          </a:xfrm>
          <a:prstGeom prst="rect">
            <a:avLst/>
          </a:prstGeom>
        </p:spPr>
        <p:txBody>
          <a:bodyPr/>
          <a:lstStyle/>
          <a:p>
            <a:pPr lvl="0"/>
            <a:endParaRPr lang="id-ID" noProof="0"/>
          </a:p>
        </p:txBody>
      </p:sp>
      <p:sp>
        <p:nvSpPr>
          <p:cNvPr id="7" name="Picture Placeholder 2"/>
          <p:cNvSpPr>
            <a:spLocks noGrp="1"/>
          </p:cNvSpPr>
          <p:nvPr>
            <p:ph type="pic" sz="quarter" idx="11"/>
          </p:nvPr>
        </p:nvSpPr>
        <p:spPr>
          <a:xfrm>
            <a:off x="5331495" y="2354428"/>
            <a:ext cx="3162511" cy="2127251"/>
          </a:xfrm>
          <a:prstGeom prst="rect">
            <a:avLst/>
          </a:prstGeom>
        </p:spPr>
        <p:txBody>
          <a:bodyPr/>
          <a:lstStyle/>
          <a:p>
            <a:pPr lvl="0"/>
            <a:endParaRPr lang="id-ID" noProof="0"/>
          </a:p>
        </p:txBody>
      </p:sp>
      <p:sp>
        <p:nvSpPr>
          <p:cNvPr id="8" name="Picture Placeholder 2"/>
          <p:cNvSpPr>
            <a:spLocks noGrp="1"/>
          </p:cNvSpPr>
          <p:nvPr>
            <p:ph type="pic" sz="quarter" idx="12"/>
          </p:nvPr>
        </p:nvSpPr>
        <p:spPr>
          <a:xfrm>
            <a:off x="5331495" y="4708856"/>
            <a:ext cx="3162511" cy="2127251"/>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4F7E215A-957D-1D34-B128-2672AF73B91A}"/>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7044507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542362" y="2258689"/>
            <a:ext cx="3117775" cy="4054475"/>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F2191691-17FA-A6FE-CBCC-E1C64A7FD265}"/>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4589256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96002" y="0"/>
            <a:ext cx="6095999" cy="68580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01D2B709-D119-614A-4464-02B70D1EF50B}"/>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071085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649031" y="2004630"/>
            <a:ext cx="2888908" cy="2890321"/>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6D128F9B-1F02-FEE3-443F-720236CF4173}"/>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3236702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2582861"/>
            <a:ext cx="6096000" cy="4275139"/>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E4DB665D-85A2-0A04-19A9-6DBBBEC6330B}"/>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3185864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2" y="0"/>
            <a:ext cx="12191999" cy="68580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6A558C1B-42F3-58D2-0930-6AACD80EF973}"/>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41802437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664224" y="1889054"/>
            <a:ext cx="3174976" cy="2274217"/>
          </a:xfrm>
          <a:prstGeom prst="rect">
            <a:avLst/>
          </a:prstGeom>
        </p:spPr>
        <p:txBody>
          <a:bodyPr/>
          <a:lstStyle/>
          <a:p>
            <a:pPr lvl="0"/>
            <a:endParaRPr lang="id-ID" noProof="0" dirty="0"/>
          </a:p>
        </p:txBody>
      </p:sp>
      <p:sp>
        <p:nvSpPr>
          <p:cNvPr id="4" name="Picture Placeholder 2"/>
          <p:cNvSpPr>
            <a:spLocks noGrp="1"/>
          </p:cNvSpPr>
          <p:nvPr>
            <p:ph type="pic" sz="quarter" idx="11"/>
          </p:nvPr>
        </p:nvSpPr>
        <p:spPr>
          <a:xfrm>
            <a:off x="5664226" y="4228508"/>
            <a:ext cx="3174975" cy="2629493"/>
          </a:xfrm>
          <a:prstGeom prst="rect">
            <a:avLst/>
          </a:prstGeom>
        </p:spPr>
        <p:txBody>
          <a:bodyPr/>
          <a:lstStyle/>
          <a:p>
            <a:pPr lvl="0"/>
            <a:endParaRPr lang="id-ID" noProof="0"/>
          </a:p>
        </p:txBody>
      </p:sp>
      <p:sp>
        <p:nvSpPr>
          <p:cNvPr id="5" name="Picture Placeholder 2"/>
          <p:cNvSpPr>
            <a:spLocks noGrp="1"/>
          </p:cNvSpPr>
          <p:nvPr>
            <p:ph type="pic" sz="quarter" idx="12"/>
          </p:nvPr>
        </p:nvSpPr>
        <p:spPr>
          <a:xfrm>
            <a:off x="8885098" y="1889053"/>
            <a:ext cx="3306903" cy="4968947"/>
          </a:xfrm>
          <a:prstGeom prst="rect">
            <a:avLst/>
          </a:prstGeom>
        </p:spPr>
        <p:txBody>
          <a:bodyPr/>
          <a:lstStyle/>
          <a:p>
            <a:pPr lvl="0"/>
            <a:endParaRPr lang="id-ID" noProof="0"/>
          </a:p>
        </p:txBody>
      </p:sp>
      <p:sp>
        <p:nvSpPr>
          <p:cNvPr id="6" name="Picture Placeholder 2"/>
          <p:cNvSpPr>
            <a:spLocks noGrp="1"/>
          </p:cNvSpPr>
          <p:nvPr>
            <p:ph type="pic" sz="quarter" idx="13"/>
          </p:nvPr>
        </p:nvSpPr>
        <p:spPr>
          <a:xfrm>
            <a:off x="5664226" y="0"/>
            <a:ext cx="6527775" cy="1844431"/>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E615D515-3884-B1F6-F585-CDCC08EDEB14}"/>
              </a:ext>
            </a:extLst>
          </p:cNvPr>
          <p:cNvSpPr>
            <a:spLocks noGrp="1"/>
          </p:cNvSpPr>
          <p:nvPr>
            <p:ph type="sldNum" sz="quarter" idx="14"/>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3286889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2000919"/>
            <a:ext cx="6086475" cy="2919413"/>
          </a:xfrm>
          <a:prstGeom prst="rect">
            <a:avLst/>
          </a:prstGeom>
        </p:spPr>
        <p:txBody>
          <a:bodyPr/>
          <a:lstStyle/>
          <a:p>
            <a:pPr lvl="0"/>
            <a:endParaRPr lang="id-ID" noProof="0"/>
          </a:p>
        </p:txBody>
      </p:sp>
      <p:sp>
        <p:nvSpPr>
          <p:cNvPr id="4" name="Picture Placeholder 2"/>
          <p:cNvSpPr>
            <a:spLocks noGrp="1"/>
          </p:cNvSpPr>
          <p:nvPr>
            <p:ph type="pic" sz="quarter" idx="11"/>
          </p:nvPr>
        </p:nvSpPr>
        <p:spPr>
          <a:xfrm>
            <a:off x="6086476" y="2000919"/>
            <a:ext cx="6108509" cy="2919413"/>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39622BC7-16D8-2A4D-EAE2-CF1A92C034E3}"/>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5009596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065649" y="2937433"/>
            <a:ext cx="2339964" cy="2273195"/>
          </a:xfrm>
          <a:prstGeom prst="rect">
            <a:avLst/>
          </a:prstGeom>
        </p:spPr>
        <p:txBody>
          <a:bodyPr/>
          <a:lstStyle/>
          <a:p>
            <a:pPr lvl="0"/>
            <a:endParaRPr lang="id-ID" noProof="0" dirty="0"/>
          </a:p>
        </p:txBody>
      </p:sp>
      <p:sp>
        <p:nvSpPr>
          <p:cNvPr id="9" name="Picture Placeholder 2"/>
          <p:cNvSpPr>
            <a:spLocks noGrp="1"/>
          </p:cNvSpPr>
          <p:nvPr>
            <p:ph type="pic" sz="quarter" idx="15"/>
          </p:nvPr>
        </p:nvSpPr>
        <p:spPr>
          <a:xfrm>
            <a:off x="3650371" y="2937433"/>
            <a:ext cx="2339964" cy="2273195"/>
          </a:xfrm>
          <a:prstGeom prst="rect">
            <a:avLst/>
          </a:prstGeom>
        </p:spPr>
        <p:txBody>
          <a:bodyPr/>
          <a:lstStyle/>
          <a:p>
            <a:pPr lvl="0"/>
            <a:endParaRPr lang="id-ID" noProof="0"/>
          </a:p>
        </p:txBody>
      </p:sp>
      <p:sp>
        <p:nvSpPr>
          <p:cNvPr id="10" name="Picture Placeholder 2"/>
          <p:cNvSpPr>
            <a:spLocks noGrp="1"/>
          </p:cNvSpPr>
          <p:nvPr>
            <p:ph type="pic" sz="quarter" idx="16"/>
          </p:nvPr>
        </p:nvSpPr>
        <p:spPr>
          <a:xfrm>
            <a:off x="6216631" y="2937433"/>
            <a:ext cx="2339964" cy="2273195"/>
          </a:xfrm>
          <a:prstGeom prst="rect">
            <a:avLst/>
          </a:prstGeom>
        </p:spPr>
        <p:txBody>
          <a:bodyPr/>
          <a:lstStyle/>
          <a:p>
            <a:pPr lvl="0"/>
            <a:endParaRPr lang="id-ID" noProof="0"/>
          </a:p>
        </p:txBody>
      </p:sp>
      <p:sp>
        <p:nvSpPr>
          <p:cNvPr id="11" name="Picture Placeholder 2"/>
          <p:cNvSpPr>
            <a:spLocks noGrp="1"/>
          </p:cNvSpPr>
          <p:nvPr>
            <p:ph type="pic" sz="quarter" idx="17"/>
          </p:nvPr>
        </p:nvSpPr>
        <p:spPr>
          <a:xfrm>
            <a:off x="8803441" y="2937433"/>
            <a:ext cx="2339964" cy="2273195"/>
          </a:xfrm>
          <a:prstGeom prst="rect">
            <a:avLst/>
          </a:prstGeom>
        </p:spPr>
        <p:txBody>
          <a:bodyPr/>
          <a:lstStyle/>
          <a:p>
            <a:pPr lvl="0"/>
            <a:endParaRPr lang="id-ID" noProof="0"/>
          </a:p>
        </p:txBody>
      </p:sp>
      <p:sp>
        <p:nvSpPr>
          <p:cNvPr id="4" name="Slide Number Placeholder 5">
            <a:extLst>
              <a:ext uri="{FF2B5EF4-FFF2-40B4-BE49-F238E27FC236}">
                <a16:creationId xmlns:a16="http://schemas.microsoft.com/office/drawing/2014/main" id="{3DEF0BC0-656B-4D92-B03C-4424150E60C2}"/>
              </a:ext>
            </a:extLst>
          </p:cNvPr>
          <p:cNvSpPr>
            <a:spLocks noGrp="1"/>
          </p:cNvSpPr>
          <p:nvPr>
            <p:ph type="sldNum" sz="quarter" idx="4"/>
          </p:nvPr>
        </p:nvSpPr>
        <p:spPr>
          <a:xfrm>
            <a:off x="9237785" y="6355934"/>
            <a:ext cx="2743200" cy="36618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435CA8B5-BA8D-4F22-975D-18D0D15113D4}" type="slidenum">
              <a:rPr lang="en-US" altLang="nb-NO"/>
              <a:pPr/>
              <a:t>‹#›</a:t>
            </a:fld>
            <a:endParaRPr lang="en-US" altLang="nb-NO"/>
          </a:p>
        </p:txBody>
      </p:sp>
    </p:spTree>
    <p:extLst>
      <p:ext uri="{BB962C8B-B14F-4D97-AF65-F5344CB8AC3E}">
        <p14:creationId xmlns:p14="http://schemas.microsoft.com/office/powerpoint/2010/main" val="4233577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3251200" cy="2679700"/>
          </a:xfrm>
          <a:prstGeom prst="rect">
            <a:avLst/>
          </a:prstGeom>
        </p:spPr>
        <p:txBody>
          <a:bodyPr/>
          <a:lstStyle/>
          <a:p>
            <a:pPr lvl="0"/>
            <a:endParaRPr lang="id-ID" noProof="0"/>
          </a:p>
        </p:txBody>
      </p:sp>
      <p:sp>
        <p:nvSpPr>
          <p:cNvPr id="4" name="Picture Placeholder 2"/>
          <p:cNvSpPr>
            <a:spLocks noGrp="1"/>
          </p:cNvSpPr>
          <p:nvPr>
            <p:ph type="pic" sz="quarter" idx="11"/>
          </p:nvPr>
        </p:nvSpPr>
        <p:spPr>
          <a:xfrm>
            <a:off x="3327036" y="1"/>
            <a:ext cx="4723101" cy="2679700"/>
          </a:xfrm>
          <a:prstGeom prst="rect">
            <a:avLst/>
          </a:prstGeom>
        </p:spPr>
        <p:txBody>
          <a:bodyPr/>
          <a:lstStyle/>
          <a:p>
            <a:pPr lvl="0"/>
            <a:endParaRPr lang="id-ID" noProof="0"/>
          </a:p>
        </p:txBody>
      </p:sp>
      <p:sp>
        <p:nvSpPr>
          <p:cNvPr id="5" name="Picture Placeholder 2"/>
          <p:cNvSpPr>
            <a:spLocks noGrp="1"/>
          </p:cNvSpPr>
          <p:nvPr>
            <p:ph type="pic" sz="quarter" idx="12"/>
          </p:nvPr>
        </p:nvSpPr>
        <p:spPr>
          <a:xfrm>
            <a:off x="1" y="2768600"/>
            <a:ext cx="4027471" cy="4089400"/>
          </a:xfrm>
          <a:prstGeom prst="rect">
            <a:avLst/>
          </a:prstGeom>
        </p:spPr>
        <p:txBody>
          <a:bodyPr/>
          <a:lstStyle/>
          <a:p>
            <a:pPr lvl="0"/>
            <a:endParaRPr lang="id-ID" noProof="0"/>
          </a:p>
        </p:txBody>
      </p:sp>
      <p:sp>
        <p:nvSpPr>
          <p:cNvPr id="7" name="Picture Placeholder 2"/>
          <p:cNvSpPr>
            <a:spLocks noGrp="1"/>
          </p:cNvSpPr>
          <p:nvPr>
            <p:ph type="pic" sz="quarter" idx="14"/>
          </p:nvPr>
        </p:nvSpPr>
        <p:spPr>
          <a:xfrm>
            <a:off x="8128000" y="2768600"/>
            <a:ext cx="4064000" cy="4089400"/>
          </a:xfrm>
          <a:prstGeom prst="rect">
            <a:avLst/>
          </a:prstGeom>
        </p:spPr>
        <p:txBody>
          <a:bodyPr/>
          <a:lstStyle/>
          <a:p>
            <a:pPr lvl="0"/>
            <a:endParaRPr lang="id-ID" noProof="0" dirty="0"/>
          </a:p>
        </p:txBody>
      </p:sp>
      <p:sp>
        <p:nvSpPr>
          <p:cNvPr id="8" name="Picture Placeholder 2"/>
          <p:cNvSpPr>
            <a:spLocks noGrp="1"/>
          </p:cNvSpPr>
          <p:nvPr>
            <p:ph type="pic" sz="quarter" idx="15"/>
          </p:nvPr>
        </p:nvSpPr>
        <p:spPr>
          <a:xfrm>
            <a:off x="8128000" y="88901"/>
            <a:ext cx="4064000" cy="26797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4D3A7FB8-4EE7-A722-97B5-08BFD0072B80}"/>
              </a:ext>
            </a:extLst>
          </p:cNvPr>
          <p:cNvSpPr>
            <a:spLocks noGrp="1"/>
          </p:cNvSpPr>
          <p:nvPr>
            <p:ph type="sldNum" sz="quarter" idx="16"/>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774041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0"/>
            <a:ext cx="3200400" cy="2360235"/>
          </a:xfrm>
          <a:prstGeom prst="rect">
            <a:avLst/>
          </a:prstGeom>
        </p:spPr>
        <p:txBody>
          <a:bodyPr/>
          <a:lstStyle/>
          <a:p>
            <a:pPr lvl="0"/>
            <a:endParaRPr lang="id-ID" noProof="0"/>
          </a:p>
        </p:txBody>
      </p:sp>
      <p:sp>
        <p:nvSpPr>
          <p:cNvPr id="5" name="Picture Placeholder 2"/>
          <p:cNvSpPr>
            <a:spLocks noGrp="1"/>
          </p:cNvSpPr>
          <p:nvPr>
            <p:ph type="pic" sz="quarter" idx="11"/>
          </p:nvPr>
        </p:nvSpPr>
        <p:spPr>
          <a:xfrm>
            <a:off x="1" y="2422796"/>
            <a:ext cx="3200400" cy="2036763"/>
          </a:xfrm>
          <a:prstGeom prst="rect">
            <a:avLst/>
          </a:prstGeom>
        </p:spPr>
        <p:txBody>
          <a:bodyPr/>
          <a:lstStyle/>
          <a:p>
            <a:pPr lvl="0"/>
            <a:endParaRPr lang="id-ID" noProof="0"/>
          </a:p>
        </p:txBody>
      </p:sp>
      <p:sp>
        <p:nvSpPr>
          <p:cNvPr id="6" name="Picture Placeholder 2"/>
          <p:cNvSpPr>
            <a:spLocks noGrp="1"/>
          </p:cNvSpPr>
          <p:nvPr>
            <p:ph type="pic" sz="quarter" idx="12"/>
          </p:nvPr>
        </p:nvSpPr>
        <p:spPr>
          <a:xfrm>
            <a:off x="1" y="4522121"/>
            <a:ext cx="3200400" cy="2335881"/>
          </a:xfrm>
          <a:prstGeom prst="rect">
            <a:avLst/>
          </a:prstGeom>
        </p:spPr>
        <p:txBody>
          <a:bodyPr/>
          <a:lstStyle/>
          <a:p>
            <a:pPr lvl="0"/>
            <a:endParaRPr lang="id-ID" noProof="0"/>
          </a:p>
        </p:txBody>
      </p:sp>
      <p:sp>
        <p:nvSpPr>
          <p:cNvPr id="10" name="Picture Placeholder 2"/>
          <p:cNvSpPr>
            <a:spLocks noGrp="1"/>
          </p:cNvSpPr>
          <p:nvPr>
            <p:ph type="pic" sz="quarter" idx="13"/>
          </p:nvPr>
        </p:nvSpPr>
        <p:spPr>
          <a:xfrm>
            <a:off x="3278365" y="0"/>
            <a:ext cx="2817635" cy="2360235"/>
          </a:xfrm>
          <a:prstGeom prst="rect">
            <a:avLst/>
          </a:prstGeom>
        </p:spPr>
        <p:txBody>
          <a:bodyPr/>
          <a:lstStyle/>
          <a:p>
            <a:pPr lvl="0"/>
            <a:endParaRPr lang="id-ID" noProof="0" dirty="0"/>
          </a:p>
        </p:txBody>
      </p:sp>
      <p:sp>
        <p:nvSpPr>
          <p:cNvPr id="11" name="Picture Placeholder 2"/>
          <p:cNvSpPr>
            <a:spLocks noGrp="1"/>
          </p:cNvSpPr>
          <p:nvPr>
            <p:ph type="pic" sz="quarter" idx="14"/>
          </p:nvPr>
        </p:nvSpPr>
        <p:spPr>
          <a:xfrm>
            <a:off x="3278365" y="2422797"/>
            <a:ext cx="2817635" cy="4435204"/>
          </a:xfrm>
          <a:prstGeom prst="rect">
            <a:avLst/>
          </a:prstGeom>
        </p:spPr>
        <p:txBody>
          <a:bodyPr/>
          <a:lstStyle/>
          <a:p>
            <a:pPr lvl="0"/>
            <a:endParaRPr lang="id-ID" noProof="0" dirty="0"/>
          </a:p>
        </p:txBody>
      </p:sp>
      <p:sp>
        <p:nvSpPr>
          <p:cNvPr id="2" name="Slide Number Placeholder 5">
            <a:extLst>
              <a:ext uri="{FF2B5EF4-FFF2-40B4-BE49-F238E27FC236}">
                <a16:creationId xmlns:a16="http://schemas.microsoft.com/office/drawing/2014/main" id="{9D5600F9-7486-AB13-B3B6-7517EE8C5CBE}"/>
              </a:ext>
            </a:extLst>
          </p:cNvPr>
          <p:cNvSpPr>
            <a:spLocks noGrp="1"/>
          </p:cNvSpPr>
          <p:nvPr>
            <p:ph type="sldNum" sz="quarter" idx="15"/>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7486860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1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2"/>
            <a:ext cx="12192000" cy="6857999"/>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E8605A4F-6476-D33C-DF28-BD8363D489A5}"/>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41051303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773045" y="0"/>
            <a:ext cx="10418956" cy="68580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93B23198-70F7-7AFC-9AAB-4519B8D34B26}"/>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7068905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Vertical Title and Tex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 y="0"/>
            <a:ext cx="3162300" cy="6858000"/>
          </a:xfrm>
          <a:prstGeom prst="rect">
            <a:avLst/>
          </a:prstGeom>
        </p:spPr>
        <p:txBody>
          <a:bodyPr/>
          <a:lstStyle/>
          <a:p>
            <a:pPr lvl="0"/>
            <a:endParaRPr lang="id-ID" noProof="0"/>
          </a:p>
        </p:txBody>
      </p:sp>
      <p:sp>
        <p:nvSpPr>
          <p:cNvPr id="8" name="Picture Placeholder 6"/>
          <p:cNvSpPr>
            <a:spLocks noGrp="1"/>
          </p:cNvSpPr>
          <p:nvPr>
            <p:ph type="pic" sz="quarter" idx="11"/>
          </p:nvPr>
        </p:nvSpPr>
        <p:spPr>
          <a:xfrm>
            <a:off x="3238500" y="1"/>
            <a:ext cx="2057400" cy="2044700"/>
          </a:xfrm>
          <a:prstGeom prst="rect">
            <a:avLst/>
          </a:prstGeom>
        </p:spPr>
        <p:txBody>
          <a:bodyPr/>
          <a:lstStyle/>
          <a:p>
            <a:pPr lvl="0"/>
            <a:endParaRPr lang="id-ID" noProof="0"/>
          </a:p>
        </p:txBody>
      </p:sp>
      <p:sp>
        <p:nvSpPr>
          <p:cNvPr id="9" name="Picture Placeholder 6"/>
          <p:cNvSpPr>
            <a:spLocks noGrp="1"/>
          </p:cNvSpPr>
          <p:nvPr>
            <p:ph type="pic" sz="quarter" idx="12"/>
          </p:nvPr>
        </p:nvSpPr>
        <p:spPr>
          <a:xfrm>
            <a:off x="3238500" y="2171701"/>
            <a:ext cx="2057400" cy="2095500"/>
          </a:xfrm>
          <a:prstGeom prst="rect">
            <a:avLst/>
          </a:prstGeom>
        </p:spPr>
        <p:txBody>
          <a:bodyPr/>
          <a:lstStyle/>
          <a:p>
            <a:pPr lvl="0"/>
            <a:endParaRPr lang="id-ID" noProof="0" dirty="0"/>
          </a:p>
        </p:txBody>
      </p:sp>
      <p:sp>
        <p:nvSpPr>
          <p:cNvPr id="10" name="Picture Placeholder 6"/>
          <p:cNvSpPr>
            <a:spLocks noGrp="1"/>
          </p:cNvSpPr>
          <p:nvPr>
            <p:ph type="pic" sz="quarter" idx="13"/>
          </p:nvPr>
        </p:nvSpPr>
        <p:spPr>
          <a:xfrm>
            <a:off x="3238500" y="4356101"/>
            <a:ext cx="2057400" cy="2501900"/>
          </a:xfrm>
          <a:prstGeom prst="rect">
            <a:avLst/>
          </a:prstGeom>
        </p:spPr>
        <p:txBody>
          <a:bodyPr/>
          <a:lstStyle/>
          <a:p>
            <a:pPr lvl="0"/>
            <a:endParaRPr lang="id-ID" noProof="0" dirty="0"/>
          </a:p>
        </p:txBody>
      </p:sp>
      <p:sp>
        <p:nvSpPr>
          <p:cNvPr id="11" name="Picture Placeholder 6"/>
          <p:cNvSpPr>
            <a:spLocks noGrp="1"/>
          </p:cNvSpPr>
          <p:nvPr>
            <p:ph type="pic" sz="quarter" idx="14"/>
          </p:nvPr>
        </p:nvSpPr>
        <p:spPr>
          <a:xfrm>
            <a:off x="5384801" y="0"/>
            <a:ext cx="3797300" cy="68580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E9E60869-6717-1733-A52B-F21B8C457EA9}"/>
              </a:ext>
            </a:extLst>
          </p:cNvPr>
          <p:cNvSpPr>
            <a:spLocks noGrp="1"/>
          </p:cNvSpPr>
          <p:nvPr>
            <p:ph type="sldNum" sz="quarter" idx="15"/>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9131685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2789499"/>
            <a:ext cx="5405439" cy="4068501"/>
          </a:xfrm>
          <a:prstGeom prst="rect">
            <a:avLst/>
          </a:prstGeom>
        </p:spPr>
        <p:txBody>
          <a:bodyPr/>
          <a:lstStyle/>
          <a:p>
            <a:pPr lvl="0"/>
            <a:endParaRPr lang="id-ID" noProof="0"/>
          </a:p>
        </p:txBody>
      </p:sp>
      <p:sp>
        <p:nvSpPr>
          <p:cNvPr id="4" name="Picture Placeholder 2"/>
          <p:cNvSpPr>
            <a:spLocks noGrp="1"/>
          </p:cNvSpPr>
          <p:nvPr>
            <p:ph type="pic" sz="quarter" idx="11"/>
          </p:nvPr>
        </p:nvSpPr>
        <p:spPr>
          <a:xfrm>
            <a:off x="5521124" y="2789499"/>
            <a:ext cx="3457776" cy="4068501"/>
          </a:xfrm>
          <a:prstGeom prst="rect">
            <a:avLst/>
          </a:prstGeom>
        </p:spPr>
        <p:txBody>
          <a:bodyPr/>
          <a:lstStyle/>
          <a:p>
            <a:pPr lvl="0"/>
            <a:endParaRPr lang="id-ID" noProof="0"/>
          </a:p>
        </p:txBody>
      </p:sp>
      <p:sp>
        <p:nvSpPr>
          <p:cNvPr id="5" name="Picture Placeholder 2"/>
          <p:cNvSpPr>
            <a:spLocks noGrp="1"/>
          </p:cNvSpPr>
          <p:nvPr>
            <p:ph type="pic" sz="quarter" idx="12"/>
          </p:nvPr>
        </p:nvSpPr>
        <p:spPr>
          <a:xfrm>
            <a:off x="9097640" y="2"/>
            <a:ext cx="3094360" cy="6857999"/>
          </a:xfrm>
          <a:prstGeom prst="rect">
            <a:avLst/>
          </a:prstGeom>
        </p:spPr>
        <p:txBody>
          <a:bodyPr/>
          <a:lstStyle/>
          <a:p>
            <a:pPr lvl="0"/>
            <a:endParaRPr lang="id-ID" noProof="0"/>
          </a:p>
        </p:txBody>
      </p:sp>
      <p:sp>
        <p:nvSpPr>
          <p:cNvPr id="6" name="Picture Placeholder 2"/>
          <p:cNvSpPr>
            <a:spLocks noGrp="1"/>
          </p:cNvSpPr>
          <p:nvPr>
            <p:ph type="pic" sz="quarter" idx="13"/>
          </p:nvPr>
        </p:nvSpPr>
        <p:spPr>
          <a:xfrm>
            <a:off x="5521124" y="1"/>
            <a:ext cx="3457776" cy="26416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C2ED71E5-1943-17AF-8321-EB0429054CF4}"/>
              </a:ext>
            </a:extLst>
          </p:cNvPr>
          <p:cNvSpPr>
            <a:spLocks noGrp="1"/>
          </p:cNvSpPr>
          <p:nvPr>
            <p:ph type="sldNum" sz="quarter" idx="14"/>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9537831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8782051" y="0"/>
            <a:ext cx="1625600" cy="1625600"/>
          </a:xfrm>
          <a:prstGeom prst="rect">
            <a:avLst/>
          </a:prstGeom>
        </p:spPr>
        <p:txBody>
          <a:bodyPr/>
          <a:lstStyle/>
          <a:p>
            <a:pPr lvl="0"/>
            <a:endParaRPr lang="id-ID" noProof="0"/>
          </a:p>
        </p:txBody>
      </p:sp>
      <p:sp>
        <p:nvSpPr>
          <p:cNvPr id="13" name="Picture Placeholder 11"/>
          <p:cNvSpPr>
            <a:spLocks noGrp="1"/>
          </p:cNvSpPr>
          <p:nvPr>
            <p:ph type="pic" sz="quarter" idx="11"/>
          </p:nvPr>
        </p:nvSpPr>
        <p:spPr>
          <a:xfrm>
            <a:off x="10496551" y="0"/>
            <a:ext cx="1612900" cy="1625600"/>
          </a:xfrm>
          <a:prstGeom prst="rect">
            <a:avLst/>
          </a:prstGeom>
        </p:spPr>
        <p:txBody>
          <a:bodyPr/>
          <a:lstStyle/>
          <a:p>
            <a:pPr lvl="0"/>
            <a:endParaRPr lang="id-ID" noProof="0" dirty="0"/>
          </a:p>
        </p:txBody>
      </p:sp>
      <p:sp>
        <p:nvSpPr>
          <p:cNvPr id="14" name="Picture Placeholder 11"/>
          <p:cNvSpPr>
            <a:spLocks noGrp="1"/>
          </p:cNvSpPr>
          <p:nvPr>
            <p:ph type="pic" sz="quarter" idx="12"/>
          </p:nvPr>
        </p:nvSpPr>
        <p:spPr>
          <a:xfrm>
            <a:off x="7067551" y="0"/>
            <a:ext cx="1625600" cy="1625600"/>
          </a:xfrm>
          <a:prstGeom prst="rect">
            <a:avLst/>
          </a:prstGeom>
        </p:spPr>
        <p:txBody>
          <a:bodyPr/>
          <a:lstStyle/>
          <a:p>
            <a:pPr lvl="0"/>
            <a:endParaRPr lang="id-ID" noProof="0" dirty="0"/>
          </a:p>
        </p:txBody>
      </p:sp>
      <p:sp>
        <p:nvSpPr>
          <p:cNvPr id="15" name="Picture Placeholder 11"/>
          <p:cNvSpPr>
            <a:spLocks noGrp="1"/>
          </p:cNvSpPr>
          <p:nvPr>
            <p:ph type="pic" sz="quarter" idx="13"/>
          </p:nvPr>
        </p:nvSpPr>
        <p:spPr>
          <a:xfrm>
            <a:off x="5308600" y="0"/>
            <a:ext cx="1625600" cy="1625600"/>
          </a:xfrm>
          <a:prstGeom prst="rect">
            <a:avLst/>
          </a:prstGeom>
        </p:spPr>
        <p:txBody>
          <a:bodyPr/>
          <a:lstStyle/>
          <a:p>
            <a:pPr lvl="0"/>
            <a:endParaRPr lang="id-ID" noProof="0"/>
          </a:p>
        </p:txBody>
      </p:sp>
      <p:sp>
        <p:nvSpPr>
          <p:cNvPr id="17" name="Picture Placeholder 11"/>
          <p:cNvSpPr>
            <a:spLocks noGrp="1"/>
          </p:cNvSpPr>
          <p:nvPr>
            <p:ph type="pic" sz="quarter" idx="14"/>
          </p:nvPr>
        </p:nvSpPr>
        <p:spPr>
          <a:xfrm>
            <a:off x="8782051" y="1752600"/>
            <a:ext cx="1625600" cy="1625600"/>
          </a:xfrm>
          <a:prstGeom prst="rect">
            <a:avLst/>
          </a:prstGeom>
        </p:spPr>
        <p:txBody>
          <a:bodyPr/>
          <a:lstStyle/>
          <a:p>
            <a:pPr lvl="0"/>
            <a:endParaRPr lang="id-ID" noProof="0" dirty="0"/>
          </a:p>
        </p:txBody>
      </p:sp>
      <p:sp>
        <p:nvSpPr>
          <p:cNvPr id="18" name="Picture Placeholder 11"/>
          <p:cNvSpPr>
            <a:spLocks noGrp="1"/>
          </p:cNvSpPr>
          <p:nvPr>
            <p:ph type="pic" sz="quarter" idx="15"/>
          </p:nvPr>
        </p:nvSpPr>
        <p:spPr>
          <a:xfrm>
            <a:off x="10496551" y="1752600"/>
            <a:ext cx="1612900" cy="1625600"/>
          </a:xfrm>
          <a:prstGeom prst="rect">
            <a:avLst/>
          </a:prstGeom>
        </p:spPr>
        <p:txBody>
          <a:bodyPr/>
          <a:lstStyle/>
          <a:p>
            <a:pPr lvl="0"/>
            <a:endParaRPr lang="id-ID" noProof="0"/>
          </a:p>
        </p:txBody>
      </p:sp>
      <p:sp>
        <p:nvSpPr>
          <p:cNvPr id="19" name="Picture Placeholder 11"/>
          <p:cNvSpPr>
            <a:spLocks noGrp="1"/>
          </p:cNvSpPr>
          <p:nvPr>
            <p:ph type="pic" sz="quarter" idx="16"/>
          </p:nvPr>
        </p:nvSpPr>
        <p:spPr>
          <a:xfrm>
            <a:off x="7067551" y="1752600"/>
            <a:ext cx="1625600" cy="1625600"/>
          </a:xfrm>
          <a:prstGeom prst="rect">
            <a:avLst/>
          </a:prstGeom>
        </p:spPr>
        <p:txBody>
          <a:bodyPr/>
          <a:lstStyle/>
          <a:p>
            <a:pPr lvl="0"/>
            <a:endParaRPr lang="id-ID" noProof="0" dirty="0"/>
          </a:p>
        </p:txBody>
      </p:sp>
      <p:sp>
        <p:nvSpPr>
          <p:cNvPr id="20" name="Picture Placeholder 11"/>
          <p:cNvSpPr>
            <a:spLocks noGrp="1"/>
          </p:cNvSpPr>
          <p:nvPr>
            <p:ph type="pic" sz="quarter" idx="17"/>
          </p:nvPr>
        </p:nvSpPr>
        <p:spPr>
          <a:xfrm>
            <a:off x="5308600" y="1752600"/>
            <a:ext cx="1625600" cy="1625600"/>
          </a:xfrm>
          <a:prstGeom prst="rect">
            <a:avLst/>
          </a:prstGeom>
        </p:spPr>
        <p:txBody>
          <a:bodyPr/>
          <a:lstStyle/>
          <a:p>
            <a:pPr lvl="0"/>
            <a:endParaRPr lang="id-ID" noProof="0" dirty="0"/>
          </a:p>
        </p:txBody>
      </p:sp>
      <p:sp>
        <p:nvSpPr>
          <p:cNvPr id="21" name="Picture Placeholder 11"/>
          <p:cNvSpPr>
            <a:spLocks noGrp="1"/>
          </p:cNvSpPr>
          <p:nvPr>
            <p:ph type="pic" sz="quarter" idx="18"/>
          </p:nvPr>
        </p:nvSpPr>
        <p:spPr>
          <a:xfrm>
            <a:off x="8782051" y="3505200"/>
            <a:ext cx="1625600" cy="1625600"/>
          </a:xfrm>
          <a:prstGeom prst="rect">
            <a:avLst/>
          </a:prstGeom>
        </p:spPr>
        <p:txBody>
          <a:bodyPr/>
          <a:lstStyle/>
          <a:p>
            <a:pPr lvl="0"/>
            <a:endParaRPr lang="id-ID" noProof="0"/>
          </a:p>
        </p:txBody>
      </p:sp>
      <p:sp>
        <p:nvSpPr>
          <p:cNvPr id="22" name="Picture Placeholder 11"/>
          <p:cNvSpPr>
            <a:spLocks noGrp="1"/>
          </p:cNvSpPr>
          <p:nvPr>
            <p:ph type="pic" sz="quarter" idx="19"/>
          </p:nvPr>
        </p:nvSpPr>
        <p:spPr>
          <a:xfrm>
            <a:off x="10496551" y="3505200"/>
            <a:ext cx="1612900" cy="1625600"/>
          </a:xfrm>
          <a:prstGeom prst="rect">
            <a:avLst/>
          </a:prstGeom>
        </p:spPr>
        <p:txBody>
          <a:bodyPr/>
          <a:lstStyle/>
          <a:p>
            <a:pPr lvl="0"/>
            <a:endParaRPr lang="id-ID" noProof="0" dirty="0"/>
          </a:p>
        </p:txBody>
      </p:sp>
      <p:sp>
        <p:nvSpPr>
          <p:cNvPr id="23" name="Picture Placeholder 11"/>
          <p:cNvSpPr>
            <a:spLocks noGrp="1"/>
          </p:cNvSpPr>
          <p:nvPr>
            <p:ph type="pic" sz="quarter" idx="20"/>
          </p:nvPr>
        </p:nvSpPr>
        <p:spPr>
          <a:xfrm>
            <a:off x="7067551" y="3505200"/>
            <a:ext cx="1625600" cy="1625600"/>
          </a:xfrm>
          <a:prstGeom prst="rect">
            <a:avLst/>
          </a:prstGeom>
        </p:spPr>
        <p:txBody>
          <a:bodyPr/>
          <a:lstStyle/>
          <a:p>
            <a:pPr lvl="0"/>
            <a:endParaRPr lang="id-ID" noProof="0"/>
          </a:p>
        </p:txBody>
      </p:sp>
      <p:sp>
        <p:nvSpPr>
          <p:cNvPr id="24" name="Picture Placeholder 11"/>
          <p:cNvSpPr>
            <a:spLocks noGrp="1"/>
          </p:cNvSpPr>
          <p:nvPr>
            <p:ph type="pic" sz="quarter" idx="21"/>
          </p:nvPr>
        </p:nvSpPr>
        <p:spPr>
          <a:xfrm>
            <a:off x="5308600" y="3505200"/>
            <a:ext cx="1625600" cy="1625600"/>
          </a:xfrm>
          <a:prstGeom prst="rect">
            <a:avLst/>
          </a:prstGeom>
        </p:spPr>
        <p:txBody>
          <a:bodyPr/>
          <a:lstStyle/>
          <a:p>
            <a:pPr lvl="0"/>
            <a:endParaRPr lang="id-ID" noProof="0" dirty="0"/>
          </a:p>
        </p:txBody>
      </p:sp>
      <p:sp>
        <p:nvSpPr>
          <p:cNvPr id="25" name="Picture Placeholder 11"/>
          <p:cNvSpPr>
            <a:spLocks noGrp="1"/>
          </p:cNvSpPr>
          <p:nvPr>
            <p:ph type="pic" sz="quarter" idx="22"/>
          </p:nvPr>
        </p:nvSpPr>
        <p:spPr>
          <a:xfrm>
            <a:off x="5308601" y="5245101"/>
            <a:ext cx="1612900" cy="1612900"/>
          </a:xfrm>
          <a:prstGeom prst="rect">
            <a:avLst/>
          </a:prstGeom>
        </p:spPr>
        <p:txBody>
          <a:bodyPr/>
          <a:lstStyle/>
          <a:p>
            <a:pPr lvl="0"/>
            <a:endParaRPr lang="id-ID" noProof="0" dirty="0"/>
          </a:p>
        </p:txBody>
      </p:sp>
      <p:sp>
        <p:nvSpPr>
          <p:cNvPr id="26" name="Picture Placeholder 11"/>
          <p:cNvSpPr>
            <a:spLocks noGrp="1"/>
          </p:cNvSpPr>
          <p:nvPr>
            <p:ph type="pic" sz="quarter" idx="23"/>
          </p:nvPr>
        </p:nvSpPr>
        <p:spPr>
          <a:xfrm>
            <a:off x="7067551" y="5245101"/>
            <a:ext cx="1612900" cy="1612900"/>
          </a:xfrm>
          <a:prstGeom prst="rect">
            <a:avLst/>
          </a:prstGeom>
        </p:spPr>
        <p:txBody>
          <a:bodyPr/>
          <a:lstStyle/>
          <a:p>
            <a:pPr lvl="0"/>
            <a:endParaRPr lang="id-ID" noProof="0" dirty="0"/>
          </a:p>
        </p:txBody>
      </p:sp>
      <p:sp>
        <p:nvSpPr>
          <p:cNvPr id="27" name="Picture Placeholder 11"/>
          <p:cNvSpPr>
            <a:spLocks noGrp="1"/>
          </p:cNvSpPr>
          <p:nvPr>
            <p:ph type="pic" sz="quarter" idx="24"/>
          </p:nvPr>
        </p:nvSpPr>
        <p:spPr>
          <a:xfrm>
            <a:off x="8782051" y="5245101"/>
            <a:ext cx="1612900" cy="1612900"/>
          </a:xfrm>
          <a:prstGeom prst="rect">
            <a:avLst/>
          </a:prstGeom>
        </p:spPr>
        <p:txBody>
          <a:bodyPr/>
          <a:lstStyle/>
          <a:p>
            <a:pPr lvl="0"/>
            <a:endParaRPr lang="id-ID" noProof="0"/>
          </a:p>
        </p:txBody>
      </p:sp>
      <p:sp>
        <p:nvSpPr>
          <p:cNvPr id="28" name="Picture Placeholder 11"/>
          <p:cNvSpPr>
            <a:spLocks noGrp="1"/>
          </p:cNvSpPr>
          <p:nvPr>
            <p:ph type="pic" sz="quarter" idx="25"/>
          </p:nvPr>
        </p:nvSpPr>
        <p:spPr>
          <a:xfrm>
            <a:off x="10496551" y="5245101"/>
            <a:ext cx="1612900" cy="1612900"/>
          </a:xfrm>
          <a:prstGeom prst="rect">
            <a:avLst/>
          </a:prstGeom>
        </p:spPr>
        <p:txBody>
          <a:bodyPr/>
          <a:lstStyle/>
          <a:p>
            <a:pPr lvl="0"/>
            <a:endParaRPr lang="id-ID" noProof="0"/>
          </a:p>
        </p:txBody>
      </p:sp>
      <p:sp>
        <p:nvSpPr>
          <p:cNvPr id="29" name="Picture Placeholder 11"/>
          <p:cNvSpPr>
            <a:spLocks noGrp="1"/>
          </p:cNvSpPr>
          <p:nvPr>
            <p:ph type="pic" sz="quarter" idx="26"/>
          </p:nvPr>
        </p:nvSpPr>
        <p:spPr>
          <a:xfrm>
            <a:off x="3594100" y="0"/>
            <a:ext cx="1625600" cy="1625600"/>
          </a:xfrm>
          <a:prstGeom prst="rect">
            <a:avLst/>
          </a:prstGeom>
        </p:spPr>
        <p:txBody>
          <a:bodyPr/>
          <a:lstStyle/>
          <a:p>
            <a:pPr lvl="0"/>
            <a:endParaRPr lang="id-ID" noProof="0" dirty="0"/>
          </a:p>
        </p:txBody>
      </p:sp>
      <p:sp>
        <p:nvSpPr>
          <p:cNvPr id="30" name="Picture Placeholder 11"/>
          <p:cNvSpPr>
            <a:spLocks noGrp="1"/>
          </p:cNvSpPr>
          <p:nvPr>
            <p:ph type="pic" sz="quarter" idx="27"/>
          </p:nvPr>
        </p:nvSpPr>
        <p:spPr>
          <a:xfrm>
            <a:off x="3594100" y="1752600"/>
            <a:ext cx="1625600" cy="1625600"/>
          </a:xfrm>
          <a:prstGeom prst="rect">
            <a:avLst/>
          </a:prstGeom>
        </p:spPr>
        <p:txBody>
          <a:bodyPr/>
          <a:lstStyle/>
          <a:p>
            <a:pPr lvl="0"/>
            <a:endParaRPr lang="id-ID" noProof="0" dirty="0"/>
          </a:p>
        </p:txBody>
      </p:sp>
      <p:sp>
        <p:nvSpPr>
          <p:cNvPr id="31" name="Picture Placeholder 11"/>
          <p:cNvSpPr>
            <a:spLocks noGrp="1"/>
          </p:cNvSpPr>
          <p:nvPr>
            <p:ph type="pic" sz="quarter" idx="28"/>
          </p:nvPr>
        </p:nvSpPr>
        <p:spPr>
          <a:xfrm>
            <a:off x="3594100" y="3505200"/>
            <a:ext cx="1625600" cy="1625600"/>
          </a:xfrm>
          <a:prstGeom prst="rect">
            <a:avLst/>
          </a:prstGeom>
        </p:spPr>
        <p:txBody>
          <a:bodyPr/>
          <a:lstStyle/>
          <a:p>
            <a:pPr lvl="0"/>
            <a:endParaRPr lang="id-ID" noProof="0" dirty="0"/>
          </a:p>
        </p:txBody>
      </p:sp>
      <p:sp>
        <p:nvSpPr>
          <p:cNvPr id="32" name="Picture Placeholder 11"/>
          <p:cNvSpPr>
            <a:spLocks noGrp="1"/>
          </p:cNvSpPr>
          <p:nvPr>
            <p:ph type="pic" sz="quarter" idx="29"/>
          </p:nvPr>
        </p:nvSpPr>
        <p:spPr>
          <a:xfrm>
            <a:off x="3594101" y="5245101"/>
            <a:ext cx="1612900" cy="1612900"/>
          </a:xfrm>
          <a:prstGeom prst="rect">
            <a:avLst/>
          </a:prstGeom>
        </p:spPr>
        <p:txBody>
          <a:bodyPr/>
          <a:lstStyle/>
          <a:p>
            <a:pPr lvl="0"/>
            <a:endParaRPr lang="id-ID" noProof="0"/>
          </a:p>
        </p:txBody>
      </p:sp>
      <p:sp>
        <p:nvSpPr>
          <p:cNvPr id="33" name="Picture Placeholder 11"/>
          <p:cNvSpPr>
            <a:spLocks noGrp="1"/>
          </p:cNvSpPr>
          <p:nvPr>
            <p:ph type="pic" sz="quarter" idx="30"/>
          </p:nvPr>
        </p:nvSpPr>
        <p:spPr>
          <a:xfrm>
            <a:off x="1835151" y="3505200"/>
            <a:ext cx="1625600" cy="1625600"/>
          </a:xfrm>
          <a:prstGeom prst="rect">
            <a:avLst/>
          </a:prstGeom>
        </p:spPr>
        <p:txBody>
          <a:bodyPr/>
          <a:lstStyle/>
          <a:p>
            <a:pPr lvl="0"/>
            <a:endParaRPr lang="id-ID" noProof="0"/>
          </a:p>
        </p:txBody>
      </p:sp>
      <p:sp>
        <p:nvSpPr>
          <p:cNvPr id="34" name="Picture Placeholder 11"/>
          <p:cNvSpPr>
            <a:spLocks noGrp="1"/>
          </p:cNvSpPr>
          <p:nvPr>
            <p:ph type="pic" sz="quarter" idx="31"/>
          </p:nvPr>
        </p:nvSpPr>
        <p:spPr>
          <a:xfrm>
            <a:off x="1835151" y="5245101"/>
            <a:ext cx="1612900" cy="1612900"/>
          </a:xfrm>
          <a:prstGeom prst="rect">
            <a:avLst/>
          </a:prstGeom>
        </p:spPr>
        <p:txBody>
          <a:bodyPr/>
          <a:lstStyle/>
          <a:p>
            <a:pPr lvl="0"/>
            <a:endParaRPr lang="id-ID" noProof="0"/>
          </a:p>
        </p:txBody>
      </p:sp>
      <p:sp>
        <p:nvSpPr>
          <p:cNvPr id="35" name="Picture Placeholder 11"/>
          <p:cNvSpPr>
            <a:spLocks noGrp="1"/>
          </p:cNvSpPr>
          <p:nvPr>
            <p:ph type="pic" sz="quarter" idx="32"/>
          </p:nvPr>
        </p:nvSpPr>
        <p:spPr>
          <a:xfrm>
            <a:off x="76200" y="3505200"/>
            <a:ext cx="1625600" cy="1625600"/>
          </a:xfrm>
          <a:prstGeom prst="rect">
            <a:avLst/>
          </a:prstGeom>
        </p:spPr>
        <p:txBody>
          <a:bodyPr/>
          <a:lstStyle/>
          <a:p>
            <a:pPr lvl="0"/>
            <a:endParaRPr lang="id-ID" noProof="0" dirty="0"/>
          </a:p>
        </p:txBody>
      </p:sp>
      <p:sp>
        <p:nvSpPr>
          <p:cNvPr id="36" name="Picture Placeholder 11"/>
          <p:cNvSpPr>
            <a:spLocks noGrp="1"/>
          </p:cNvSpPr>
          <p:nvPr>
            <p:ph type="pic" sz="quarter" idx="33"/>
          </p:nvPr>
        </p:nvSpPr>
        <p:spPr>
          <a:xfrm>
            <a:off x="76201" y="5245101"/>
            <a:ext cx="1612900" cy="16129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56F0972D-7C23-EAE9-699C-4190B18DF482}"/>
              </a:ext>
            </a:extLst>
          </p:cNvPr>
          <p:cNvSpPr>
            <a:spLocks noGrp="1"/>
          </p:cNvSpPr>
          <p:nvPr>
            <p:ph type="sldNum" sz="quarter" idx="34"/>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508513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207001" y="2730501"/>
            <a:ext cx="1765300" cy="1765300"/>
          </a:xfrm>
          <a:prstGeom prst="ellipse">
            <a:avLst/>
          </a:prstGeom>
        </p:spPr>
        <p:txBody>
          <a:bodyPr/>
          <a:lstStyle/>
          <a:p>
            <a:pPr lvl="0"/>
            <a:endParaRPr lang="id-ID" noProof="0" dirty="0"/>
          </a:p>
        </p:txBody>
      </p:sp>
      <p:sp>
        <p:nvSpPr>
          <p:cNvPr id="4" name="Picture Placeholder 2"/>
          <p:cNvSpPr>
            <a:spLocks noGrp="1"/>
          </p:cNvSpPr>
          <p:nvPr>
            <p:ph type="pic" sz="quarter" idx="11"/>
          </p:nvPr>
        </p:nvSpPr>
        <p:spPr>
          <a:xfrm>
            <a:off x="9156701" y="2730501"/>
            <a:ext cx="1765300" cy="1765300"/>
          </a:xfrm>
          <a:prstGeom prst="ellipse">
            <a:avLst/>
          </a:prstGeom>
        </p:spPr>
        <p:txBody>
          <a:bodyPr/>
          <a:lstStyle/>
          <a:p>
            <a:pPr lvl="0"/>
            <a:endParaRPr lang="id-ID" noProof="0"/>
          </a:p>
        </p:txBody>
      </p:sp>
      <p:sp>
        <p:nvSpPr>
          <p:cNvPr id="5" name="Picture Placeholder 2"/>
          <p:cNvSpPr>
            <a:spLocks noGrp="1"/>
          </p:cNvSpPr>
          <p:nvPr>
            <p:ph type="pic" sz="quarter" idx="12"/>
          </p:nvPr>
        </p:nvSpPr>
        <p:spPr>
          <a:xfrm>
            <a:off x="1257301" y="2730501"/>
            <a:ext cx="1765300" cy="1765300"/>
          </a:xfrm>
          <a:prstGeom prst="ellipse">
            <a:avLst/>
          </a:prstGeom>
        </p:spPr>
        <p:txBody>
          <a:bodyPr/>
          <a:lstStyle/>
          <a:p>
            <a:pPr lvl="0"/>
            <a:endParaRPr lang="id-ID" noProof="0" dirty="0"/>
          </a:p>
        </p:txBody>
      </p:sp>
      <p:sp>
        <p:nvSpPr>
          <p:cNvPr id="2" name="Slide Number Placeholder 5">
            <a:extLst>
              <a:ext uri="{FF2B5EF4-FFF2-40B4-BE49-F238E27FC236}">
                <a16:creationId xmlns:a16="http://schemas.microsoft.com/office/drawing/2014/main" id="{24789362-8BA9-2FD4-3BAC-92BD22C70004}"/>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61001147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1"/>
            <a:ext cx="6070600" cy="6870700"/>
          </a:xfrm>
          <a:prstGeom prst="rect">
            <a:avLst/>
          </a:prstGeom>
        </p:spPr>
        <p:txBody>
          <a:bodyPr/>
          <a:lstStyle/>
          <a:p>
            <a:pPr lvl="0"/>
            <a:endParaRPr lang="id-ID" noProof="0" dirty="0"/>
          </a:p>
        </p:txBody>
      </p:sp>
      <p:sp>
        <p:nvSpPr>
          <p:cNvPr id="2" name="Slide Number Placeholder 5">
            <a:extLst>
              <a:ext uri="{FF2B5EF4-FFF2-40B4-BE49-F238E27FC236}">
                <a16:creationId xmlns:a16="http://schemas.microsoft.com/office/drawing/2014/main" id="{535687A6-39ED-830D-449B-4B6613020ABA}"/>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62905662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7714D667-AD93-D036-8309-CEBCFD448A05}"/>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0628952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itle and Vertical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46015" y="2"/>
            <a:ext cx="3033712" cy="4560983"/>
          </a:xfrm>
          <a:prstGeom prst="rect">
            <a:avLst/>
          </a:prstGeom>
        </p:spPr>
        <p:txBody>
          <a:bodyPr/>
          <a:lstStyle/>
          <a:p>
            <a:pPr lvl="0"/>
            <a:endParaRPr lang="id-ID" noProof="0"/>
          </a:p>
        </p:txBody>
      </p:sp>
      <p:sp>
        <p:nvSpPr>
          <p:cNvPr id="4" name="Picture Placeholder 2"/>
          <p:cNvSpPr>
            <a:spLocks noGrp="1"/>
          </p:cNvSpPr>
          <p:nvPr>
            <p:ph type="pic" sz="quarter" idx="11"/>
          </p:nvPr>
        </p:nvSpPr>
        <p:spPr>
          <a:xfrm>
            <a:off x="9158288" y="2"/>
            <a:ext cx="3033712" cy="4560983"/>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477EB2CD-BB61-36BD-DF85-A558087CB9B3}"/>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41089127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96000" y="0"/>
            <a:ext cx="6096000" cy="4484915"/>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AC11767B-7869-E4A4-B7C9-E5C49ED1660F}"/>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4031870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20">
    <p:spTree>
      <p:nvGrpSpPr>
        <p:cNvPr id="1" name=""/>
        <p:cNvGrpSpPr/>
        <p:nvPr/>
      </p:nvGrpSpPr>
      <p:grpSpPr>
        <a:xfrm>
          <a:off x="0" y="0"/>
          <a:ext cx="0" cy="0"/>
          <a:chOff x="0" y="0"/>
          <a:chExt cx="0" cy="0"/>
        </a:xfrm>
      </p:grpSpPr>
      <p:sp>
        <p:nvSpPr>
          <p:cNvPr id="11" name="Picture Placeholder 2"/>
          <p:cNvSpPr>
            <a:spLocks noGrp="1"/>
          </p:cNvSpPr>
          <p:nvPr>
            <p:ph type="pic" sz="quarter" idx="10"/>
          </p:nvPr>
        </p:nvSpPr>
        <p:spPr>
          <a:xfrm>
            <a:off x="7230682" y="629778"/>
            <a:ext cx="3745065" cy="3745065"/>
          </a:xfrm>
          <a:prstGeom prst="diamond">
            <a:avLst/>
          </a:prstGeom>
        </p:spPr>
        <p:txBody>
          <a:bodyPr/>
          <a:lstStyle/>
          <a:p>
            <a:pPr lvl="0"/>
            <a:endParaRPr lang="id-ID" noProof="0" dirty="0"/>
          </a:p>
        </p:txBody>
      </p:sp>
      <p:sp>
        <p:nvSpPr>
          <p:cNvPr id="12" name="Picture Placeholder 2"/>
          <p:cNvSpPr>
            <a:spLocks noGrp="1"/>
          </p:cNvSpPr>
          <p:nvPr>
            <p:ph type="pic" sz="quarter" idx="11"/>
          </p:nvPr>
        </p:nvSpPr>
        <p:spPr>
          <a:xfrm>
            <a:off x="8894228" y="1169605"/>
            <a:ext cx="3745065" cy="3745065"/>
          </a:xfrm>
          <a:prstGeom prst="diamond">
            <a:avLst/>
          </a:prstGeom>
        </p:spPr>
        <p:txBody>
          <a:bodyPr/>
          <a:lstStyle/>
          <a:p>
            <a:pPr lvl="0"/>
            <a:endParaRPr lang="id-ID" noProof="0"/>
          </a:p>
        </p:txBody>
      </p:sp>
      <p:sp>
        <p:nvSpPr>
          <p:cNvPr id="13" name="Picture Placeholder 2"/>
          <p:cNvSpPr>
            <a:spLocks noGrp="1"/>
          </p:cNvSpPr>
          <p:nvPr>
            <p:ph type="pic" sz="quarter" idx="12"/>
          </p:nvPr>
        </p:nvSpPr>
        <p:spPr>
          <a:xfrm>
            <a:off x="6145355" y="2647952"/>
            <a:ext cx="3745065" cy="3745065"/>
          </a:xfrm>
          <a:prstGeom prst="diamond">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5E437FE6-A8EC-63AC-0203-427535B6EF1D}"/>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06207015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138865" y="1"/>
            <a:ext cx="6053137" cy="3440113"/>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ACCD3EC0-2FAC-3D2F-00DC-14C96F4E9381}"/>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3465682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734177" y="0"/>
            <a:ext cx="5457825" cy="68580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0E7642CC-D228-394B-E31E-F0AE99E86C35}"/>
              </a:ext>
            </a:extLst>
          </p:cNvPr>
          <p:cNvSpPr>
            <a:spLocks noGrp="1"/>
          </p:cNvSpPr>
          <p:nvPr>
            <p:ph type="sldNum" sz="quarter" idx="13"/>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84940661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7394623" y="2082801"/>
            <a:ext cx="3196539" cy="3196539"/>
          </a:xfrm>
          <a:prstGeom prst="ellipse">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DFE386F3-3CE0-1853-A677-20A41F68BCBD}"/>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29665926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9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3930556"/>
            <a:ext cx="12192000" cy="2927445"/>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A990F5CE-BD60-511D-95C4-40085E37BADE}"/>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26017928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0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2641600"/>
            <a:ext cx="6291619" cy="42164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BCE531B9-7494-7D8F-F908-68BEA25B1891}"/>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518331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20">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3784600" cy="68580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D43B8CB1-3FFE-6E10-7577-C1527F23E396}"/>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3946390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7532688" y="0"/>
            <a:ext cx="4659312" cy="68580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ACB5F653-6C67-5FD6-CE1B-B9001CA5E3AE}"/>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5100646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7576458" y="1"/>
            <a:ext cx="4615543" cy="68580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68FA8A78-2932-DAE2-3F1D-D4CEDF19C4A2}"/>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93928646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748463" y="813029"/>
            <a:ext cx="5110163" cy="5108575"/>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480A0DD5-45DE-05B1-E0B6-0757055E6439}"/>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3823171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Title and Vertical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41656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6D155317-1E02-E3DE-21C7-C6C31A5FE71E}"/>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9096250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3_Vertical Title and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12192000" cy="3644900"/>
          </a:xfrm>
          <a:prstGeom prst="rect">
            <a:avLst/>
          </a:prstGeom>
        </p:spPr>
        <p:txBody>
          <a:bodyPr/>
          <a:lstStyle/>
          <a:p>
            <a:pPr lvl="0"/>
            <a:endParaRPr lang="id-ID" noProof="0"/>
          </a:p>
        </p:txBody>
      </p:sp>
      <p:sp>
        <p:nvSpPr>
          <p:cNvPr id="2" name="Slide Number Placeholder 5">
            <a:extLst>
              <a:ext uri="{FF2B5EF4-FFF2-40B4-BE49-F238E27FC236}">
                <a16:creationId xmlns:a16="http://schemas.microsoft.com/office/drawing/2014/main" id="{B30BCB42-76C4-8A69-621B-D1CCC719E8B7}"/>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15044771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CE1F62C-C4F2-0942-FCB6-0783DD4DDF38}"/>
              </a:ext>
            </a:extLst>
          </p:cNvPr>
          <p:cNvSpPr>
            <a:spLocks noGrp="1"/>
          </p:cNvSpPr>
          <p:nvPr>
            <p:ph type="pic" sz="quarter" idx="10"/>
          </p:nvPr>
        </p:nvSpPr>
        <p:spPr>
          <a:xfrm>
            <a:off x="1014046" y="2356338"/>
            <a:ext cx="12192000" cy="6858000"/>
          </a:xfrm>
          <a:prstGeom prst="rect">
            <a:avLst/>
          </a:prstGeom>
        </p:spPr>
        <p:txBody>
          <a:bodyPr/>
          <a:lstStyle/>
          <a:p>
            <a:endParaRPr lang="en-US"/>
          </a:p>
        </p:txBody>
      </p:sp>
      <p:sp>
        <p:nvSpPr>
          <p:cNvPr id="2" name="Slide Number Placeholder 5">
            <a:extLst>
              <a:ext uri="{FF2B5EF4-FFF2-40B4-BE49-F238E27FC236}">
                <a16:creationId xmlns:a16="http://schemas.microsoft.com/office/drawing/2014/main" id="{FC4CAC06-7CC1-5D62-7E68-AACDEEE5A05E}"/>
              </a:ext>
            </a:extLst>
          </p:cNvPr>
          <p:cNvSpPr>
            <a:spLocks noGrp="1"/>
          </p:cNvSpPr>
          <p:nvPr>
            <p:ph type="sldNum" sz="quarter" idx="12"/>
          </p:nvPr>
        </p:nvSpPr>
        <p:spPr>
          <a:xfrm>
            <a:off x="9237785" y="6355934"/>
            <a:ext cx="2743200" cy="366183"/>
          </a:xfrm>
        </p:spPr>
        <p:txBody>
          <a:bodyPr/>
          <a:lstStyle>
            <a:lvl1pPr>
              <a:defRPr/>
            </a:lvl1pPr>
          </a:lstStyle>
          <a:p>
            <a:fld id="{49F276AC-52CD-4697-8BF5-A84FF5D800CC}" type="slidenum">
              <a:rPr lang="en-US" altLang="nb-NO" smtClean="0"/>
              <a:pPr/>
              <a:t>‹#›</a:t>
            </a:fld>
            <a:endParaRPr lang="en-US" altLang="nb-NO"/>
          </a:p>
        </p:txBody>
      </p:sp>
    </p:spTree>
    <p:extLst>
      <p:ext uri="{BB962C8B-B14F-4D97-AF65-F5344CB8AC3E}">
        <p14:creationId xmlns:p14="http://schemas.microsoft.com/office/powerpoint/2010/main" val="4783708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26051E6-10A0-A6A7-7BBB-34B5EE7E6167}"/>
              </a:ext>
            </a:extLst>
          </p:cNvPr>
          <p:cNvSpPr>
            <a:spLocks noGrp="1"/>
          </p:cNvSpPr>
          <p:nvPr>
            <p:ph type="pic" sz="quarter" idx="10"/>
          </p:nvPr>
        </p:nvSpPr>
        <p:spPr>
          <a:xfrm>
            <a:off x="6811617" y="0"/>
            <a:ext cx="5380383" cy="6858000"/>
          </a:xfrm>
          <a:prstGeom prst="rect">
            <a:avLst/>
          </a:prstGeom>
        </p:spPr>
        <p:txBody>
          <a:bodyPr/>
          <a:lstStyle/>
          <a:p>
            <a:endParaRPr lang="en-US"/>
          </a:p>
        </p:txBody>
      </p:sp>
      <p:sp>
        <p:nvSpPr>
          <p:cNvPr id="3" name="Slide Number Placeholder 5">
            <a:extLst>
              <a:ext uri="{FF2B5EF4-FFF2-40B4-BE49-F238E27FC236}">
                <a16:creationId xmlns:a16="http://schemas.microsoft.com/office/drawing/2014/main" id="{A331B623-2B51-826B-3162-A928341B2D93}"/>
              </a:ext>
            </a:extLst>
          </p:cNvPr>
          <p:cNvSpPr>
            <a:spLocks noGrp="1"/>
          </p:cNvSpPr>
          <p:nvPr>
            <p:ph type="sldNum" sz="quarter" idx="4"/>
          </p:nvPr>
        </p:nvSpPr>
        <p:spPr>
          <a:xfrm>
            <a:off x="9237785" y="6355934"/>
            <a:ext cx="2743200" cy="36618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435CA8B5-BA8D-4F22-975D-18D0D15113D4}" type="slidenum">
              <a:rPr lang="en-US" altLang="nb-NO"/>
              <a:pPr/>
              <a:t>‹#›</a:t>
            </a:fld>
            <a:endParaRPr lang="en-US" altLang="nb-NO"/>
          </a:p>
        </p:txBody>
      </p:sp>
    </p:spTree>
    <p:extLst>
      <p:ext uri="{BB962C8B-B14F-4D97-AF65-F5344CB8AC3E}">
        <p14:creationId xmlns:p14="http://schemas.microsoft.com/office/powerpoint/2010/main" val="34193589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348063E-34DF-E1BF-B19F-D42239443A4C}"/>
              </a:ext>
            </a:extLst>
          </p:cNvPr>
          <p:cNvSpPr>
            <a:spLocks noGrp="1"/>
          </p:cNvSpPr>
          <p:nvPr>
            <p:ph type="pic" sz="quarter" idx="10"/>
          </p:nvPr>
        </p:nvSpPr>
        <p:spPr>
          <a:xfrm>
            <a:off x="1476305" y="1298712"/>
            <a:ext cx="2141538" cy="3749675"/>
          </a:xfrm>
          <a:prstGeom prst="rect">
            <a:avLst/>
          </a:prstGeom>
        </p:spPr>
        <p:txBody>
          <a:bodyPr/>
          <a:lstStyle/>
          <a:p>
            <a:endParaRPr lang="en-US"/>
          </a:p>
        </p:txBody>
      </p:sp>
      <p:sp>
        <p:nvSpPr>
          <p:cNvPr id="9" name="Picture Placeholder 7">
            <a:extLst>
              <a:ext uri="{FF2B5EF4-FFF2-40B4-BE49-F238E27FC236}">
                <a16:creationId xmlns:a16="http://schemas.microsoft.com/office/drawing/2014/main" id="{64C62DCA-8FD9-3087-9241-D1ABCEC43C98}"/>
              </a:ext>
            </a:extLst>
          </p:cNvPr>
          <p:cNvSpPr>
            <a:spLocks noGrp="1"/>
          </p:cNvSpPr>
          <p:nvPr>
            <p:ph type="pic" sz="quarter" idx="11"/>
          </p:nvPr>
        </p:nvSpPr>
        <p:spPr>
          <a:xfrm>
            <a:off x="3838713" y="2252869"/>
            <a:ext cx="2141538" cy="2795518"/>
          </a:xfrm>
          <a:prstGeom prst="rect">
            <a:avLst/>
          </a:prstGeom>
        </p:spPr>
        <p:txBody>
          <a:bodyPr/>
          <a:lstStyle/>
          <a:p>
            <a:endParaRPr lang="en-US"/>
          </a:p>
        </p:txBody>
      </p:sp>
      <p:sp>
        <p:nvSpPr>
          <p:cNvPr id="10" name="Picture Placeholder 7">
            <a:extLst>
              <a:ext uri="{FF2B5EF4-FFF2-40B4-BE49-F238E27FC236}">
                <a16:creationId xmlns:a16="http://schemas.microsoft.com/office/drawing/2014/main" id="{EF9BA76D-5CBA-F61E-6937-A84AB4A73292}"/>
              </a:ext>
            </a:extLst>
          </p:cNvPr>
          <p:cNvSpPr>
            <a:spLocks noGrp="1"/>
          </p:cNvSpPr>
          <p:nvPr>
            <p:ph type="pic" sz="quarter" idx="12"/>
          </p:nvPr>
        </p:nvSpPr>
        <p:spPr>
          <a:xfrm>
            <a:off x="6201121" y="2252869"/>
            <a:ext cx="2141538" cy="2795518"/>
          </a:xfrm>
          <a:prstGeom prst="rect">
            <a:avLst/>
          </a:prstGeom>
        </p:spPr>
        <p:txBody>
          <a:bodyPr/>
          <a:lstStyle/>
          <a:p>
            <a:endParaRPr lang="en-US"/>
          </a:p>
        </p:txBody>
      </p:sp>
      <p:sp>
        <p:nvSpPr>
          <p:cNvPr id="11" name="Picture Placeholder 7">
            <a:extLst>
              <a:ext uri="{FF2B5EF4-FFF2-40B4-BE49-F238E27FC236}">
                <a16:creationId xmlns:a16="http://schemas.microsoft.com/office/drawing/2014/main" id="{C5BD81B5-8D2C-8D8A-33BB-8A9CB0E67455}"/>
              </a:ext>
            </a:extLst>
          </p:cNvPr>
          <p:cNvSpPr>
            <a:spLocks noGrp="1"/>
          </p:cNvSpPr>
          <p:nvPr>
            <p:ph type="pic" sz="quarter" idx="13"/>
          </p:nvPr>
        </p:nvSpPr>
        <p:spPr>
          <a:xfrm>
            <a:off x="8579471" y="1298712"/>
            <a:ext cx="2141538" cy="3749675"/>
          </a:xfrm>
          <a:prstGeom prst="rect">
            <a:avLst/>
          </a:prstGeom>
        </p:spPr>
        <p:txBody>
          <a:bodyPr/>
          <a:lstStyle/>
          <a:p>
            <a:endParaRPr lang="en-US"/>
          </a:p>
        </p:txBody>
      </p:sp>
      <p:sp>
        <p:nvSpPr>
          <p:cNvPr id="3" name="Slide Number Placeholder 5">
            <a:extLst>
              <a:ext uri="{FF2B5EF4-FFF2-40B4-BE49-F238E27FC236}">
                <a16:creationId xmlns:a16="http://schemas.microsoft.com/office/drawing/2014/main" id="{96ABF1D3-1911-DB1D-0A28-51C699CCE6AC}"/>
              </a:ext>
            </a:extLst>
          </p:cNvPr>
          <p:cNvSpPr>
            <a:spLocks noGrp="1"/>
          </p:cNvSpPr>
          <p:nvPr>
            <p:ph type="sldNum" sz="quarter" idx="4"/>
          </p:nvPr>
        </p:nvSpPr>
        <p:spPr>
          <a:xfrm>
            <a:off x="9237785" y="6355934"/>
            <a:ext cx="2743200" cy="36618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435CA8B5-BA8D-4F22-975D-18D0D15113D4}" type="slidenum">
              <a:rPr lang="en-US" altLang="nb-NO"/>
              <a:pPr/>
              <a:t>‹#›</a:t>
            </a:fld>
            <a:endParaRPr lang="en-US" altLang="nb-NO"/>
          </a:p>
        </p:txBody>
      </p:sp>
    </p:spTree>
    <p:extLst>
      <p:ext uri="{BB962C8B-B14F-4D97-AF65-F5344CB8AC3E}">
        <p14:creationId xmlns:p14="http://schemas.microsoft.com/office/powerpoint/2010/main" val="14612591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6050BA9-53AC-D2A4-2A2B-6C584DD08480}"/>
              </a:ext>
            </a:extLst>
          </p:cNvPr>
          <p:cNvSpPr>
            <a:spLocks noGrp="1"/>
          </p:cNvSpPr>
          <p:nvPr>
            <p:ph type="pic" sz="quarter" idx="10"/>
          </p:nvPr>
        </p:nvSpPr>
        <p:spPr>
          <a:xfrm>
            <a:off x="692150" y="799962"/>
            <a:ext cx="2547938" cy="2517913"/>
          </a:xfrm>
          <a:prstGeom prst="rect">
            <a:avLst/>
          </a:prstGeom>
        </p:spPr>
        <p:txBody>
          <a:bodyPr/>
          <a:lstStyle/>
          <a:p>
            <a:endParaRPr lang="en-US"/>
          </a:p>
        </p:txBody>
      </p:sp>
      <p:sp>
        <p:nvSpPr>
          <p:cNvPr id="9" name="Picture Placeholder 7">
            <a:extLst>
              <a:ext uri="{FF2B5EF4-FFF2-40B4-BE49-F238E27FC236}">
                <a16:creationId xmlns:a16="http://schemas.microsoft.com/office/drawing/2014/main" id="{A95C7E3F-7627-30B3-78A9-E9DE14D5B425}"/>
              </a:ext>
            </a:extLst>
          </p:cNvPr>
          <p:cNvSpPr>
            <a:spLocks noGrp="1"/>
          </p:cNvSpPr>
          <p:nvPr>
            <p:ph type="pic" sz="quarter" idx="11"/>
          </p:nvPr>
        </p:nvSpPr>
        <p:spPr>
          <a:xfrm>
            <a:off x="3432313" y="799962"/>
            <a:ext cx="2547938" cy="2517913"/>
          </a:xfrm>
          <a:prstGeom prst="rect">
            <a:avLst/>
          </a:prstGeom>
        </p:spPr>
        <p:txBody>
          <a:bodyPr/>
          <a:lstStyle/>
          <a:p>
            <a:endParaRPr lang="en-US"/>
          </a:p>
        </p:txBody>
      </p:sp>
      <p:sp>
        <p:nvSpPr>
          <p:cNvPr id="10" name="Picture Placeholder 7">
            <a:extLst>
              <a:ext uri="{FF2B5EF4-FFF2-40B4-BE49-F238E27FC236}">
                <a16:creationId xmlns:a16="http://schemas.microsoft.com/office/drawing/2014/main" id="{EC2DAF3A-E088-103F-721F-EB431083EF06}"/>
              </a:ext>
            </a:extLst>
          </p:cNvPr>
          <p:cNvSpPr>
            <a:spLocks noGrp="1"/>
          </p:cNvSpPr>
          <p:nvPr>
            <p:ph type="pic" sz="quarter" idx="12"/>
          </p:nvPr>
        </p:nvSpPr>
        <p:spPr>
          <a:xfrm>
            <a:off x="692150" y="3540125"/>
            <a:ext cx="2547938" cy="2517913"/>
          </a:xfrm>
          <a:prstGeom prst="rect">
            <a:avLst/>
          </a:prstGeom>
        </p:spPr>
        <p:txBody>
          <a:bodyPr/>
          <a:lstStyle/>
          <a:p>
            <a:endParaRPr lang="en-US"/>
          </a:p>
        </p:txBody>
      </p:sp>
      <p:sp>
        <p:nvSpPr>
          <p:cNvPr id="11" name="Picture Placeholder 7">
            <a:extLst>
              <a:ext uri="{FF2B5EF4-FFF2-40B4-BE49-F238E27FC236}">
                <a16:creationId xmlns:a16="http://schemas.microsoft.com/office/drawing/2014/main" id="{84F61E4A-F76A-C9D8-56DA-34FB7FFD8485}"/>
              </a:ext>
            </a:extLst>
          </p:cNvPr>
          <p:cNvSpPr>
            <a:spLocks noGrp="1"/>
          </p:cNvSpPr>
          <p:nvPr>
            <p:ph type="pic" sz="quarter" idx="13"/>
          </p:nvPr>
        </p:nvSpPr>
        <p:spPr>
          <a:xfrm>
            <a:off x="3432313" y="3540125"/>
            <a:ext cx="2547938" cy="2517913"/>
          </a:xfrm>
          <a:prstGeom prst="rect">
            <a:avLst/>
          </a:prstGeom>
        </p:spPr>
        <p:txBody>
          <a:bodyPr/>
          <a:lstStyle/>
          <a:p>
            <a:endParaRPr lang="en-US"/>
          </a:p>
        </p:txBody>
      </p:sp>
      <p:sp>
        <p:nvSpPr>
          <p:cNvPr id="3" name="Slide Number Placeholder 5">
            <a:extLst>
              <a:ext uri="{FF2B5EF4-FFF2-40B4-BE49-F238E27FC236}">
                <a16:creationId xmlns:a16="http://schemas.microsoft.com/office/drawing/2014/main" id="{09E68758-7C93-2E11-1DFD-89AE16341B84}"/>
              </a:ext>
            </a:extLst>
          </p:cNvPr>
          <p:cNvSpPr>
            <a:spLocks noGrp="1"/>
          </p:cNvSpPr>
          <p:nvPr>
            <p:ph type="sldNum" sz="quarter" idx="4"/>
          </p:nvPr>
        </p:nvSpPr>
        <p:spPr>
          <a:xfrm>
            <a:off x="9237785" y="6355934"/>
            <a:ext cx="2743200" cy="36618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435CA8B5-BA8D-4F22-975D-18D0D15113D4}" type="slidenum">
              <a:rPr lang="en-US" altLang="nb-NO"/>
              <a:pPr/>
              <a:t>‹#›</a:t>
            </a:fld>
            <a:endParaRPr lang="en-US" altLang="nb-NO"/>
          </a:p>
        </p:txBody>
      </p:sp>
    </p:spTree>
    <p:extLst>
      <p:ext uri="{BB962C8B-B14F-4D97-AF65-F5344CB8AC3E}">
        <p14:creationId xmlns:p14="http://schemas.microsoft.com/office/powerpoint/2010/main" val="27127305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84C7BBE-D872-9496-E1FB-0BC423227359}"/>
              </a:ext>
            </a:extLst>
          </p:cNvPr>
          <p:cNvSpPr>
            <a:spLocks noGrp="1"/>
          </p:cNvSpPr>
          <p:nvPr>
            <p:ph type="pic" sz="quarter" idx="10"/>
          </p:nvPr>
        </p:nvSpPr>
        <p:spPr>
          <a:xfrm>
            <a:off x="5421313" y="901700"/>
            <a:ext cx="6086475" cy="5038587"/>
          </a:xfrm>
          <a:prstGeom prst="rect">
            <a:avLst/>
          </a:prstGeom>
        </p:spPr>
        <p:txBody>
          <a:bodyPr/>
          <a:lstStyle/>
          <a:p>
            <a:endParaRPr lang="en-US"/>
          </a:p>
        </p:txBody>
      </p:sp>
      <p:sp>
        <p:nvSpPr>
          <p:cNvPr id="3" name="Slide Number Placeholder 5">
            <a:extLst>
              <a:ext uri="{FF2B5EF4-FFF2-40B4-BE49-F238E27FC236}">
                <a16:creationId xmlns:a16="http://schemas.microsoft.com/office/drawing/2014/main" id="{C7F75958-974C-B014-B46E-56D1D90ADAB1}"/>
              </a:ext>
            </a:extLst>
          </p:cNvPr>
          <p:cNvSpPr>
            <a:spLocks noGrp="1"/>
          </p:cNvSpPr>
          <p:nvPr>
            <p:ph type="sldNum" sz="quarter" idx="4"/>
          </p:nvPr>
        </p:nvSpPr>
        <p:spPr>
          <a:xfrm>
            <a:off x="9237785" y="6355934"/>
            <a:ext cx="2743200" cy="36618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435CA8B5-BA8D-4F22-975D-18D0D15113D4}" type="slidenum">
              <a:rPr lang="en-US" altLang="nb-NO"/>
              <a:pPr/>
              <a:t>‹#›</a:t>
            </a:fld>
            <a:endParaRPr lang="en-US" altLang="nb-NO"/>
          </a:p>
        </p:txBody>
      </p:sp>
    </p:spTree>
    <p:extLst>
      <p:ext uri="{BB962C8B-B14F-4D97-AF65-F5344CB8AC3E}">
        <p14:creationId xmlns:p14="http://schemas.microsoft.com/office/powerpoint/2010/main" val="355370829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image" Target="../media/image2.jpg"/><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833DFAE-4E53-A8DC-1DDA-D45E902BDD29}"/>
              </a:ext>
            </a:extLst>
          </p:cNvPr>
          <p:cNvSpPr>
            <a:spLocks noGrp="1"/>
          </p:cNvSpPr>
          <p:nvPr>
            <p:ph type="title"/>
          </p:nvPr>
        </p:nvSpPr>
        <p:spPr bwMode="auto">
          <a:xfrm>
            <a:off x="838200" y="366185"/>
            <a:ext cx="10515600" cy="132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b-NO"/>
              <a:t>Click to edit Master title style</a:t>
            </a:r>
          </a:p>
        </p:txBody>
      </p:sp>
      <p:sp>
        <p:nvSpPr>
          <p:cNvPr id="3" name="Text Placeholder 2">
            <a:extLst>
              <a:ext uri="{FF2B5EF4-FFF2-40B4-BE49-F238E27FC236}">
                <a16:creationId xmlns:a16="http://schemas.microsoft.com/office/drawing/2014/main" id="{296A0766-BA67-740D-E89C-AA8586363BD4}"/>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Logo, company name&#10;&#10;Description automatically generated">
            <a:extLst>
              <a:ext uri="{FF2B5EF4-FFF2-40B4-BE49-F238E27FC236}">
                <a16:creationId xmlns:a16="http://schemas.microsoft.com/office/drawing/2014/main" id="{2402CF42-98A2-1514-D695-9725E16B9B0B}"/>
              </a:ext>
            </a:extLst>
          </p:cNvPr>
          <p:cNvPicPr>
            <a:picLocks noChangeAspect="1"/>
          </p:cNvPicPr>
          <p:nvPr userDrawn="1"/>
        </p:nvPicPr>
        <p:blipFill>
          <a:blip r:embed="rId86">
            <a:extLst>
              <a:ext uri="{28A0092B-C50C-407E-A947-70E740481C1C}">
                <a14:useLocalDpi xmlns:a14="http://schemas.microsoft.com/office/drawing/2010/main" val="0"/>
              </a:ext>
            </a:extLst>
          </a:blip>
          <a:stretch>
            <a:fillRect/>
          </a:stretch>
        </p:blipFill>
        <p:spPr>
          <a:xfrm>
            <a:off x="433754" y="6355934"/>
            <a:ext cx="996462" cy="271762"/>
          </a:xfrm>
          <a:prstGeom prst="rect">
            <a:avLst/>
          </a:prstGeom>
        </p:spPr>
      </p:pic>
      <p:pic>
        <p:nvPicPr>
          <p:cNvPr id="10" name="Picture 9" descr="Diagram&#10;&#10;Description automatically generated">
            <a:extLst>
              <a:ext uri="{FF2B5EF4-FFF2-40B4-BE49-F238E27FC236}">
                <a16:creationId xmlns:a16="http://schemas.microsoft.com/office/drawing/2014/main" id="{A8D0CB08-B91A-D3E5-0C7A-617979FF035F}"/>
              </a:ext>
            </a:extLst>
          </p:cNvPr>
          <p:cNvPicPr>
            <a:picLocks noChangeAspect="1"/>
          </p:cNvPicPr>
          <p:nvPr userDrawn="1"/>
        </p:nvPicPr>
        <p:blipFill>
          <a:blip r:embed="rId87">
            <a:extLst>
              <a:ext uri="{28A0092B-C50C-407E-A947-70E740481C1C}">
                <a14:useLocalDpi xmlns:a14="http://schemas.microsoft.com/office/drawing/2010/main" val="0"/>
              </a:ext>
            </a:extLst>
          </a:blip>
          <a:stretch>
            <a:fillRect/>
          </a:stretch>
        </p:blipFill>
        <p:spPr>
          <a:xfrm>
            <a:off x="10316308" y="6395261"/>
            <a:ext cx="1188896" cy="332376"/>
          </a:xfrm>
          <a:prstGeom prst="rect">
            <a:avLst/>
          </a:prstGeom>
        </p:spPr>
      </p:pic>
      <p:sp>
        <p:nvSpPr>
          <p:cNvPr id="6" name="Slide Number Placeholder 5">
            <a:extLst>
              <a:ext uri="{FF2B5EF4-FFF2-40B4-BE49-F238E27FC236}">
                <a16:creationId xmlns:a16="http://schemas.microsoft.com/office/drawing/2014/main" id="{D8555F18-CA11-ACFD-E97E-68AAA399CCE8}"/>
              </a:ext>
            </a:extLst>
          </p:cNvPr>
          <p:cNvSpPr>
            <a:spLocks noGrp="1"/>
          </p:cNvSpPr>
          <p:nvPr>
            <p:ph type="sldNum" sz="quarter" idx="4"/>
          </p:nvPr>
        </p:nvSpPr>
        <p:spPr>
          <a:xfrm>
            <a:off x="9237785" y="6355934"/>
            <a:ext cx="2743200" cy="36618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435CA8B5-BA8D-4F22-975D-18D0D15113D4}" type="slidenum">
              <a:rPr lang="en-US" altLang="nb-NO"/>
              <a:pPr/>
              <a:t>‹#›</a:t>
            </a:fld>
            <a:endParaRPr lang="en-US" altLang="nb-NO"/>
          </a:p>
        </p:txBody>
      </p:sp>
    </p:spTree>
    <p:extLst>
      <p:ext uri="{BB962C8B-B14F-4D97-AF65-F5344CB8AC3E}">
        <p14:creationId xmlns:p14="http://schemas.microsoft.com/office/powerpoint/2010/main" val="208593241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49" r:id="rId13"/>
    <p:sldLayoutId id="2147483650" r:id="rId14"/>
    <p:sldLayoutId id="2147483651" r:id="rId15"/>
    <p:sldLayoutId id="2147483652" r:id="rId16"/>
    <p:sldLayoutId id="2147483653" r:id="rId17"/>
    <p:sldLayoutId id="2147483654" r:id="rId18"/>
    <p:sldLayoutId id="2147483655" r:id="rId19"/>
    <p:sldLayoutId id="2147483656" r:id="rId20"/>
    <p:sldLayoutId id="2147483657" r:id="rId21"/>
    <p:sldLayoutId id="2147483658" r:id="rId22"/>
    <p:sldLayoutId id="2147483659" r:id="rId23"/>
    <p:sldLayoutId id="2147483660" r:id="rId24"/>
    <p:sldLayoutId id="2147483661" r:id="rId25"/>
    <p:sldLayoutId id="2147483662" r:id="rId26"/>
    <p:sldLayoutId id="2147483663" r:id="rId27"/>
    <p:sldLayoutId id="2147483664" r:id="rId28"/>
    <p:sldLayoutId id="2147483665" r:id="rId29"/>
    <p:sldLayoutId id="2147483666" r:id="rId30"/>
    <p:sldLayoutId id="2147483667" r:id="rId31"/>
    <p:sldLayoutId id="2147483668" r:id="rId32"/>
    <p:sldLayoutId id="2147483669" r:id="rId33"/>
    <p:sldLayoutId id="2147483670" r:id="rId34"/>
    <p:sldLayoutId id="2147483671" r:id="rId35"/>
    <p:sldLayoutId id="2147483672" r:id="rId36"/>
    <p:sldLayoutId id="2147483673" r:id="rId37"/>
    <p:sldLayoutId id="2147483674"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2" r:id="rId72"/>
    <p:sldLayoutId id="2147483723" r:id="rId73"/>
    <p:sldLayoutId id="2147483724" r:id="rId74"/>
    <p:sldLayoutId id="2147483725" r:id="rId75"/>
    <p:sldLayoutId id="2147483726" r:id="rId76"/>
    <p:sldLayoutId id="2147483727" r:id="rId77"/>
    <p:sldLayoutId id="2147483728" r:id="rId78"/>
    <p:sldLayoutId id="2147483729" r:id="rId79"/>
    <p:sldLayoutId id="2147483742" r:id="rId80"/>
    <p:sldLayoutId id="2147483744" r:id="rId81"/>
    <p:sldLayoutId id="2147483759" r:id="rId82"/>
    <p:sldLayoutId id="2147483760" r:id="rId83"/>
    <p:sldLayoutId id="2147483762" r:id="rId84"/>
  </p:sldLayoutIdLst>
  <p:hf hdr="0" ftr="0" dt="0"/>
  <p:txStyles>
    <p:titleStyle>
      <a:lvl1pPr algn="l" defTabSz="914377" rtl="0" fontAlgn="base">
        <a:lnSpc>
          <a:spcPct val="90000"/>
        </a:lnSpc>
        <a:spcBef>
          <a:spcPct val="0"/>
        </a:spcBef>
        <a:spcAft>
          <a:spcPct val="0"/>
        </a:spcAft>
        <a:defRPr sz="4400" kern="1200">
          <a:solidFill>
            <a:srgbClr val="002957"/>
          </a:solidFill>
          <a:latin typeface="+mj-lt"/>
          <a:ea typeface="+mj-ea"/>
          <a:cs typeface="+mj-cs"/>
        </a:defRPr>
      </a:lvl1pPr>
      <a:lvl2pPr algn="l" defTabSz="914377" rtl="0" fontAlgn="base">
        <a:lnSpc>
          <a:spcPct val="90000"/>
        </a:lnSpc>
        <a:spcBef>
          <a:spcPct val="0"/>
        </a:spcBef>
        <a:spcAft>
          <a:spcPct val="0"/>
        </a:spcAft>
        <a:defRPr sz="4400">
          <a:solidFill>
            <a:schemeClr val="tx1"/>
          </a:solidFill>
          <a:latin typeface="Calibri Light" panose="020F0302020204030204" pitchFamily="34" charset="0"/>
        </a:defRPr>
      </a:lvl2pPr>
      <a:lvl3pPr algn="l" defTabSz="914377" rtl="0" fontAlgn="base">
        <a:lnSpc>
          <a:spcPct val="90000"/>
        </a:lnSpc>
        <a:spcBef>
          <a:spcPct val="0"/>
        </a:spcBef>
        <a:spcAft>
          <a:spcPct val="0"/>
        </a:spcAft>
        <a:defRPr sz="4400">
          <a:solidFill>
            <a:schemeClr val="tx1"/>
          </a:solidFill>
          <a:latin typeface="Calibri Light" panose="020F0302020204030204" pitchFamily="34" charset="0"/>
        </a:defRPr>
      </a:lvl3pPr>
      <a:lvl4pPr algn="l" defTabSz="914377" rtl="0" fontAlgn="base">
        <a:lnSpc>
          <a:spcPct val="90000"/>
        </a:lnSpc>
        <a:spcBef>
          <a:spcPct val="0"/>
        </a:spcBef>
        <a:spcAft>
          <a:spcPct val="0"/>
        </a:spcAft>
        <a:defRPr sz="4400">
          <a:solidFill>
            <a:schemeClr val="tx1"/>
          </a:solidFill>
          <a:latin typeface="Calibri Light" panose="020F0302020204030204" pitchFamily="34" charset="0"/>
        </a:defRPr>
      </a:lvl4pPr>
      <a:lvl5pPr algn="l" defTabSz="914377" rtl="0" fontAlgn="base">
        <a:lnSpc>
          <a:spcPct val="90000"/>
        </a:lnSpc>
        <a:spcBef>
          <a:spcPct val="0"/>
        </a:spcBef>
        <a:spcAft>
          <a:spcPct val="0"/>
        </a:spcAft>
        <a:defRPr sz="4400">
          <a:solidFill>
            <a:schemeClr val="tx1"/>
          </a:solidFill>
          <a:latin typeface="Calibri Light" panose="020F0302020204030204" pitchFamily="34" charset="0"/>
        </a:defRPr>
      </a:lvl5pPr>
      <a:lvl6pPr marL="609585" algn="l" defTabSz="914377" rtl="0" fontAlgn="base">
        <a:lnSpc>
          <a:spcPct val="90000"/>
        </a:lnSpc>
        <a:spcBef>
          <a:spcPct val="0"/>
        </a:spcBef>
        <a:spcAft>
          <a:spcPct val="0"/>
        </a:spcAft>
        <a:defRPr sz="4400">
          <a:solidFill>
            <a:schemeClr val="tx1"/>
          </a:solidFill>
          <a:latin typeface="Calibri Light" panose="020F0302020204030204" pitchFamily="34" charset="0"/>
        </a:defRPr>
      </a:lvl6pPr>
      <a:lvl7pPr marL="1219170" algn="l" defTabSz="914377" rtl="0" fontAlgn="base">
        <a:lnSpc>
          <a:spcPct val="90000"/>
        </a:lnSpc>
        <a:spcBef>
          <a:spcPct val="0"/>
        </a:spcBef>
        <a:spcAft>
          <a:spcPct val="0"/>
        </a:spcAft>
        <a:defRPr sz="4400">
          <a:solidFill>
            <a:schemeClr val="tx1"/>
          </a:solidFill>
          <a:latin typeface="Calibri Light" panose="020F0302020204030204" pitchFamily="34" charset="0"/>
        </a:defRPr>
      </a:lvl7pPr>
      <a:lvl8pPr marL="1828754" algn="l" defTabSz="914377" rtl="0" fontAlgn="base">
        <a:lnSpc>
          <a:spcPct val="90000"/>
        </a:lnSpc>
        <a:spcBef>
          <a:spcPct val="0"/>
        </a:spcBef>
        <a:spcAft>
          <a:spcPct val="0"/>
        </a:spcAft>
        <a:defRPr sz="4400">
          <a:solidFill>
            <a:schemeClr val="tx1"/>
          </a:solidFill>
          <a:latin typeface="Calibri Light" panose="020F0302020204030204" pitchFamily="34" charset="0"/>
        </a:defRPr>
      </a:lvl8pPr>
      <a:lvl9pPr marL="2438339" algn="l" defTabSz="914377"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594" indent="-228594" algn="l" defTabSz="914377" rtl="0" fontAlgn="base">
        <a:lnSpc>
          <a:spcPct val="90000"/>
        </a:lnSpc>
        <a:spcBef>
          <a:spcPts val="1000"/>
        </a:spcBef>
        <a:spcAft>
          <a:spcPct val="0"/>
        </a:spcAft>
        <a:buFont typeface="Arial" panose="020B0604020202020204" pitchFamily="34" charset="0"/>
        <a:buChar char="•"/>
        <a:defRPr sz="2800" kern="1200">
          <a:solidFill>
            <a:srgbClr val="002957"/>
          </a:solidFill>
          <a:latin typeface="+mn-lt"/>
          <a:ea typeface="+mn-ea"/>
          <a:cs typeface="+mn-cs"/>
        </a:defRPr>
      </a:lvl1pPr>
      <a:lvl2pPr marL="685783" indent="-228594" algn="l" defTabSz="914377" rtl="0" fontAlgn="base">
        <a:lnSpc>
          <a:spcPct val="90000"/>
        </a:lnSpc>
        <a:spcBef>
          <a:spcPts val="500"/>
        </a:spcBef>
        <a:spcAft>
          <a:spcPct val="0"/>
        </a:spcAft>
        <a:buFont typeface="Arial" panose="020B0604020202020204" pitchFamily="34" charset="0"/>
        <a:buChar char="•"/>
        <a:defRPr kern="1200">
          <a:solidFill>
            <a:srgbClr val="002957"/>
          </a:solidFill>
          <a:latin typeface="+mn-lt"/>
          <a:ea typeface="+mn-ea"/>
          <a:cs typeface="+mn-cs"/>
        </a:defRPr>
      </a:lvl2pPr>
      <a:lvl3pPr marL="1142971" indent="-228594" algn="l" defTabSz="914377" rtl="0" fontAlgn="base">
        <a:lnSpc>
          <a:spcPct val="90000"/>
        </a:lnSpc>
        <a:spcBef>
          <a:spcPts val="500"/>
        </a:spcBef>
        <a:spcAft>
          <a:spcPct val="0"/>
        </a:spcAft>
        <a:buFont typeface="Arial" panose="020B0604020202020204" pitchFamily="34" charset="0"/>
        <a:buChar char="•"/>
        <a:defRPr sz="2000" kern="1200">
          <a:solidFill>
            <a:srgbClr val="002957"/>
          </a:solidFill>
          <a:latin typeface="+mn-lt"/>
          <a:ea typeface="+mn-ea"/>
          <a:cs typeface="+mn-cs"/>
        </a:defRPr>
      </a:lvl3pPr>
      <a:lvl4pPr marL="1600160" indent="-228594" algn="l" defTabSz="914377" rtl="0" fontAlgn="base">
        <a:lnSpc>
          <a:spcPct val="90000"/>
        </a:lnSpc>
        <a:spcBef>
          <a:spcPts val="500"/>
        </a:spcBef>
        <a:spcAft>
          <a:spcPct val="0"/>
        </a:spcAft>
        <a:buFont typeface="Arial" panose="020B0604020202020204" pitchFamily="34" charset="0"/>
        <a:buChar char="•"/>
        <a:defRPr sz="1733" kern="1200">
          <a:solidFill>
            <a:srgbClr val="002957"/>
          </a:solidFill>
          <a:latin typeface="+mn-lt"/>
          <a:ea typeface="+mn-ea"/>
          <a:cs typeface="+mn-cs"/>
        </a:defRPr>
      </a:lvl4pPr>
      <a:lvl5pPr marL="2057349" indent="-228594" algn="l" defTabSz="914377" rtl="0" fontAlgn="base">
        <a:lnSpc>
          <a:spcPct val="90000"/>
        </a:lnSpc>
        <a:spcBef>
          <a:spcPts val="500"/>
        </a:spcBef>
        <a:spcAft>
          <a:spcPct val="0"/>
        </a:spcAft>
        <a:buFont typeface="Arial" panose="020B0604020202020204" pitchFamily="34" charset="0"/>
        <a:buChar char="•"/>
        <a:defRPr sz="1733" kern="1200">
          <a:solidFill>
            <a:srgbClr val="002957"/>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investopedia.com/terms/n/networth.asp" TargetMode="External"/><Relationship Id="rId2" Type="http://schemas.openxmlformats.org/officeDocument/2006/relationships/image" Target="../media/image5.jpg"/><Relationship Id="rId1" Type="http://schemas.openxmlformats.org/officeDocument/2006/relationships/slideLayout" Target="../slideLayouts/slideLayout14.xml"/><Relationship Id="rId4" Type="http://schemas.openxmlformats.org/officeDocument/2006/relationships/hyperlink" Target="https://www.investopedia.com/terms/a/asset.asp"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3.xml"/><Relationship Id="rId5" Type="http://schemas.openxmlformats.org/officeDocument/2006/relationships/image" Target="../media/image11.jpe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3.jpeg"/><Relationship Id="rId7" Type="http://schemas.openxmlformats.org/officeDocument/2006/relationships/image" Target="../media/image11.jpeg"/><Relationship Id="rId2" Type="http://schemas.openxmlformats.org/officeDocument/2006/relationships/image" Target="../media/image12.jpeg"/><Relationship Id="rId1" Type="http://schemas.openxmlformats.org/officeDocument/2006/relationships/slideLayout" Target="../slideLayouts/slideLayout83.xml"/><Relationship Id="rId6" Type="http://schemas.openxmlformats.org/officeDocument/2006/relationships/image" Target="../media/image10.jpg"/><Relationship Id="rId5"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png"/><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jpg"/><Relationship Id="rId12" Type="http://schemas.openxmlformats.org/officeDocument/2006/relationships/image" Target="../media/image32.pn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6.jpg"/><Relationship Id="rId11" Type="http://schemas.openxmlformats.org/officeDocument/2006/relationships/image" Target="../media/image31.png"/><Relationship Id="rId5" Type="http://schemas.openxmlformats.org/officeDocument/2006/relationships/image" Target="../media/image25.jpg"/><Relationship Id="rId15" Type="http://schemas.openxmlformats.org/officeDocument/2006/relationships/image" Target="../media/image3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7.jp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image" Target="../media/image36.jpeg"/><Relationship Id="rId16"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jpg"/><Relationship Id="rId15" Type="http://schemas.openxmlformats.org/officeDocument/2006/relationships/image" Target="../media/image49.png"/><Relationship Id="rId10" Type="http://schemas.openxmlformats.org/officeDocument/2006/relationships/image" Target="../media/image44.png"/><Relationship Id="rId4" Type="http://schemas.openxmlformats.org/officeDocument/2006/relationships/image" Target="../media/image38.jpg"/><Relationship Id="rId9" Type="http://schemas.openxmlformats.org/officeDocument/2006/relationships/image" Target="../media/image43.png"/><Relationship Id="rId14" Type="http://schemas.openxmlformats.org/officeDocument/2006/relationships/image" Target="../media/image48.png"/></Relationships>
</file>

<file path=ppt/slides/_rels/slide1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8.xml"/><Relationship Id="rId4" Type="http://schemas.openxmlformats.org/officeDocument/2006/relationships/image" Target="../media/image56.jpeg"/></Relationships>
</file>

<file path=ppt/slides/_rels/slide1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59.svg"/><Relationship Id="rId7" Type="http://schemas.openxmlformats.org/officeDocument/2006/relationships/image" Target="../media/image62.jpg"/><Relationship Id="rId2" Type="http://schemas.openxmlformats.org/officeDocument/2006/relationships/image" Target="../media/image58.png"/><Relationship Id="rId1" Type="http://schemas.openxmlformats.org/officeDocument/2006/relationships/slideLayout" Target="../slideLayouts/slideLayout20.xml"/><Relationship Id="rId6" Type="http://schemas.openxmlformats.org/officeDocument/2006/relationships/image" Target="../media/image52.jpg"/><Relationship Id="rId5" Type="http://schemas.openxmlformats.org/officeDocument/2006/relationships/image" Target="../media/image61.svg"/><Relationship Id="rId4" Type="http://schemas.openxmlformats.org/officeDocument/2006/relationships/image" Target="../media/image60.png"/></Relationships>
</file>

<file path=ppt/slides/_rels/slide1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1.xml"/><Relationship Id="rId4" Type="http://schemas.openxmlformats.org/officeDocument/2006/relationships/image" Target="../media/image65.jpeg"/></Relationships>
</file>

<file path=ppt/slides/_rels/slide1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1.xml"/><Relationship Id="rId4" Type="http://schemas.openxmlformats.org/officeDocument/2006/relationships/image" Target="../media/image65.jpeg"/></Relationships>
</file>

<file path=ppt/slides/_rels/slide1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7.jp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eg"/><Relationship Id="rId1" Type="http://schemas.openxmlformats.org/officeDocument/2006/relationships/slideLayout" Target="../slideLayouts/slideLayout28.xml"/><Relationship Id="rId4" Type="http://schemas.openxmlformats.org/officeDocument/2006/relationships/image" Target="../media/image72.jpg"/></Relationships>
</file>

<file path=ppt/slides/_rels/slide2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eg"/><Relationship Id="rId1" Type="http://schemas.openxmlformats.org/officeDocument/2006/relationships/slideLayout" Target="../slideLayouts/slideLayout28.xml"/><Relationship Id="rId4" Type="http://schemas.openxmlformats.org/officeDocument/2006/relationships/image" Target="../media/image72.jpg"/></Relationships>
</file>

<file path=ppt/slides/_rels/slide2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31.xml"/><Relationship Id="rId5" Type="http://schemas.openxmlformats.org/officeDocument/2006/relationships/image" Target="../media/image7.jpg"/><Relationship Id="rId4" Type="http://schemas.openxmlformats.org/officeDocument/2006/relationships/image" Target="../media/image76.jpg"/></Relationships>
</file>

<file path=ppt/slides/_rels/slide2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32.xml"/><Relationship Id="rId5" Type="http://schemas.openxmlformats.org/officeDocument/2006/relationships/image" Target="../media/image80.jpeg"/><Relationship Id="rId4" Type="http://schemas.openxmlformats.org/officeDocument/2006/relationships/image" Target="../media/image79.jpeg"/></Relationships>
</file>

<file path=ppt/slides/_rels/slide3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hyperlink" Target="https://www.investopedia.com/terms/n/networth.asp" TargetMode="External"/><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hyperlink" Target="https://www.investopedia.com/terms/n/networth.asp" TargetMode="External"/><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hyperlink" Target="https://www.investopedia.com/terms/n/networth.asp" TargetMode="Externa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84.jpg"/><Relationship Id="rId7" Type="http://schemas.openxmlformats.org/officeDocument/2006/relationships/image" Target="../media/image87.jpg"/><Relationship Id="rId2" Type="http://schemas.openxmlformats.org/officeDocument/2006/relationships/image" Target="../media/image57.jpg"/><Relationship Id="rId1" Type="http://schemas.openxmlformats.org/officeDocument/2006/relationships/slideLayout" Target="../slideLayouts/slideLayout36.xml"/><Relationship Id="rId6" Type="http://schemas.openxmlformats.org/officeDocument/2006/relationships/image" Target="../media/image86.jpg"/><Relationship Id="rId5" Type="http://schemas.openxmlformats.org/officeDocument/2006/relationships/image" Target="../media/image5.jpg"/><Relationship Id="rId4" Type="http://schemas.openxmlformats.org/officeDocument/2006/relationships/image" Target="../media/image85.jpg"/></Relationships>
</file>

<file path=ppt/slides/_rels/slide3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7.jpg"/><Relationship Id="rId1" Type="http://schemas.openxmlformats.org/officeDocument/2006/relationships/slideLayout" Target="../slideLayouts/slideLayout37.xml"/><Relationship Id="rId4" Type="http://schemas.openxmlformats.org/officeDocument/2006/relationships/image" Target="../media/image88.jpg"/></Relationships>
</file>

<file path=ppt/slides/_rels/slide4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7.jpg"/><Relationship Id="rId1" Type="http://schemas.openxmlformats.org/officeDocument/2006/relationships/slideLayout" Target="../slideLayouts/slideLayout37.xml"/><Relationship Id="rId4" Type="http://schemas.openxmlformats.org/officeDocument/2006/relationships/image" Target="../media/image88.jpg"/></Relationships>
</file>

<file path=ppt/slides/_rels/slide41.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18" Type="http://schemas.openxmlformats.org/officeDocument/2006/relationships/image" Target="../media/image105.png"/><Relationship Id="rId26" Type="http://schemas.openxmlformats.org/officeDocument/2006/relationships/image" Target="../media/image113.png"/><Relationship Id="rId3" Type="http://schemas.openxmlformats.org/officeDocument/2006/relationships/image" Target="../media/image90.png"/><Relationship Id="rId21" Type="http://schemas.openxmlformats.org/officeDocument/2006/relationships/image" Target="../media/image108.png"/><Relationship Id="rId7" Type="http://schemas.openxmlformats.org/officeDocument/2006/relationships/image" Target="../media/image94.png"/><Relationship Id="rId12" Type="http://schemas.openxmlformats.org/officeDocument/2006/relationships/image" Target="../media/image99.png"/><Relationship Id="rId17" Type="http://schemas.openxmlformats.org/officeDocument/2006/relationships/image" Target="../media/image104.png"/><Relationship Id="rId25" Type="http://schemas.openxmlformats.org/officeDocument/2006/relationships/image" Target="../media/image112.png"/><Relationship Id="rId2" Type="http://schemas.openxmlformats.org/officeDocument/2006/relationships/image" Target="../media/image89.png"/><Relationship Id="rId16" Type="http://schemas.openxmlformats.org/officeDocument/2006/relationships/image" Target="../media/image103.png"/><Relationship Id="rId20" Type="http://schemas.openxmlformats.org/officeDocument/2006/relationships/image" Target="../media/image107.png"/><Relationship Id="rId1" Type="http://schemas.openxmlformats.org/officeDocument/2006/relationships/slideLayout" Target="../slideLayouts/slideLayout7.xml"/><Relationship Id="rId6" Type="http://schemas.openxmlformats.org/officeDocument/2006/relationships/image" Target="../media/image93.png"/><Relationship Id="rId11" Type="http://schemas.openxmlformats.org/officeDocument/2006/relationships/image" Target="../media/image98.jpg"/><Relationship Id="rId24" Type="http://schemas.openxmlformats.org/officeDocument/2006/relationships/image" Target="../media/image111.png"/><Relationship Id="rId5" Type="http://schemas.openxmlformats.org/officeDocument/2006/relationships/image" Target="../media/image92.png"/><Relationship Id="rId15" Type="http://schemas.openxmlformats.org/officeDocument/2006/relationships/image" Target="../media/image102.png"/><Relationship Id="rId23" Type="http://schemas.openxmlformats.org/officeDocument/2006/relationships/image" Target="../media/image110.png"/><Relationship Id="rId10" Type="http://schemas.openxmlformats.org/officeDocument/2006/relationships/image" Target="../media/image97.png"/><Relationship Id="rId19" Type="http://schemas.openxmlformats.org/officeDocument/2006/relationships/image" Target="../media/image106.png"/><Relationship Id="rId4" Type="http://schemas.openxmlformats.org/officeDocument/2006/relationships/image" Target="../media/image91.png"/><Relationship Id="rId9" Type="http://schemas.openxmlformats.org/officeDocument/2006/relationships/image" Target="../media/image96.jpg"/><Relationship Id="rId14" Type="http://schemas.openxmlformats.org/officeDocument/2006/relationships/image" Target="../media/image101.png"/><Relationship Id="rId22" Type="http://schemas.openxmlformats.org/officeDocument/2006/relationships/image" Target="../media/image109.png"/><Relationship Id="rId27" Type="http://schemas.openxmlformats.org/officeDocument/2006/relationships/image" Target="../media/image114.png"/></Relationships>
</file>

<file path=ppt/slides/_rels/slide4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8" Type="http://schemas.openxmlformats.org/officeDocument/2006/relationships/image" Target="../media/image122.jpeg"/><Relationship Id="rId3" Type="http://schemas.openxmlformats.org/officeDocument/2006/relationships/image" Target="../media/image117.jpeg"/><Relationship Id="rId7" Type="http://schemas.openxmlformats.org/officeDocument/2006/relationships/image" Target="../media/image121.jpeg"/><Relationship Id="rId12" Type="http://schemas.openxmlformats.org/officeDocument/2006/relationships/image" Target="../media/image126.jpeg"/><Relationship Id="rId2" Type="http://schemas.openxmlformats.org/officeDocument/2006/relationships/image" Target="../media/image116.jpeg"/><Relationship Id="rId1" Type="http://schemas.openxmlformats.org/officeDocument/2006/relationships/slideLayout" Target="../slideLayouts/slideLayout39.xml"/><Relationship Id="rId6" Type="http://schemas.openxmlformats.org/officeDocument/2006/relationships/image" Target="../media/image120.jpeg"/><Relationship Id="rId11" Type="http://schemas.openxmlformats.org/officeDocument/2006/relationships/image" Target="../media/image125.jpeg"/><Relationship Id="rId5" Type="http://schemas.openxmlformats.org/officeDocument/2006/relationships/image" Target="../media/image119.jpeg"/><Relationship Id="rId10" Type="http://schemas.openxmlformats.org/officeDocument/2006/relationships/image" Target="../media/image124.jpeg"/><Relationship Id="rId4" Type="http://schemas.openxmlformats.org/officeDocument/2006/relationships/image" Target="../media/image118.jpeg"/><Relationship Id="rId9" Type="http://schemas.openxmlformats.org/officeDocument/2006/relationships/image" Target="../media/image123.jpeg"/></Relationships>
</file>

<file path=ppt/slides/_rels/slide4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85.jp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39.xml"/><Relationship Id="rId6" Type="http://schemas.openxmlformats.org/officeDocument/2006/relationships/image" Target="../media/image132.jpeg"/><Relationship Id="rId5" Type="http://schemas.openxmlformats.org/officeDocument/2006/relationships/image" Target="../media/image131.jpeg"/><Relationship Id="rId4" Type="http://schemas.openxmlformats.org/officeDocument/2006/relationships/image" Target="../media/image130.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39.xml"/><Relationship Id="rId5" Type="http://schemas.openxmlformats.org/officeDocument/2006/relationships/image" Target="../media/image136.png"/><Relationship Id="rId4" Type="http://schemas.openxmlformats.org/officeDocument/2006/relationships/image" Target="../media/image13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8.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3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0.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39.xml"/></Relationships>
</file>

<file path=ppt/slides/_rels/slide6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39.xml"/><Relationship Id="rId4" Type="http://schemas.openxmlformats.org/officeDocument/2006/relationships/image" Target="../media/image141.jpeg"/></Relationships>
</file>

<file path=ppt/slides/_rels/slide6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39.xml"/></Relationships>
</file>

<file path=ppt/slides/_rels/slide6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chart" Target="../charts/chart4.xml"/><Relationship Id="rId1" Type="http://schemas.openxmlformats.org/officeDocument/2006/relationships/slideLayout" Target="../slideLayouts/slideLayout3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39.xml"/></Relationships>
</file>

<file path=ppt/slides/_rels/slide6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9.xml"/></Relationships>
</file>

<file path=ppt/slides/_rels/slide6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39.xml"/><Relationship Id="rId4" Type="http://schemas.openxmlformats.org/officeDocument/2006/relationships/chart" Target="../charts/chart11.xml"/></Relationships>
</file>

<file path=ppt/slides/_rels/slide7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3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ssholder for bilde 2" descr="Et bilde som inneholder gress, himmel, utendørs, konstruksjon&#10;&#10;Automatisk generert beskrivelse">
            <a:extLst>
              <a:ext uri="{FF2B5EF4-FFF2-40B4-BE49-F238E27FC236}">
                <a16:creationId xmlns:a16="http://schemas.microsoft.com/office/drawing/2014/main" id="{D5A21CFD-7AA8-E80B-0F5F-73EB9F8DF26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813" b="7813"/>
          <a:stretch>
            <a:fillRect/>
          </a:stretch>
        </p:blipFill>
        <p:spPr>
          <a:xfrm>
            <a:off x="0" y="0"/>
            <a:ext cx="12192000" cy="6858000"/>
          </a:xfrm>
          <a:pattFill prst="pct5">
            <a:fgClr>
              <a:schemeClr val="accent1"/>
            </a:fgClr>
            <a:bgClr>
              <a:schemeClr val="bg1"/>
            </a:bgClr>
          </a:pattFill>
        </p:spPr>
      </p:pic>
      <p:sp>
        <p:nvSpPr>
          <p:cNvPr id="9" name="Rectangle 8">
            <a:extLst>
              <a:ext uri="{FF2B5EF4-FFF2-40B4-BE49-F238E27FC236}">
                <a16:creationId xmlns:a16="http://schemas.microsoft.com/office/drawing/2014/main" id="{3F108BCE-C538-F2BE-B901-F34CDDF5E91D}"/>
              </a:ext>
            </a:extLst>
          </p:cNvPr>
          <p:cNvSpPr/>
          <p:nvPr/>
        </p:nvSpPr>
        <p:spPr>
          <a:xfrm>
            <a:off x="-1" y="-1"/>
            <a:ext cx="8716313" cy="6858001"/>
          </a:xfrm>
          <a:prstGeom prst="rect">
            <a:avLst/>
          </a:prstGeom>
          <a:solidFill>
            <a:srgbClr val="DFE4E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8341F24-0065-A3DF-117A-652B31E73F61}"/>
              </a:ext>
            </a:extLst>
          </p:cNvPr>
          <p:cNvSpPr txBox="1"/>
          <p:nvPr/>
        </p:nvSpPr>
        <p:spPr>
          <a:xfrm>
            <a:off x="708992" y="1267080"/>
            <a:ext cx="5363969" cy="1938992"/>
          </a:xfrm>
          <a:prstGeom prst="rect">
            <a:avLst/>
          </a:prstGeom>
          <a:noFill/>
        </p:spPr>
        <p:txBody>
          <a:bodyPr wrap="none" rtlCol="0">
            <a:spAutoFit/>
          </a:bodyPr>
          <a:lstStyle/>
          <a:p>
            <a:r>
              <a:rPr lang="en-US" sz="6000" spc="100" dirty="0" err="1">
                <a:solidFill>
                  <a:srgbClr val="2E3453"/>
                </a:solidFill>
                <a:latin typeface="+mj-lt"/>
              </a:rPr>
              <a:t>Salg</a:t>
            </a:r>
            <a:r>
              <a:rPr lang="en-US" sz="6000" spc="100" dirty="0">
                <a:solidFill>
                  <a:srgbClr val="2E3453"/>
                </a:solidFill>
                <a:latin typeface="+mj-lt"/>
              </a:rPr>
              <a:t> </a:t>
            </a:r>
            <a:r>
              <a:rPr lang="en-US" sz="6000" spc="100" err="1">
                <a:solidFill>
                  <a:srgbClr val="2E3453"/>
                </a:solidFill>
                <a:latin typeface="+mj-lt"/>
              </a:rPr>
              <a:t>og</a:t>
            </a:r>
            <a:r>
              <a:rPr lang="en-US" sz="6000" spc="100">
                <a:solidFill>
                  <a:srgbClr val="2E3453"/>
                </a:solidFill>
                <a:latin typeface="+mj-lt"/>
              </a:rPr>
              <a:t> </a:t>
            </a:r>
          </a:p>
          <a:p>
            <a:r>
              <a:rPr lang="en-US" sz="6000" spc="100">
                <a:solidFill>
                  <a:srgbClr val="2E3453"/>
                </a:solidFill>
                <a:latin typeface="+mj-lt"/>
              </a:rPr>
              <a:t>markedsføring</a:t>
            </a:r>
            <a:endParaRPr lang="en-US" sz="6000" spc="100" dirty="0">
              <a:solidFill>
                <a:srgbClr val="2E3453"/>
              </a:solidFill>
              <a:latin typeface="+mj-lt"/>
            </a:endParaRPr>
          </a:p>
        </p:txBody>
      </p:sp>
      <p:sp>
        <p:nvSpPr>
          <p:cNvPr id="13" name="TextBox 12">
            <a:extLst>
              <a:ext uri="{FF2B5EF4-FFF2-40B4-BE49-F238E27FC236}">
                <a16:creationId xmlns:a16="http://schemas.microsoft.com/office/drawing/2014/main" id="{F271A55D-5C4F-CACD-2D5D-826AAC984F29}"/>
              </a:ext>
            </a:extLst>
          </p:cNvPr>
          <p:cNvSpPr txBox="1"/>
          <p:nvPr/>
        </p:nvSpPr>
        <p:spPr>
          <a:xfrm>
            <a:off x="708992" y="3522563"/>
            <a:ext cx="2677336" cy="400110"/>
          </a:xfrm>
          <a:prstGeom prst="rect">
            <a:avLst/>
          </a:prstGeom>
          <a:noFill/>
        </p:spPr>
        <p:txBody>
          <a:bodyPr wrap="none" rtlCol="0">
            <a:spAutoFit/>
          </a:bodyPr>
          <a:lstStyle/>
          <a:p>
            <a:r>
              <a:rPr lang="en-US" sz="2000" dirty="0">
                <a:solidFill>
                  <a:srgbClr val="2E3453"/>
                </a:solidFill>
              </a:rPr>
              <a:t>Business Presentation</a:t>
            </a:r>
          </a:p>
        </p:txBody>
      </p:sp>
      <p:sp>
        <p:nvSpPr>
          <p:cNvPr id="14" name="Rectangle 13">
            <a:extLst>
              <a:ext uri="{FF2B5EF4-FFF2-40B4-BE49-F238E27FC236}">
                <a16:creationId xmlns:a16="http://schemas.microsoft.com/office/drawing/2014/main" id="{D1772B89-3955-0C4A-300C-EBA962D610CE}"/>
              </a:ext>
            </a:extLst>
          </p:cNvPr>
          <p:cNvSpPr/>
          <p:nvPr/>
        </p:nvSpPr>
        <p:spPr>
          <a:xfrm>
            <a:off x="708992" y="3922673"/>
            <a:ext cx="4678017" cy="752770"/>
          </a:xfrm>
          <a:prstGeom prst="rect">
            <a:avLst/>
          </a:prstGeom>
        </p:spPr>
        <p:txBody>
          <a:bodyPr wrap="square">
            <a:spAutoFit/>
          </a:bodyPr>
          <a:lstStyle/>
          <a:p>
            <a:pPr>
              <a:lnSpc>
                <a:spcPct val="150000"/>
              </a:lnSpc>
            </a:pPr>
            <a:r>
              <a:rPr lang="en-US" sz="1000" b="0" i="0" dirty="0">
                <a:solidFill>
                  <a:srgbClr val="002957"/>
                </a:solidFill>
                <a:effectLst/>
                <a:ea typeface="Roboto" panose="02000000000000000000" pitchFamily="2" charset="0"/>
              </a:rPr>
              <a:t>An estate is everything comprising the </a:t>
            </a:r>
            <a:r>
              <a:rPr lang="en-US" sz="1000" b="0" i="0" dirty="0">
                <a:solidFill>
                  <a:srgbClr val="002957"/>
                </a:solidFill>
                <a:effectLst/>
                <a:ea typeface="Roboto" panose="02000000000000000000" pitchFamily="2" charset="0"/>
                <a:hlinkClick r:id="rId3">
                  <a:extLst>
                    <a:ext uri="{A12FA001-AC4F-418D-AE19-62706E023703}">
                      <ahyp:hlinkClr xmlns:ahyp="http://schemas.microsoft.com/office/drawing/2018/hyperlinkcolor" val="tx"/>
                    </a:ext>
                  </a:extLst>
                </a:hlinkClick>
              </a:rPr>
              <a:t>net worth</a:t>
            </a:r>
            <a:r>
              <a:rPr lang="en-US" sz="1000" b="0" i="0" dirty="0">
                <a:solidFill>
                  <a:srgbClr val="002957"/>
                </a:solidFill>
                <a:effectLst/>
                <a:ea typeface="Roboto" panose="02000000000000000000" pitchFamily="2" charset="0"/>
              </a:rPr>
              <a:t> of an individual, including all land and real estate, possessions, financial securities, cash, and other </a:t>
            </a:r>
            <a:r>
              <a:rPr lang="en-US" sz="1000" b="0" i="0" u="sng" dirty="0">
                <a:solidFill>
                  <a:srgbClr val="002957"/>
                </a:solidFill>
                <a:effectLst/>
                <a:ea typeface="Roboto" panose="02000000000000000000" pitchFamily="2" charset="0"/>
                <a:hlinkClick r:id="rId4">
                  <a:extLst>
                    <a:ext uri="{A12FA001-AC4F-418D-AE19-62706E023703}">
                      <ahyp:hlinkClr xmlns:ahyp="http://schemas.microsoft.com/office/drawing/2018/hyperlinkcolor" val="tx"/>
                    </a:ext>
                  </a:extLst>
                </a:hlinkClick>
              </a:rPr>
              <a:t>assets</a:t>
            </a:r>
            <a:r>
              <a:rPr lang="en-US" sz="1000" b="0" i="0" dirty="0">
                <a:solidFill>
                  <a:srgbClr val="002957"/>
                </a:solidFill>
                <a:effectLst/>
                <a:ea typeface="Roboto" panose="02000000000000000000" pitchFamily="2" charset="0"/>
              </a:rPr>
              <a:t> that the individual owns or has a controlling interest in.</a:t>
            </a:r>
            <a:endParaRPr lang="en-US" sz="1000" dirty="0">
              <a:solidFill>
                <a:srgbClr val="002957"/>
              </a:solidFill>
              <a:ea typeface="Roboto" panose="02000000000000000000" pitchFamily="2" charset="0"/>
            </a:endParaRPr>
          </a:p>
        </p:txBody>
      </p:sp>
    </p:spTree>
    <p:extLst>
      <p:ext uri="{BB962C8B-B14F-4D97-AF65-F5344CB8AC3E}">
        <p14:creationId xmlns:p14="http://schemas.microsoft.com/office/powerpoint/2010/main" val="2804387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09745C2-CD2C-7DEA-DC9D-67E1F5F89B51}"/>
              </a:ext>
            </a:extLst>
          </p:cNvPr>
          <p:cNvSpPr>
            <a:spLocks noGrp="1"/>
          </p:cNvSpPr>
          <p:nvPr>
            <p:ph type="sldNum" sz="quarter" idx="12"/>
          </p:nvPr>
        </p:nvSpPr>
        <p:spPr/>
        <p:txBody>
          <a:bodyPr/>
          <a:lstStyle/>
          <a:p>
            <a:fld id="{49F276AC-52CD-4697-8BF5-A84FF5D800CC}" type="slidenum">
              <a:rPr lang="en-US" altLang="nb-NO" smtClean="0"/>
              <a:pPr/>
              <a:t>2</a:t>
            </a:fld>
            <a:endParaRPr lang="en-US" altLang="nb-NO"/>
          </a:p>
        </p:txBody>
      </p:sp>
      <p:sp>
        <p:nvSpPr>
          <p:cNvPr id="3" name="TekstSylinder 2">
            <a:extLst>
              <a:ext uri="{FF2B5EF4-FFF2-40B4-BE49-F238E27FC236}">
                <a16:creationId xmlns:a16="http://schemas.microsoft.com/office/drawing/2014/main" id="{C05902E9-BDAA-25C8-60E0-219A5F247BAC}"/>
              </a:ext>
            </a:extLst>
          </p:cNvPr>
          <p:cNvSpPr txBox="1"/>
          <p:nvPr/>
        </p:nvSpPr>
        <p:spPr>
          <a:xfrm>
            <a:off x="1919430" y="2699437"/>
            <a:ext cx="8905461" cy="1015663"/>
          </a:xfrm>
          <a:prstGeom prst="rect">
            <a:avLst/>
          </a:prstGeom>
          <a:noFill/>
        </p:spPr>
        <p:txBody>
          <a:bodyPr wrap="square" rtlCol="0">
            <a:spAutoFit/>
          </a:bodyPr>
          <a:lstStyle/>
          <a:p>
            <a:pPr algn="ctr"/>
            <a:r>
              <a:rPr lang="nb-NO" sz="6000" dirty="0">
                <a:solidFill>
                  <a:schemeClr val="accent2">
                    <a:lumMod val="50000"/>
                  </a:schemeClr>
                </a:solidFill>
              </a:rPr>
              <a:t>Dette </a:t>
            </a:r>
            <a:r>
              <a:rPr lang="nb-NO" sz="6000">
                <a:solidFill>
                  <a:schemeClr val="accent2">
                    <a:lumMod val="50000"/>
                  </a:schemeClr>
                </a:solidFill>
              </a:rPr>
              <a:t>er </a:t>
            </a:r>
            <a:r>
              <a:rPr lang="nb-NO" sz="6000" b="1">
                <a:solidFill>
                  <a:schemeClr val="accent2">
                    <a:lumMod val="50000"/>
                  </a:schemeClr>
                </a:solidFill>
              </a:rPr>
              <a:t>VESTLANDSHUS</a:t>
            </a:r>
            <a:endParaRPr lang="nb-NO" sz="6000" b="1" dirty="0">
              <a:solidFill>
                <a:schemeClr val="accent2">
                  <a:lumMod val="50000"/>
                </a:schemeClr>
              </a:solidFill>
            </a:endParaRPr>
          </a:p>
        </p:txBody>
      </p:sp>
    </p:spTree>
    <p:extLst>
      <p:ext uri="{BB962C8B-B14F-4D97-AF65-F5344CB8AC3E}">
        <p14:creationId xmlns:p14="http://schemas.microsoft.com/office/powerpoint/2010/main" val="3809291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458BA0-C178-2254-A6B8-967BAC3CD154}"/>
              </a:ext>
            </a:extLst>
          </p:cNvPr>
          <p:cNvSpPr/>
          <p:nvPr/>
        </p:nvSpPr>
        <p:spPr>
          <a:xfrm>
            <a:off x="914400" y="1229139"/>
            <a:ext cx="5897217" cy="4399722"/>
          </a:xfrm>
          <a:prstGeom prst="rect">
            <a:avLst/>
          </a:prstGeom>
          <a:solidFill>
            <a:srgbClr val="00295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957"/>
              </a:solidFill>
            </a:endParaRPr>
          </a:p>
        </p:txBody>
      </p:sp>
      <p:sp>
        <p:nvSpPr>
          <p:cNvPr id="7" name="Slide Number Placeholder 7">
            <a:extLst>
              <a:ext uri="{FF2B5EF4-FFF2-40B4-BE49-F238E27FC236}">
                <a16:creationId xmlns:a16="http://schemas.microsoft.com/office/drawing/2014/main" id="{2169BFD2-A103-F13E-3BC7-183D1DA960C1}"/>
              </a:ext>
            </a:extLst>
          </p:cNvPr>
          <p:cNvSpPr>
            <a:spLocks noGrp="1"/>
          </p:cNvSpPr>
          <p:nvPr>
            <p:ph type="sldNum" sz="quarter" idx="12"/>
          </p:nvPr>
        </p:nvSpPr>
        <p:spPr/>
        <p:txBody>
          <a:bodyPr/>
          <a:lstStyle/>
          <a:p>
            <a:fld id="{49F276AC-52CD-4697-8BF5-A84FF5D800CC}" type="slidenum">
              <a:rPr lang="en-US" altLang="nb-NO" smtClean="0"/>
              <a:pPr/>
              <a:t>3</a:t>
            </a:fld>
            <a:endParaRPr lang="en-US" altLang="nb-NO"/>
          </a:p>
        </p:txBody>
      </p:sp>
      <p:sp>
        <p:nvSpPr>
          <p:cNvPr id="11" name="TextBox 10">
            <a:extLst>
              <a:ext uri="{FF2B5EF4-FFF2-40B4-BE49-F238E27FC236}">
                <a16:creationId xmlns:a16="http://schemas.microsoft.com/office/drawing/2014/main" id="{38D25AFD-6D90-9713-40A2-8E18ECF4C93F}"/>
              </a:ext>
            </a:extLst>
          </p:cNvPr>
          <p:cNvSpPr txBox="1"/>
          <p:nvPr/>
        </p:nvSpPr>
        <p:spPr>
          <a:xfrm>
            <a:off x="1582787" y="2856719"/>
            <a:ext cx="3958113" cy="369332"/>
          </a:xfrm>
          <a:prstGeom prst="rect">
            <a:avLst/>
          </a:prstGeom>
          <a:noFill/>
        </p:spPr>
        <p:txBody>
          <a:bodyPr wrap="square" rtlCol="0">
            <a:spAutoFit/>
          </a:bodyPr>
          <a:lstStyle/>
          <a:p>
            <a:r>
              <a:rPr lang="nb-NO">
                <a:solidFill>
                  <a:schemeClr val="bg1"/>
                </a:solidFill>
                <a:latin typeface="Vollkorn" pitchFamily="2" charset="0"/>
                <a:ea typeface="Vollkorn" pitchFamily="2" charset="0"/>
              </a:rPr>
              <a:t>Her kommer en intro i Vollkorn 18pt </a:t>
            </a:r>
          </a:p>
        </p:txBody>
      </p:sp>
      <p:sp>
        <p:nvSpPr>
          <p:cNvPr id="13" name="TextBox 12">
            <a:extLst>
              <a:ext uri="{FF2B5EF4-FFF2-40B4-BE49-F238E27FC236}">
                <a16:creationId xmlns:a16="http://schemas.microsoft.com/office/drawing/2014/main" id="{166AC664-52C6-0AFA-6E95-857ADF87CC35}"/>
              </a:ext>
            </a:extLst>
          </p:cNvPr>
          <p:cNvSpPr txBox="1"/>
          <p:nvPr/>
        </p:nvSpPr>
        <p:spPr>
          <a:xfrm>
            <a:off x="1582788" y="3348236"/>
            <a:ext cx="3551584" cy="738664"/>
          </a:xfrm>
          <a:prstGeom prst="rect">
            <a:avLst/>
          </a:prstGeom>
          <a:noFill/>
        </p:spPr>
        <p:txBody>
          <a:bodyPr wrap="square" rtlCol="0">
            <a:spAutoFit/>
          </a:bodyPr>
          <a:lstStyle/>
          <a:p>
            <a:r>
              <a:rPr lang="nb-NO" sz="1400">
                <a:solidFill>
                  <a:schemeClr val="bg1"/>
                </a:solidFill>
                <a:latin typeface="Barlow" panose="00000500000000000000" pitchFamily="2" charset="0"/>
                <a:ea typeface="Vollkorn" pitchFamily="2" charset="0"/>
              </a:rPr>
              <a:t>Her kommer brødtekst, her kommer mer tekst her kommer teksten og her kommer mye bra tekst i Barlow 14 pt</a:t>
            </a:r>
          </a:p>
        </p:txBody>
      </p:sp>
      <p:pic>
        <p:nvPicPr>
          <p:cNvPr id="8" name="Plassholder for bilde 7" descr="Et bilde som inneholder utendørs, person, grunn, strand&#10;&#10;Automatisk generert beskrivelse">
            <a:extLst>
              <a:ext uri="{FF2B5EF4-FFF2-40B4-BE49-F238E27FC236}">
                <a16:creationId xmlns:a16="http://schemas.microsoft.com/office/drawing/2014/main" id="{B1A1DD61-B23D-2C23-BB37-D4BA6A566626}"/>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850" r="23850"/>
          <a:stretch>
            <a:fillRect/>
          </a:stretch>
        </p:blipFill>
        <p:spPr/>
      </p:pic>
    </p:spTree>
    <p:extLst>
      <p:ext uri="{BB962C8B-B14F-4D97-AF65-F5344CB8AC3E}">
        <p14:creationId xmlns:p14="http://schemas.microsoft.com/office/powerpoint/2010/main" val="92561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descr="Et bilde som inneholder vegg, innendørs, gulv&#10;&#10;Automatisk generert beskrivelse">
            <a:extLst>
              <a:ext uri="{FF2B5EF4-FFF2-40B4-BE49-F238E27FC236}">
                <a16:creationId xmlns:a16="http://schemas.microsoft.com/office/drawing/2014/main" id="{D4579178-B4D9-DCD7-FE16-D08CBBB15B0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5563" r="35563"/>
          <a:stretch>
            <a:fillRect/>
          </a:stretch>
        </p:blipFill>
        <p:spPr/>
      </p:pic>
      <p:sp>
        <p:nvSpPr>
          <p:cNvPr id="3" name="Plassholder for lysbildenummer 2">
            <a:extLst>
              <a:ext uri="{FF2B5EF4-FFF2-40B4-BE49-F238E27FC236}">
                <a16:creationId xmlns:a16="http://schemas.microsoft.com/office/drawing/2014/main" id="{B83BF79F-7705-FA48-BA38-755D01716227}"/>
              </a:ext>
            </a:extLst>
          </p:cNvPr>
          <p:cNvSpPr>
            <a:spLocks noGrp="1"/>
          </p:cNvSpPr>
          <p:nvPr>
            <p:ph type="sldNum" sz="quarter" idx="12"/>
          </p:nvPr>
        </p:nvSpPr>
        <p:spPr/>
        <p:txBody>
          <a:bodyPr/>
          <a:lstStyle/>
          <a:p>
            <a:fld id="{49F276AC-52CD-4697-8BF5-A84FF5D800CC}" type="slidenum">
              <a:rPr lang="en-US" altLang="nb-NO" smtClean="0"/>
              <a:pPr/>
              <a:t>4</a:t>
            </a:fld>
            <a:endParaRPr lang="en-US" altLang="nb-NO"/>
          </a:p>
        </p:txBody>
      </p:sp>
      <p:sp>
        <p:nvSpPr>
          <p:cNvPr id="6" name="TekstSylinder 5">
            <a:extLst>
              <a:ext uri="{FF2B5EF4-FFF2-40B4-BE49-F238E27FC236}">
                <a16:creationId xmlns:a16="http://schemas.microsoft.com/office/drawing/2014/main" id="{275127AB-69A8-45DB-A78B-5C43433D1A4F}"/>
              </a:ext>
            </a:extLst>
          </p:cNvPr>
          <p:cNvSpPr txBox="1"/>
          <p:nvPr/>
        </p:nvSpPr>
        <p:spPr>
          <a:xfrm>
            <a:off x="533574" y="1127999"/>
            <a:ext cx="7185660" cy="707886"/>
          </a:xfrm>
          <a:prstGeom prst="rect">
            <a:avLst/>
          </a:prstGeom>
          <a:noFill/>
        </p:spPr>
        <p:txBody>
          <a:bodyPr wrap="square" rtlCol="0">
            <a:spAutoFit/>
          </a:bodyPr>
          <a:lstStyle/>
          <a:p>
            <a:r>
              <a:rPr lang="nb-NO" sz="4000" dirty="0">
                <a:solidFill>
                  <a:schemeClr val="accent2">
                    <a:lumMod val="50000"/>
                  </a:schemeClr>
                </a:solidFill>
                <a:latin typeface="+mj-lt"/>
              </a:rPr>
              <a:t>Hva skal vi </a:t>
            </a:r>
            <a:r>
              <a:rPr lang="nb-NO" sz="4000">
                <a:solidFill>
                  <a:schemeClr val="accent2">
                    <a:lumMod val="50000"/>
                  </a:schemeClr>
                </a:solidFill>
                <a:latin typeface="+mj-lt"/>
              </a:rPr>
              <a:t>gå gjennom</a:t>
            </a:r>
            <a:endParaRPr lang="nb-NO" sz="4000" dirty="0">
              <a:solidFill>
                <a:schemeClr val="accent2">
                  <a:lumMod val="50000"/>
                </a:schemeClr>
              </a:solidFill>
              <a:latin typeface="+mj-lt"/>
            </a:endParaRPr>
          </a:p>
        </p:txBody>
      </p:sp>
      <p:sp>
        <p:nvSpPr>
          <p:cNvPr id="7" name="TekstSylinder 1">
            <a:extLst>
              <a:ext uri="{FF2B5EF4-FFF2-40B4-BE49-F238E27FC236}">
                <a16:creationId xmlns:a16="http://schemas.microsoft.com/office/drawing/2014/main" id="{118FA409-651B-9DBA-DDEF-6EC7D91566D5}"/>
              </a:ext>
            </a:extLst>
          </p:cNvPr>
          <p:cNvSpPr txBox="1"/>
          <p:nvPr/>
        </p:nvSpPr>
        <p:spPr>
          <a:xfrm>
            <a:off x="533574" y="2083383"/>
            <a:ext cx="8269357" cy="310854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nb-NO" sz="2800" dirty="0">
                <a:solidFill>
                  <a:schemeClr val="accent2">
                    <a:lumMod val="50000"/>
                  </a:schemeClr>
                </a:solidFill>
                <a:latin typeface="Barlow Light" panose="00000400000000000000" pitchFamily="2" charset="0"/>
              </a:rPr>
              <a:t>Merkevaren </a:t>
            </a:r>
            <a:r>
              <a:rPr lang="nb-NO" sz="2800" dirty="0" err="1">
                <a:solidFill>
                  <a:schemeClr val="accent2">
                    <a:lumMod val="50000"/>
                  </a:schemeClr>
                </a:solidFill>
                <a:latin typeface="Barlow Light" panose="00000400000000000000" pitchFamily="2" charset="0"/>
              </a:rPr>
              <a:t>VestlandsHus</a:t>
            </a:r>
            <a:endParaRPr lang="nb-NO" sz="2800" dirty="0">
              <a:solidFill>
                <a:schemeClr val="accent2">
                  <a:lumMod val="50000"/>
                </a:schemeClr>
              </a:solidFill>
              <a:latin typeface="Barlow Light" panose="00000400000000000000" pitchFamily="2" charset="0"/>
            </a:endParaRPr>
          </a:p>
          <a:p>
            <a:pPr marL="285750" indent="-285750">
              <a:buFont typeface="Arial" panose="020B0604020202020204" pitchFamily="34" charset="0"/>
              <a:buChar char="•"/>
            </a:pPr>
            <a:endParaRPr lang="nb-NO" sz="2800">
              <a:solidFill>
                <a:schemeClr val="accent2">
                  <a:lumMod val="50000"/>
                </a:schemeClr>
              </a:solidFill>
              <a:latin typeface="Barlow Light" panose="00000400000000000000" pitchFamily="2" charset="0"/>
            </a:endParaRPr>
          </a:p>
          <a:p>
            <a:pPr marL="285750" indent="-285750">
              <a:buFont typeface="Arial" panose="020B0604020202020204" pitchFamily="34" charset="0"/>
              <a:buChar char="•"/>
            </a:pPr>
            <a:r>
              <a:rPr lang="nb-NO" sz="2800">
                <a:solidFill>
                  <a:schemeClr val="accent2">
                    <a:lumMod val="50000"/>
                  </a:schemeClr>
                </a:solidFill>
                <a:latin typeface="Barlow Light" panose="00000400000000000000" pitchFamily="2" charset="0"/>
              </a:rPr>
              <a:t>Hva </a:t>
            </a:r>
            <a:r>
              <a:rPr lang="nb-NO" sz="2800" dirty="0">
                <a:solidFill>
                  <a:schemeClr val="accent2">
                    <a:lumMod val="50000"/>
                  </a:schemeClr>
                </a:solidFill>
                <a:latin typeface="Barlow Light" panose="00000400000000000000" pitchFamily="2" charset="0"/>
              </a:rPr>
              <a:t>gjør vi av markedsføring i dag?</a:t>
            </a:r>
          </a:p>
          <a:p>
            <a:pPr marL="285750" indent="-285750">
              <a:buFont typeface="Arial" panose="020B0604020202020204" pitchFamily="34" charset="0"/>
              <a:buChar char="•"/>
            </a:pPr>
            <a:endParaRPr lang="nb-NO" sz="2800">
              <a:solidFill>
                <a:schemeClr val="accent2">
                  <a:lumMod val="50000"/>
                </a:schemeClr>
              </a:solidFill>
              <a:latin typeface="Barlow Light" panose="00000400000000000000" pitchFamily="2" charset="0"/>
            </a:endParaRPr>
          </a:p>
          <a:p>
            <a:pPr marL="285750" indent="-285750">
              <a:buFont typeface="Arial" panose="020B0604020202020204" pitchFamily="34" charset="0"/>
              <a:buChar char="•"/>
            </a:pPr>
            <a:r>
              <a:rPr lang="nb-NO" sz="2800">
                <a:solidFill>
                  <a:schemeClr val="accent2">
                    <a:lumMod val="50000"/>
                  </a:schemeClr>
                </a:solidFill>
                <a:latin typeface="Barlow Light" panose="00000400000000000000" pitchFamily="2" charset="0"/>
              </a:rPr>
              <a:t>Hvordan </a:t>
            </a:r>
            <a:r>
              <a:rPr lang="nb-NO" sz="2800" dirty="0">
                <a:solidFill>
                  <a:schemeClr val="accent2">
                    <a:lumMod val="50000"/>
                  </a:schemeClr>
                </a:solidFill>
                <a:latin typeface="Barlow Light" panose="00000400000000000000" pitchFamily="2" charset="0"/>
              </a:rPr>
              <a:t>kan dere bli synlig lokalt?</a:t>
            </a:r>
          </a:p>
          <a:p>
            <a:pPr marL="285750" indent="-285750">
              <a:buFont typeface="Arial" panose="020B0604020202020204" pitchFamily="34" charset="0"/>
              <a:buChar char="•"/>
            </a:pPr>
            <a:endParaRPr lang="nb-NO" sz="2800">
              <a:solidFill>
                <a:schemeClr val="accent2">
                  <a:lumMod val="50000"/>
                </a:schemeClr>
              </a:solidFill>
              <a:latin typeface="Barlow Light" panose="00000400000000000000" pitchFamily="2" charset="0"/>
            </a:endParaRPr>
          </a:p>
          <a:p>
            <a:pPr marL="285750" indent="-285750">
              <a:buFont typeface="Arial" panose="020B0604020202020204" pitchFamily="34" charset="0"/>
              <a:buChar char="•"/>
            </a:pPr>
            <a:r>
              <a:rPr lang="nb-NO" sz="2800">
                <a:solidFill>
                  <a:schemeClr val="accent2">
                    <a:lumMod val="50000"/>
                  </a:schemeClr>
                </a:solidFill>
                <a:latin typeface="Barlow Light" panose="00000400000000000000" pitchFamily="2" charset="0"/>
              </a:rPr>
              <a:t>Hva </a:t>
            </a:r>
            <a:r>
              <a:rPr lang="nb-NO" sz="2800" dirty="0">
                <a:solidFill>
                  <a:schemeClr val="accent2">
                    <a:lumMod val="50000"/>
                  </a:schemeClr>
                </a:solidFill>
                <a:latin typeface="Barlow Light" panose="00000400000000000000" pitchFamily="2" charset="0"/>
              </a:rPr>
              <a:t>er viktig for dere? Og hvordan kan vi hjelpe?</a:t>
            </a:r>
          </a:p>
        </p:txBody>
      </p:sp>
    </p:spTree>
    <p:extLst>
      <p:ext uri="{BB962C8B-B14F-4D97-AF65-F5344CB8AC3E}">
        <p14:creationId xmlns:p14="http://schemas.microsoft.com/office/powerpoint/2010/main" val="798968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lassholder for bilde 14" descr="Et bilde som inneholder tre, plante, bygningsmateriale, eik&#10;&#10;Automatisk generert beskrivelse">
            <a:extLst>
              <a:ext uri="{FF2B5EF4-FFF2-40B4-BE49-F238E27FC236}">
                <a16:creationId xmlns:a16="http://schemas.microsoft.com/office/drawing/2014/main" id="{FD6ECB54-56FD-EBE0-50EB-DF588637D8B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9169" b="29169"/>
          <a:stretch>
            <a:fillRect/>
          </a:stretch>
        </p:blipFill>
        <p:spPr>
          <a:xfrm>
            <a:off x="9159875" y="800100"/>
            <a:ext cx="2547938" cy="1595438"/>
          </a:xfrm>
        </p:spPr>
      </p:pic>
      <p:pic>
        <p:nvPicPr>
          <p:cNvPr id="11" name="Plassholder for bilde 10" descr="Et bilde som inneholder innendørs, fersk&#10;&#10;Automatisk generert beskrivelse">
            <a:extLst>
              <a:ext uri="{FF2B5EF4-FFF2-40B4-BE49-F238E27FC236}">
                <a16:creationId xmlns:a16="http://schemas.microsoft.com/office/drawing/2014/main" id="{D7BBC532-D299-7B29-68B0-F018BB837319}"/>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6370" b="6370"/>
          <a:stretch>
            <a:fillRect/>
          </a:stretch>
        </p:blipFill>
        <p:spPr>
          <a:xfrm>
            <a:off x="9159875" y="2466975"/>
            <a:ext cx="2547938" cy="3335338"/>
          </a:xfrm>
        </p:spPr>
      </p:pic>
      <p:pic>
        <p:nvPicPr>
          <p:cNvPr id="13" name="Plassholder for bilde 12" descr="Et bilde som inneholder fjell, nær&#10;&#10;Automatisk generert beskrivelse">
            <a:extLst>
              <a:ext uri="{FF2B5EF4-FFF2-40B4-BE49-F238E27FC236}">
                <a16:creationId xmlns:a16="http://schemas.microsoft.com/office/drawing/2014/main" id="{D615792A-0C81-9818-E3F4-9BA997D54709}"/>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0789" b="10789"/>
          <a:stretch>
            <a:fillRect/>
          </a:stretch>
        </p:blipFill>
        <p:spPr>
          <a:xfrm>
            <a:off x="6543675" y="4203700"/>
            <a:ext cx="2547938" cy="1598613"/>
          </a:xfrm>
        </p:spPr>
      </p:pic>
      <p:pic>
        <p:nvPicPr>
          <p:cNvPr id="9" name="Plassholder for bilde 8" descr="Et bilde som inneholder tekstil&#10;&#10;Automatisk generert beskrivelse">
            <a:extLst>
              <a:ext uri="{FF2B5EF4-FFF2-40B4-BE49-F238E27FC236}">
                <a16:creationId xmlns:a16="http://schemas.microsoft.com/office/drawing/2014/main" id="{112197C4-E51D-37FA-B42D-F4E6504FEB37}"/>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t="911" b="911"/>
          <a:stretch>
            <a:fillRect/>
          </a:stretch>
        </p:blipFill>
        <p:spPr>
          <a:xfrm>
            <a:off x="6543675" y="800100"/>
            <a:ext cx="2547938" cy="3335338"/>
          </a:xfrm>
        </p:spPr>
      </p:pic>
      <p:sp>
        <p:nvSpPr>
          <p:cNvPr id="6" name="Plassholder for lysbildenummer 5">
            <a:extLst>
              <a:ext uri="{FF2B5EF4-FFF2-40B4-BE49-F238E27FC236}">
                <a16:creationId xmlns:a16="http://schemas.microsoft.com/office/drawing/2014/main" id="{EFF484E9-75CF-3854-50D1-1AD95B32B828}"/>
              </a:ext>
            </a:extLst>
          </p:cNvPr>
          <p:cNvSpPr>
            <a:spLocks noGrp="1"/>
          </p:cNvSpPr>
          <p:nvPr>
            <p:ph type="sldNum" sz="quarter" idx="4"/>
          </p:nvPr>
        </p:nvSpPr>
        <p:spPr>
          <a:xfrm>
            <a:off x="9237785" y="6355934"/>
            <a:ext cx="2743200" cy="366183"/>
          </a:xfrm>
        </p:spPr>
        <p:txBody>
          <a:bodyPr/>
          <a:lstStyle/>
          <a:p>
            <a:fld id="{49F276AC-52CD-4697-8BF5-A84FF5D800CC}" type="slidenum">
              <a:rPr lang="en-US" altLang="nb-NO" smtClean="0"/>
              <a:pPr/>
              <a:t>5</a:t>
            </a:fld>
            <a:endParaRPr lang="en-US" altLang="nb-NO"/>
          </a:p>
        </p:txBody>
      </p:sp>
      <p:sp>
        <p:nvSpPr>
          <p:cNvPr id="7" name="TekstSylinder 6">
            <a:extLst>
              <a:ext uri="{FF2B5EF4-FFF2-40B4-BE49-F238E27FC236}">
                <a16:creationId xmlns:a16="http://schemas.microsoft.com/office/drawing/2014/main" id="{6E9BD419-61AC-A4C7-48C7-662D17421FE0}"/>
              </a:ext>
            </a:extLst>
          </p:cNvPr>
          <p:cNvSpPr txBox="1"/>
          <p:nvPr/>
        </p:nvSpPr>
        <p:spPr>
          <a:xfrm>
            <a:off x="571575" y="4134644"/>
            <a:ext cx="5029200" cy="646331"/>
          </a:xfrm>
          <a:prstGeom prst="rect">
            <a:avLst/>
          </a:prstGeom>
          <a:noFill/>
        </p:spPr>
        <p:txBody>
          <a:bodyPr wrap="square" rtlCol="0">
            <a:spAutoFit/>
          </a:bodyPr>
          <a:lstStyle/>
          <a:p>
            <a:r>
              <a:rPr lang="nb-NO" sz="3600">
                <a:solidFill>
                  <a:schemeClr val="accent3">
                    <a:lumMod val="50000"/>
                  </a:schemeClr>
                </a:solidFill>
                <a:latin typeface="+mj-lt"/>
              </a:rPr>
              <a:t>Slik jobber vi</a:t>
            </a:r>
            <a:endParaRPr lang="nb-NO" sz="3600" dirty="0">
              <a:solidFill>
                <a:schemeClr val="accent3">
                  <a:lumMod val="50000"/>
                </a:schemeClr>
              </a:solidFill>
              <a:latin typeface="+mj-lt"/>
            </a:endParaRPr>
          </a:p>
        </p:txBody>
      </p:sp>
      <p:sp>
        <p:nvSpPr>
          <p:cNvPr id="18" name="TekstSylinder 17">
            <a:extLst>
              <a:ext uri="{FF2B5EF4-FFF2-40B4-BE49-F238E27FC236}">
                <a16:creationId xmlns:a16="http://schemas.microsoft.com/office/drawing/2014/main" id="{6DA45825-AD2B-F88A-014D-489A9BF70070}"/>
              </a:ext>
            </a:extLst>
          </p:cNvPr>
          <p:cNvSpPr txBox="1"/>
          <p:nvPr/>
        </p:nvSpPr>
        <p:spPr>
          <a:xfrm>
            <a:off x="1847799" y="4828533"/>
            <a:ext cx="4445622" cy="707886"/>
          </a:xfrm>
          <a:prstGeom prst="rect">
            <a:avLst/>
          </a:prstGeom>
          <a:noFill/>
        </p:spPr>
        <p:txBody>
          <a:bodyPr wrap="square" rtlCol="0">
            <a:spAutoFit/>
          </a:bodyPr>
          <a:lstStyle/>
          <a:p>
            <a:r>
              <a:rPr lang="nb-NO" sz="4000" dirty="0">
                <a:solidFill>
                  <a:schemeClr val="accent2">
                    <a:lumMod val="50000"/>
                  </a:schemeClr>
                </a:solidFill>
                <a:latin typeface="Beyond Sweet" panose="00000500000000000000" pitchFamily="50" charset="0"/>
              </a:rPr>
              <a:t>med </a:t>
            </a:r>
            <a:r>
              <a:rPr lang="nb-NO" sz="4000" dirty="0" err="1">
                <a:solidFill>
                  <a:schemeClr val="accent2">
                    <a:lumMod val="50000"/>
                  </a:schemeClr>
                </a:solidFill>
                <a:latin typeface="Beyond Sweet" panose="00000500000000000000" pitchFamily="50" charset="0"/>
              </a:rPr>
              <a:t>moodboards</a:t>
            </a:r>
            <a:endParaRPr lang="nb-NO" sz="4000" dirty="0">
              <a:solidFill>
                <a:schemeClr val="accent2">
                  <a:lumMod val="50000"/>
                </a:schemeClr>
              </a:solidFill>
              <a:latin typeface="Beyond Sweet" panose="00000500000000000000" pitchFamily="50" charset="0"/>
            </a:endParaRPr>
          </a:p>
        </p:txBody>
      </p:sp>
    </p:spTree>
    <p:extLst>
      <p:ext uri="{BB962C8B-B14F-4D97-AF65-F5344CB8AC3E}">
        <p14:creationId xmlns:p14="http://schemas.microsoft.com/office/powerpoint/2010/main" val="3480077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Bilde 20" descr="Et bilde som inneholder virvelløse dyr, grunn, bløtdyr, hjertemusling&#10;&#10;Automatisk generert beskrivelse">
            <a:extLst>
              <a:ext uri="{FF2B5EF4-FFF2-40B4-BE49-F238E27FC236}">
                <a16:creationId xmlns:a16="http://schemas.microsoft.com/office/drawing/2014/main" id="{D8FE391C-EB01-9C0F-FC35-08EFA5614C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9771" y="1164450"/>
            <a:ext cx="2251214" cy="1500809"/>
          </a:xfrm>
          <a:prstGeom prst="rect">
            <a:avLst/>
          </a:prstGeom>
        </p:spPr>
      </p:pic>
      <p:pic>
        <p:nvPicPr>
          <p:cNvPr id="16" name="Bilde 15" descr="Et bilde som inneholder utendørs&#10;&#10;Automatisk generert beskrivelse">
            <a:extLst>
              <a:ext uri="{FF2B5EF4-FFF2-40B4-BE49-F238E27FC236}">
                <a16:creationId xmlns:a16="http://schemas.microsoft.com/office/drawing/2014/main" id="{8643F4AA-40D4-A99B-04EE-C5DA9A90BD96}"/>
              </a:ext>
            </a:extLst>
          </p:cNvPr>
          <p:cNvPicPr>
            <a:picLocks noChangeAspect="1"/>
          </p:cNvPicPr>
          <p:nvPr/>
        </p:nvPicPr>
        <p:blipFill rotWithShape="1">
          <a:blip r:embed="rId3">
            <a:extLst>
              <a:ext uri="{28A0092B-C50C-407E-A947-70E740481C1C}">
                <a14:useLocalDpi xmlns:a14="http://schemas.microsoft.com/office/drawing/2010/main" val="0"/>
              </a:ext>
            </a:extLst>
          </a:blip>
          <a:srcRect t="26522" b="34492"/>
          <a:stretch/>
        </p:blipFill>
        <p:spPr>
          <a:xfrm>
            <a:off x="4122630" y="533601"/>
            <a:ext cx="2922636" cy="1709106"/>
          </a:xfrm>
          <a:prstGeom prst="rect">
            <a:avLst/>
          </a:prstGeom>
        </p:spPr>
      </p:pic>
      <p:pic>
        <p:nvPicPr>
          <p:cNvPr id="15" name="Plassholder for bilde 14" descr="Et bilde som inneholder tre, plante, bygningsmateriale, eik&#10;&#10;Automatisk generert beskrivelse">
            <a:extLst>
              <a:ext uri="{FF2B5EF4-FFF2-40B4-BE49-F238E27FC236}">
                <a16:creationId xmlns:a16="http://schemas.microsoft.com/office/drawing/2014/main" id="{FD6ECB54-56FD-EBE0-50EB-DF588637D8B9}"/>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29169" b="29169"/>
          <a:stretch>
            <a:fillRect/>
          </a:stretch>
        </p:blipFill>
        <p:spPr>
          <a:xfrm>
            <a:off x="3444616" y="2058333"/>
            <a:ext cx="2651384" cy="1660213"/>
          </a:xfrm>
        </p:spPr>
      </p:pic>
      <p:pic>
        <p:nvPicPr>
          <p:cNvPr id="11" name="Plassholder for bilde 10" descr="Et bilde som inneholder innendørs, fersk&#10;&#10;Automatisk generert beskrivelse">
            <a:extLst>
              <a:ext uri="{FF2B5EF4-FFF2-40B4-BE49-F238E27FC236}">
                <a16:creationId xmlns:a16="http://schemas.microsoft.com/office/drawing/2014/main" id="{D7BBC532-D299-7B29-68B0-F018BB837319}"/>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t="6370" b="6370"/>
          <a:stretch>
            <a:fillRect/>
          </a:stretch>
        </p:blipFill>
        <p:spPr>
          <a:xfrm>
            <a:off x="6637230" y="1301333"/>
            <a:ext cx="2266576" cy="2967025"/>
          </a:xfrm>
        </p:spPr>
      </p:pic>
      <p:pic>
        <p:nvPicPr>
          <p:cNvPr id="13" name="Plassholder for bilde 12" descr="Et bilde som inneholder fjell, nær&#10;&#10;Automatisk generert beskrivelse">
            <a:extLst>
              <a:ext uri="{FF2B5EF4-FFF2-40B4-BE49-F238E27FC236}">
                <a16:creationId xmlns:a16="http://schemas.microsoft.com/office/drawing/2014/main" id="{D615792A-0C81-9818-E3F4-9BA997D54709}"/>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t="10789" b="10789"/>
          <a:stretch>
            <a:fillRect/>
          </a:stretch>
        </p:blipFill>
        <p:spPr>
          <a:xfrm>
            <a:off x="740270" y="3513015"/>
            <a:ext cx="2547938" cy="1598613"/>
          </a:xfrm>
        </p:spPr>
      </p:pic>
      <p:pic>
        <p:nvPicPr>
          <p:cNvPr id="9" name="Plassholder for bilde 8" descr="Et bilde som inneholder tekstil&#10;&#10;Automatisk generert beskrivelse">
            <a:extLst>
              <a:ext uri="{FF2B5EF4-FFF2-40B4-BE49-F238E27FC236}">
                <a16:creationId xmlns:a16="http://schemas.microsoft.com/office/drawing/2014/main" id="{112197C4-E51D-37FA-B42D-F4E6504FEB37}"/>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t="911" b="911"/>
          <a:stretch>
            <a:fillRect/>
          </a:stretch>
        </p:blipFill>
        <p:spPr>
          <a:xfrm>
            <a:off x="824084" y="546573"/>
            <a:ext cx="2137777" cy="2798423"/>
          </a:xfrm>
        </p:spPr>
      </p:pic>
      <p:sp>
        <p:nvSpPr>
          <p:cNvPr id="6" name="Plassholder for lysbildenummer 5">
            <a:extLst>
              <a:ext uri="{FF2B5EF4-FFF2-40B4-BE49-F238E27FC236}">
                <a16:creationId xmlns:a16="http://schemas.microsoft.com/office/drawing/2014/main" id="{EFF484E9-75CF-3854-50D1-1AD95B32B828}"/>
              </a:ext>
            </a:extLst>
          </p:cNvPr>
          <p:cNvSpPr>
            <a:spLocks noGrp="1"/>
          </p:cNvSpPr>
          <p:nvPr>
            <p:ph type="sldNum" sz="quarter" idx="4"/>
          </p:nvPr>
        </p:nvSpPr>
        <p:spPr>
          <a:xfrm>
            <a:off x="9237785" y="6355934"/>
            <a:ext cx="2743200" cy="366183"/>
          </a:xfrm>
        </p:spPr>
        <p:txBody>
          <a:bodyPr/>
          <a:lstStyle/>
          <a:p>
            <a:fld id="{49F276AC-52CD-4697-8BF5-A84FF5D800CC}" type="slidenum">
              <a:rPr lang="en-US" altLang="nb-NO" smtClean="0"/>
              <a:pPr/>
              <a:t>6</a:t>
            </a:fld>
            <a:endParaRPr lang="en-US" altLang="nb-NO"/>
          </a:p>
        </p:txBody>
      </p:sp>
      <p:sp>
        <p:nvSpPr>
          <p:cNvPr id="7" name="TekstSylinder 6">
            <a:extLst>
              <a:ext uri="{FF2B5EF4-FFF2-40B4-BE49-F238E27FC236}">
                <a16:creationId xmlns:a16="http://schemas.microsoft.com/office/drawing/2014/main" id="{6E9BD419-61AC-A4C7-48C7-662D17421FE0}"/>
              </a:ext>
            </a:extLst>
          </p:cNvPr>
          <p:cNvSpPr txBox="1"/>
          <p:nvPr/>
        </p:nvSpPr>
        <p:spPr>
          <a:xfrm>
            <a:off x="3732651" y="4776820"/>
            <a:ext cx="5029200" cy="707886"/>
          </a:xfrm>
          <a:prstGeom prst="rect">
            <a:avLst/>
          </a:prstGeom>
          <a:noFill/>
        </p:spPr>
        <p:txBody>
          <a:bodyPr wrap="square" rtlCol="0">
            <a:spAutoFit/>
          </a:bodyPr>
          <a:lstStyle/>
          <a:p>
            <a:r>
              <a:rPr lang="nb-NO" sz="4000">
                <a:solidFill>
                  <a:schemeClr val="accent3">
                    <a:lumMod val="50000"/>
                  </a:schemeClr>
                </a:solidFill>
                <a:latin typeface="+mj-lt"/>
              </a:rPr>
              <a:t>Slik skaper du</a:t>
            </a:r>
            <a:endParaRPr lang="nb-NO" sz="4000" dirty="0">
              <a:solidFill>
                <a:schemeClr val="accent3">
                  <a:lumMod val="50000"/>
                </a:schemeClr>
              </a:solidFill>
              <a:latin typeface="+mj-lt"/>
            </a:endParaRPr>
          </a:p>
        </p:txBody>
      </p:sp>
      <p:sp>
        <p:nvSpPr>
          <p:cNvPr id="18" name="TekstSylinder 17">
            <a:extLst>
              <a:ext uri="{FF2B5EF4-FFF2-40B4-BE49-F238E27FC236}">
                <a16:creationId xmlns:a16="http://schemas.microsoft.com/office/drawing/2014/main" id="{6DA45825-AD2B-F88A-014D-489A9BF70070}"/>
              </a:ext>
            </a:extLst>
          </p:cNvPr>
          <p:cNvSpPr txBox="1"/>
          <p:nvPr/>
        </p:nvSpPr>
        <p:spPr>
          <a:xfrm>
            <a:off x="4122630" y="5556667"/>
            <a:ext cx="5396774" cy="707886"/>
          </a:xfrm>
          <a:prstGeom prst="rect">
            <a:avLst/>
          </a:prstGeom>
          <a:noFill/>
        </p:spPr>
        <p:txBody>
          <a:bodyPr wrap="square" rtlCol="0">
            <a:spAutoFit/>
          </a:bodyPr>
          <a:lstStyle/>
          <a:p>
            <a:r>
              <a:rPr lang="nb-NO" sz="4000" dirty="0">
                <a:solidFill>
                  <a:schemeClr val="accent2">
                    <a:lumMod val="50000"/>
                  </a:schemeClr>
                </a:solidFill>
                <a:latin typeface="Beyond Sweet" panose="00000500000000000000" pitchFamily="50" charset="0"/>
              </a:rPr>
              <a:t>	den nordiske stilen</a:t>
            </a:r>
          </a:p>
        </p:txBody>
      </p:sp>
      <p:pic>
        <p:nvPicPr>
          <p:cNvPr id="4" name="Bilde 3" descr="Et bilde som inneholder tekst, innendørs, kopp&#10;&#10;Automatisk generert beskrivelse">
            <a:extLst>
              <a:ext uri="{FF2B5EF4-FFF2-40B4-BE49-F238E27FC236}">
                <a16:creationId xmlns:a16="http://schemas.microsoft.com/office/drawing/2014/main" id="{D44C4E3E-2B62-620C-4A91-E0094725D9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06294" y="2234392"/>
            <a:ext cx="2145097" cy="3217645"/>
          </a:xfrm>
          <a:prstGeom prst="rect">
            <a:avLst/>
          </a:prstGeom>
        </p:spPr>
      </p:pic>
      <p:pic>
        <p:nvPicPr>
          <p:cNvPr id="19" name="Bilde 18">
            <a:extLst>
              <a:ext uri="{FF2B5EF4-FFF2-40B4-BE49-F238E27FC236}">
                <a16:creationId xmlns:a16="http://schemas.microsoft.com/office/drawing/2014/main" id="{454AD5A9-15AD-04DA-741F-D770BE136F66}"/>
              </a:ext>
            </a:extLst>
          </p:cNvPr>
          <p:cNvPicPr>
            <a:picLocks noChangeAspect="1"/>
          </p:cNvPicPr>
          <p:nvPr/>
        </p:nvPicPr>
        <p:blipFill>
          <a:blip r:embed="rId9"/>
          <a:stretch>
            <a:fillRect/>
          </a:stretch>
        </p:blipFill>
        <p:spPr>
          <a:xfrm rot="5400000">
            <a:off x="4710389" y="2791584"/>
            <a:ext cx="653027" cy="2922636"/>
          </a:xfrm>
          <a:prstGeom prst="rect">
            <a:avLst/>
          </a:prstGeom>
        </p:spPr>
      </p:pic>
    </p:spTree>
    <p:extLst>
      <p:ext uri="{BB962C8B-B14F-4D97-AF65-F5344CB8AC3E}">
        <p14:creationId xmlns:p14="http://schemas.microsoft.com/office/powerpoint/2010/main" val="558488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5CFE2CF9-698C-F612-02E7-AC1575B98208}"/>
              </a:ext>
            </a:extLst>
          </p:cNvPr>
          <p:cNvSpPr>
            <a:spLocks noGrp="1"/>
          </p:cNvSpPr>
          <p:nvPr>
            <p:ph type="sldNum" sz="quarter" idx="12"/>
          </p:nvPr>
        </p:nvSpPr>
        <p:spPr/>
        <p:txBody>
          <a:bodyPr/>
          <a:lstStyle/>
          <a:p>
            <a:fld id="{49F276AC-52CD-4697-8BF5-A84FF5D800CC}" type="slidenum">
              <a:rPr lang="en-US" altLang="nb-NO" smtClean="0"/>
              <a:pPr/>
              <a:t>7</a:t>
            </a:fld>
            <a:endParaRPr lang="en-US" altLang="nb-NO"/>
          </a:p>
        </p:txBody>
      </p:sp>
      <p:pic>
        <p:nvPicPr>
          <p:cNvPr id="9" name="object 2">
            <a:extLst>
              <a:ext uri="{FF2B5EF4-FFF2-40B4-BE49-F238E27FC236}">
                <a16:creationId xmlns:a16="http://schemas.microsoft.com/office/drawing/2014/main" id="{7B5F5472-72BB-32ED-FBAE-09FAF839B4D1}"/>
              </a:ext>
            </a:extLst>
          </p:cNvPr>
          <p:cNvPicPr/>
          <p:nvPr/>
        </p:nvPicPr>
        <p:blipFill>
          <a:blip r:embed="rId2" cstate="print"/>
          <a:stretch>
            <a:fillRect/>
          </a:stretch>
        </p:blipFill>
        <p:spPr>
          <a:xfrm>
            <a:off x="5715789" y="4261562"/>
            <a:ext cx="1517558" cy="1883040"/>
          </a:xfrm>
          <a:prstGeom prst="rect">
            <a:avLst/>
          </a:prstGeom>
        </p:spPr>
      </p:pic>
      <p:sp>
        <p:nvSpPr>
          <p:cNvPr id="10" name="object 3">
            <a:extLst>
              <a:ext uri="{FF2B5EF4-FFF2-40B4-BE49-F238E27FC236}">
                <a16:creationId xmlns:a16="http://schemas.microsoft.com/office/drawing/2014/main" id="{A4E3FD24-CC60-6828-6D23-3DC72DFE65BD}"/>
              </a:ext>
            </a:extLst>
          </p:cNvPr>
          <p:cNvSpPr txBox="1">
            <a:spLocks/>
          </p:cNvSpPr>
          <p:nvPr/>
        </p:nvSpPr>
        <p:spPr>
          <a:xfrm>
            <a:off x="459689" y="573022"/>
            <a:ext cx="3531235" cy="847027"/>
          </a:xfrm>
          <a:prstGeom prst="rect">
            <a:avLst/>
          </a:prstGeom>
        </p:spPr>
        <p:txBody>
          <a:bodyPr vert="horz" wrap="square" lIns="0" tIns="15875" rIns="0" bIns="0" rtlCol="0">
            <a:spAutoFit/>
          </a:bodyPr>
          <a:lstStyle>
            <a:lvl1pPr algn="l" defTabSz="914377" rtl="0" fontAlgn="base">
              <a:lnSpc>
                <a:spcPct val="90000"/>
              </a:lnSpc>
              <a:spcBef>
                <a:spcPct val="0"/>
              </a:spcBef>
              <a:spcAft>
                <a:spcPct val="0"/>
              </a:spcAft>
              <a:defRPr sz="4400" kern="1200">
                <a:solidFill>
                  <a:srgbClr val="002957"/>
                </a:solidFill>
                <a:latin typeface="+mj-lt"/>
                <a:ea typeface="+mj-ea"/>
                <a:cs typeface="+mj-cs"/>
              </a:defRPr>
            </a:lvl1pPr>
            <a:lvl2pPr algn="l" defTabSz="914377" rtl="0" fontAlgn="base">
              <a:lnSpc>
                <a:spcPct val="90000"/>
              </a:lnSpc>
              <a:spcBef>
                <a:spcPct val="0"/>
              </a:spcBef>
              <a:spcAft>
                <a:spcPct val="0"/>
              </a:spcAft>
              <a:defRPr sz="4400">
                <a:solidFill>
                  <a:schemeClr val="tx1"/>
                </a:solidFill>
                <a:latin typeface="Calibri Light" panose="020F0302020204030204" pitchFamily="34" charset="0"/>
              </a:defRPr>
            </a:lvl2pPr>
            <a:lvl3pPr algn="l" defTabSz="914377" rtl="0" fontAlgn="base">
              <a:lnSpc>
                <a:spcPct val="90000"/>
              </a:lnSpc>
              <a:spcBef>
                <a:spcPct val="0"/>
              </a:spcBef>
              <a:spcAft>
                <a:spcPct val="0"/>
              </a:spcAft>
              <a:defRPr sz="4400">
                <a:solidFill>
                  <a:schemeClr val="tx1"/>
                </a:solidFill>
                <a:latin typeface="Calibri Light" panose="020F0302020204030204" pitchFamily="34" charset="0"/>
              </a:defRPr>
            </a:lvl3pPr>
            <a:lvl4pPr algn="l" defTabSz="914377" rtl="0" fontAlgn="base">
              <a:lnSpc>
                <a:spcPct val="90000"/>
              </a:lnSpc>
              <a:spcBef>
                <a:spcPct val="0"/>
              </a:spcBef>
              <a:spcAft>
                <a:spcPct val="0"/>
              </a:spcAft>
              <a:defRPr sz="4400">
                <a:solidFill>
                  <a:schemeClr val="tx1"/>
                </a:solidFill>
                <a:latin typeface="Calibri Light" panose="020F0302020204030204" pitchFamily="34" charset="0"/>
              </a:defRPr>
            </a:lvl4pPr>
            <a:lvl5pPr algn="l" defTabSz="914377" rtl="0" fontAlgn="base">
              <a:lnSpc>
                <a:spcPct val="90000"/>
              </a:lnSpc>
              <a:spcBef>
                <a:spcPct val="0"/>
              </a:spcBef>
              <a:spcAft>
                <a:spcPct val="0"/>
              </a:spcAft>
              <a:defRPr sz="4400">
                <a:solidFill>
                  <a:schemeClr val="tx1"/>
                </a:solidFill>
                <a:latin typeface="Calibri Light" panose="020F0302020204030204" pitchFamily="34" charset="0"/>
              </a:defRPr>
            </a:lvl5pPr>
            <a:lvl6pPr marL="609585" algn="l" defTabSz="914377" rtl="0" fontAlgn="base">
              <a:lnSpc>
                <a:spcPct val="90000"/>
              </a:lnSpc>
              <a:spcBef>
                <a:spcPct val="0"/>
              </a:spcBef>
              <a:spcAft>
                <a:spcPct val="0"/>
              </a:spcAft>
              <a:defRPr sz="4400">
                <a:solidFill>
                  <a:schemeClr val="tx1"/>
                </a:solidFill>
                <a:latin typeface="Calibri Light" panose="020F0302020204030204" pitchFamily="34" charset="0"/>
              </a:defRPr>
            </a:lvl6pPr>
            <a:lvl7pPr marL="1219170" algn="l" defTabSz="914377" rtl="0" fontAlgn="base">
              <a:lnSpc>
                <a:spcPct val="90000"/>
              </a:lnSpc>
              <a:spcBef>
                <a:spcPct val="0"/>
              </a:spcBef>
              <a:spcAft>
                <a:spcPct val="0"/>
              </a:spcAft>
              <a:defRPr sz="4400">
                <a:solidFill>
                  <a:schemeClr val="tx1"/>
                </a:solidFill>
                <a:latin typeface="Calibri Light" panose="020F0302020204030204" pitchFamily="34" charset="0"/>
              </a:defRPr>
            </a:lvl7pPr>
            <a:lvl8pPr marL="1828754" algn="l" defTabSz="914377" rtl="0" fontAlgn="base">
              <a:lnSpc>
                <a:spcPct val="90000"/>
              </a:lnSpc>
              <a:spcBef>
                <a:spcPct val="0"/>
              </a:spcBef>
              <a:spcAft>
                <a:spcPct val="0"/>
              </a:spcAft>
              <a:defRPr sz="4400">
                <a:solidFill>
                  <a:schemeClr val="tx1"/>
                </a:solidFill>
                <a:latin typeface="Calibri Light" panose="020F0302020204030204" pitchFamily="34" charset="0"/>
              </a:defRPr>
            </a:lvl8pPr>
            <a:lvl9pPr marL="2438339" algn="l" defTabSz="914377"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12700">
              <a:lnSpc>
                <a:spcPct val="100000"/>
              </a:lnSpc>
              <a:spcBef>
                <a:spcPts val="125"/>
              </a:spcBef>
            </a:pPr>
            <a:r>
              <a:rPr lang="nb-NO" sz="2700"/>
              <a:t>Slik skaper du den nordiske stilen:</a:t>
            </a:r>
          </a:p>
        </p:txBody>
      </p:sp>
      <p:pic>
        <p:nvPicPr>
          <p:cNvPr id="11" name="object 4">
            <a:extLst>
              <a:ext uri="{FF2B5EF4-FFF2-40B4-BE49-F238E27FC236}">
                <a16:creationId xmlns:a16="http://schemas.microsoft.com/office/drawing/2014/main" id="{0218811F-67E8-4AF7-D485-73633F33E080}"/>
              </a:ext>
            </a:extLst>
          </p:cNvPr>
          <p:cNvPicPr/>
          <p:nvPr/>
        </p:nvPicPr>
        <p:blipFill>
          <a:blip r:embed="rId3" cstate="print"/>
          <a:stretch>
            <a:fillRect/>
          </a:stretch>
        </p:blipFill>
        <p:spPr>
          <a:xfrm>
            <a:off x="7648623" y="2845610"/>
            <a:ext cx="2627054" cy="3252198"/>
          </a:xfrm>
          <a:prstGeom prst="rect">
            <a:avLst/>
          </a:prstGeom>
        </p:spPr>
      </p:pic>
      <p:grpSp>
        <p:nvGrpSpPr>
          <p:cNvPr id="13" name="object 6">
            <a:extLst>
              <a:ext uri="{FF2B5EF4-FFF2-40B4-BE49-F238E27FC236}">
                <a16:creationId xmlns:a16="http://schemas.microsoft.com/office/drawing/2014/main" id="{F56AC799-9360-BE2C-0CCB-48DA74BA2552}"/>
              </a:ext>
            </a:extLst>
          </p:cNvPr>
          <p:cNvGrpSpPr/>
          <p:nvPr/>
        </p:nvGrpSpPr>
        <p:grpSpPr>
          <a:xfrm>
            <a:off x="4660746" y="816680"/>
            <a:ext cx="4220695" cy="2750705"/>
            <a:chOff x="4089362" y="1641589"/>
            <a:chExt cx="4220695" cy="2750705"/>
          </a:xfrm>
        </p:grpSpPr>
        <p:pic>
          <p:nvPicPr>
            <p:cNvPr id="14" name="object 7">
              <a:extLst>
                <a:ext uri="{FF2B5EF4-FFF2-40B4-BE49-F238E27FC236}">
                  <a16:creationId xmlns:a16="http://schemas.microsoft.com/office/drawing/2014/main" id="{C1BC80B8-7697-498B-F465-F8EB89C4E4E3}"/>
                </a:ext>
              </a:extLst>
            </p:cNvPr>
            <p:cNvPicPr/>
            <p:nvPr/>
          </p:nvPicPr>
          <p:blipFill>
            <a:blip r:embed="rId4" cstate="print"/>
            <a:stretch>
              <a:fillRect/>
            </a:stretch>
          </p:blipFill>
          <p:spPr>
            <a:xfrm>
              <a:off x="6615331" y="1641589"/>
              <a:ext cx="1694726" cy="1536184"/>
            </a:xfrm>
            <a:prstGeom prst="rect">
              <a:avLst/>
            </a:prstGeom>
          </p:spPr>
        </p:pic>
        <p:pic>
          <p:nvPicPr>
            <p:cNvPr id="15" name="object 8">
              <a:extLst>
                <a:ext uri="{FF2B5EF4-FFF2-40B4-BE49-F238E27FC236}">
                  <a16:creationId xmlns:a16="http://schemas.microsoft.com/office/drawing/2014/main" id="{6FBE8ED6-BE70-381B-A5FA-719650F4742C}"/>
                </a:ext>
              </a:extLst>
            </p:cNvPr>
            <p:cNvPicPr/>
            <p:nvPr/>
          </p:nvPicPr>
          <p:blipFill>
            <a:blip r:embed="rId5" cstate="print"/>
            <a:stretch>
              <a:fillRect/>
            </a:stretch>
          </p:blipFill>
          <p:spPr>
            <a:xfrm>
              <a:off x="4089362" y="1641589"/>
              <a:ext cx="2435796" cy="2750705"/>
            </a:xfrm>
            <a:prstGeom prst="rect">
              <a:avLst/>
            </a:prstGeom>
          </p:spPr>
        </p:pic>
      </p:grpSp>
      <p:grpSp>
        <p:nvGrpSpPr>
          <p:cNvPr id="18" name="object 11">
            <a:extLst>
              <a:ext uri="{FF2B5EF4-FFF2-40B4-BE49-F238E27FC236}">
                <a16:creationId xmlns:a16="http://schemas.microsoft.com/office/drawing/2014/main" id="{AE779115-CE75-5AAB-467F-577E6AA2B630}"/>
              </a:ext>
            </a:extLst>
          </p:cNvPr>
          <p:cNvGrpSpPr/>
          <p:nvPr/>
        </p:nvGrpSpPr>
        <p:grpSpPr>
          <a:xfrm>
            <a:off x="2925712" y="1956778"/>
            <a:ext cx="2548255" cy="2411095"/>
            <a:chOff x="2365921" y="2706420"/>
            <a:chExt cx="2548255" cy="2411095"/>
          </a:xfrm>
        </p:grpSpPr>
        <p:pic>
          <p:nvPicPr>
            <p:cNvPr id="19" name="object 12">
              <a:extLst>
                <a:ext uri="{FF2B5EF4-FFF2-40B4-BE49-F238E27FC236}">
                  <a16:creationId xmlns:a16="http://schemas.microsoft.com/office/drawing/2014/main" id="{6B78E9AE-DBF5-55E7-7D48-FFBD566B5F00}"/>
                </a:ext>
              </a:extLst>
            </p:cNvPr>
            <p:cNvPicPr/>
            <p:nvPr/>
          </p:nvPicPr>
          <p:blipFill>
            <a:blip r:embed="rId6" cstate="print"/>
            <a:stretch>
              <a:fillRect/>
            </a:stretch>
          </p:blipFill>
          <p:spPr>
            <a:xfrm>
              <a:off x="2378621" y="2719120"/>
              <a:ext cx="2522677" cy="2247417"/>
            </a:xfrm>
            <a:prstGeom prst="rect">
              <a:avLst/>
            </a:prstGeom>
          </p:spPr>
        </p:pic>
        <p:sp>
          <p:nvSpPr>
            <p:cNvPr id="20" name="object 13">
              <a:extLst>
                <a:ext uri="{FF2B5EF4-FFF2-40B4-BE49-F238E27FC236}">
                  <a16:creationId xmlns:a16="http://schemas.microsoft.com/office/drawing/2014/main" id="{50BB36FE-90C7-BE3A-BC0E-1239A3C94EC9}"/>
                </a:ext>
              </a:extLst>
            </p:cNvPr>
            <p:cNvSpPr/>
            <p:nvPr/>
          </p:nvSpPr>
          <p:spPr>
            <a:xfrm>
              <a:off x="2378621" y="2719120"/>
              <a:ext cx="2522855" cy="2385695"/>
            </a:xfrm>
            <a:custGeom>
              <a:avLst/>
              <a:gdLst/>
              <a:ahLst/>
              <a:cxnLst/>
              <a:rect l="l" t="t" r="r" b="b"/>
              <a:pathLst>
                <a:path w="2522854" h="2385695">
                  <a:moveTo>
                    <a:pt x="0" y="2385352"/>
                  </a:moveTo>
                  <a:lnTo>
                    <a:pt x="2522677" y="2385352"/>
                  </a:lnTo>
                  <a:lnTo>
                    <a:pt x="2522677" y="0"/>
                  </a:lnTo>
                  <a:lnTo>
                    <a:pt x="0" y="0"/>
                  </a:lnTo>
                  <a:lnTo>
                    <a:pt x="0" y="2385352"/>
                  </a:lnTo>
                  <a:close/>
                </a:path>
              </a:pathLst>
            </a:custGeom>
            <a:ln w="25399">
              <a:solidFill>
                <a:srgbClr val="FFFFFF"/>
              </a:solidFill>
            </a:ln>
          </p:spPr>
          <p:txBody>
            <a:bodyPr wrap="square" lIns="0" tIns="0" rIns="0" bIns="0" rtlCol="0"/>
            <a:lstStyle/>
            <a:p>
              <a:endParaRPr/>
            </a:p>
          </p:txBody>
        </p:sp>
      </p:grpSp>
      <p:sp>
        <p:nvSpPr>
          <p:cNvPr id="22" name="object 15">
            <a:extLst>
              <a:ext uri="{FF2B5EF4-FFF2-40B4-BE49-F238E27FC236}">
                <a16:creationId xmlns:a16="http://schemas.microsoft.com/office/drawing/2014/main" id="{DAEE1EDC-A069-9A7C-F42A-31E7243D2AA9}"/>
              </a:ext>
            </a:extLst>
          </p:cNvPr>
          <p:cNvSpPr txBox="1"/>
          <p:nvPr/>
        </p:nvSpPr>
        <p:spPr>
          <a:xfrm>
            <a:off x="2938412" y="4302258"/>
            <a:ext cx="536575" cy="132080"/>
          </a:xfrm>
          <a:prstGeom prst="rect">
            <a:avLst/>
          </a:prstGeom>
        </p:spPr>
        <p:txBody>
          <a:bodyPr vert="horz" wrap="square" lIns="0" tIns="12700" rIns="0" bIns="0" rtlCol="0">
            <a:spAutoFit/>
          </a:bodyPr>
          <a:lstStyle/>
          <a:p>
            <a:pPr marL="12700">
              <a:lnSpc>
                <a:spcPct val="100000"/>
              </a:lnSpc>
              <a:spcBef>
                <a:spcPts val="100"/>
              </a:spcBef>
            </a:pPr>
            <a:r>
              <a:rPr sz="700" spc="-10" dirty="0">
                <a:solidFill>
                  <a:srgbClr val="231F20"/>
                </a:solidFill>
                <a:latin typeface="Barlow"/>
                <a:cs typeface="Barlow"/>
              </a:rPr>
              <a:t>madebywood</a:t>
            </a:r>
            <a:endParaRPr sz="700">
              <a:latin typeface="Barlow"/>
              <a:cs typeface="Barlow"/>
            </a:endParaRPr>
          </a:p>
        </p:txBody>
      </p:sp>
      <p:sp>
        <p:nvSpPr>
          <p:cNvPr id="23" name="object 16">
            <a:extLst>
              <a:ext uri="{FF2B5EF4-FFF2-40B4-BE49-F238E27FC236}">
                <a16:creationId xmlns:a16="http://schemas.microsoft.com/office/drawing/2014/main" id="{213B7ADF-FB3E-DF72-E7EA-D2127CE80432}"/>
              </a:ext>
            </a:extLst>
          </p:cNvPr>
          <p:cNvSpPr txBox="1"/>
          <p:nvPr/>
        </p:nvSpPr>
        <p:spPr>
          <a:xfrm>
            <a:off x="6521704" y="6097808"/>
            <a:ext cx="563245" cy="132080"/>
          </a:xfrm>
          <a:prstGeom prst="rect">
            <a:avLst/>
          </a:prstGeom>
        </p:spPr>
        <p:txBody>
          <a:bodyPr vert="horz" wrap="square" lIns="0" tIns="12700" rIns="0" bIns="0" rtlCol="0">
            <a:spAutoFit/>
          </a:bodyPr>
          <a:lstStyle/>
          <a:p>
            <a:pPr marL="12700">
              <a:lnSpc>
                <a:spcPct val="100000"/>
              </a:lnSpc>
              <a:spcBef>
                <a:spcPts val="100"/>
              </a:spcBef>
            </a:pPr>
            <a:r>
              <a:rPr sz="700" spc="-10" dirty="0">
                <a:solidFill>
                  <a:srgbClr val="231F20"/>
                </a:solidFill>
                <a:latin typeface="Barlow"/>
                <a:cs typeface="Barlow"/>
              </a:rPr>
              <a:t>carlhansen.dk</a:t>
            </a:r>
            <a:endParaRPr sz="700">
              <a:latin typeface="Barlow"/>
              <a:cs typeface="Barlow"/>
            </a:endParaRPr>
          </a:p>
        </p:txBody>
      </p:sp>
      <p:sp>
        <p:nvSpPr>
          <p:cNvPr id="24" name="object 17">
            <a:extLst>
              <a:ext uri="{FF2B5EF4-FFF2-40B4-BE49-F238E27FC236}">
                <a16:creationId xmlns:a16="http://schemas.microsoft.com/office/drawing/2014/main" id="{7B9DF465-B1D7-4A80-88EB-CB2D440F5643}"/>
              </a:ext>
            </a:extLst>
          </p:cNvPr>
          <p:cNvSpPr txBox="1"/>
          <p:nvPr/>
        </p:nvSpPr>
        <p:spPr>
          <a:xfrm>
            <a:off x="7664777" y="6165074"/>
            <a:ext cx="708025"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Barlow"/>
                <a:cs typeface="Barlow"/>
              </a:rPr>
              <a:t>Hanna </a:t>
            </a:r>
            <a:r>
              <a:rPr sz="700" spc="-10" dirty="0">
                <a:solidFill>
                  <a:srgbClr val="231F20"/>
                </a:solidFill>
                <a:latin typeface="Barlow"/>
                <a:cs typeface="Barlow"/>
              </a:rPr>
              <a:t>Wessmann</a:t>
            </a:r>
            <a:endParaRPr sz="700">
              <a:latin typeface="Barlow"/>
              <a:cs typeface="Barlow"/>
            </a:endParaRPr>
          </a:p>
        </p:txBody>
      </p:sp>
      <p:sp>
        <p:nvSpPr>
          <p:cNvPr id="25" name="object 18">
            <a:extLst>
              <a:ext uri="{FF2B5EF4-FFF2-40B4-BE49-F238E27FC236}">
                <a16:creationId xmlns:a16="http://schemas.microsoft.com/office/drawing/2014/main" id="{5C8B5887-0AAB-7A48-C4EA-425C2F9B1C92}"/>
              </a:ext>
            </a:extLst>
          </p:cNvPr>
          <p:cNvSpPr txBox="1"/>
          <p:nvPr/>
        </p:nvSpPr>
        <p:spPr>
          <a:xfrm>
            <a:off x="6659619" y="3706794"/>
            <a:ext cx="408305" cy="132080"/>
          </a:xfrm>
          <a:prstGeom prst="rect">
            <a:avLst/>
          </a:prstGeom>
        </p:spPr>
        <p:txBody>
          <a:bodyPr vert="horz" wrap="square" lIns="0" tIns="12700" rIns="0" bIns="0" rtlCol="0">
            <a:spAutoFit/>
          </a:bodyPr>
          <a:lstStyle/>
          <a:p>
            <a:pPr marL="12700">
              <a:lnSpc>
                <a:spcPct val="100000"/>
              </a:lnSpc>
              <a:spcBef>
                <a:spcPts val="100"/>
              </a:spcBef>
            </a:pPr>
            <a:r>
              <a:rPr sz="700" spc="-10" dirty="0">
                <a:solidFill>
                  <a:srgbClr val="231F20"/>
                </a:solidFill>
                <a:latin typeface="Barlow"/>
                <a:cs typeface="Barlow"/>
              </a:rPr>
              <a:t>Bolia.com</a:t>
            </a:r>
            <a:endParaRPr sz="700">
              <a:latin typeface="Barlow"/>
              <a:cs typeface="Barlow"/>
            </a:endParaRPr>
          </a:p>
        </p:txBody>
      </p:sp>
      <p:sp>
        <p:nvSpPr>
          <p:cNvPr id="28" name="Rectangle 27">
            <a:extLst>
              <a:ext uri="{FF2B5EF4-FFF2-40B4-BE49-F238E27FC236}">
                <a16:creationId xmlns:a16="http://schemas.microsoft.com/office/drawing/2014/main" id="{B0BCD2C2-F4C3-03F3-D2B7-283654C0E125}"/>
              </a:ext>
            </a:extLst>
          </p:cNvPr>
          <p:cNvSpPr/>
          <p:nvPr/>
        </p:nvSpPr>
        <p:spPr>
          <a:xfrm>
            <a:off x="475938" y="2712536"/>
            <a:ext cx="2207952" cy="553998"/>
          </a:xfrm>
          <a:prstGeom prst="rect">
            <a:avLst/>
          </a:prstGeom>
        </p:spPr>
        <p:txBody>
          <a:bodyPr wrap="square">
            <a:spAutoFit/>
          </a:bodyPr>
          <a:lstStyle/>
          <a:p>
            <a:r>
              <a:rPr lang="en-US" sz="1000" b="0" i="0">
                <a:solidFill>
                  <a:srgbClr val="002957"/>
                </a:solidFill>
                <a:effectLst/>
                <a:ea typeface="Roboto" panose="02000000000000000000" pitchFamily="2" charset="0"/>
              </a:rPr>
              <a:t>Enkle, rene linjer, og funksjonalitet er viktige kjennetegn for nordisk interiør. </a:t>
            </a:r>
            <a:endParaRPr lang="en-US" sz="1000" b="0" i="0" spc="100" dirty="0">
              <a:solidFill>
                <a:srgbClr val="002957"/>
              </a:solidFill>
              <a:effectLst/>
              <a:latin typeface="DM Sans" pitchFamily="2" charset="0"/>
              <a:ea typeface="Roboto" panose="02000000000000000000" pitchFamily="2" charset="0"/>
            </a:endParaRPr>
          </a:p>
        </p:txBody>
      </p:sp>
      <p:sp>
        <p:nvSpPr>
          <p:cNvPr id="29" name="TextBox 28">
            <a:extLst>
              <a:ext uri="{FF2B5EF4-FFF2-40B4-BE49-F238E27FC236}">
                <a16:creationId xmlns:a16="http://schemas.microsoft.com/office/drawing/2014/main" id="{2615FFC7-6CCA-D20E-A935-1F1BAC8C0FB5}"/>
              </a:ext>
            </a:extLst>
          </p:cNvPr>
          <p:cNvSpPr txBox="1"/>
          <p:nvPr/>
        </p:nvSpPr>
        <p:spPr>
          <a:xfrm>
            <a:off x="728987" y="4731285"/>
            <a:ext cx="4288656" cy="553998"/>
          </a:xfrm>
          <a:prstGeom prst="rect">
            <a:avLst/>
          </a:prstGeom>
          <a:noFill/>
        </p:spPr>
        <p:txBody>
          <a:bodyPr wrap="square" rtlCol="0">
            <a:spAutoFit/>
          </a:bodyPr>
          <a:lstStyle/>
          <a:p>
            <a:r>
              <a:rPr lang="nb-NO" sz="3000">
                <a:solidFill>
                  <a:srgbClr val="736A66"/>
                </a:solidFill>
                <a:latin typeface="Beyond Sweet" panose="00000500000000000000" pitchFamily="50" charset="0"/>
              </a:rPr>
              <a:t>Myke, stilrene linjer</a:t>
            </a:r>
          </a:p>
        </p:txBody>
      </p:sp>
      <p:sp>
        <p:nvSpPr>
          <p:cNvPr id="30" name="Rectangle 29">
            <a:extLst>
              <a:ext uri="{FF2B5EF4-FFF2-40B4-BE49-F238E27FC236}">
                <a16:creationId xmlns:a16="http://schemas.microsoft.com/office/drawing/2014/main" id="{D2105321-13F7-C44D-ABCC-636623D3E083}"/>
              </a:ext>
            </a:extLst>
          </p:cNvPr>
          <p:cNvSpPr/>
          <p:nvPr/>
        </p:nvSpPr>
        <p:spPr>
          <a:xfrm>
            <a:off x="9171701" y="1260710"/>
            <a:ext cx="2207952" cy="861774"/>
          </a:xfrm>
          <a:prstGeom prst="rect">
            <a:avLst/>
          </a:prstGeom>
        </p:spPr>
        <p:txBody>
          <a:bodyPr wrap="square">
            <a:spAutoFit/>
          </a:bodyPr>
          <a:lstStyle/>
          <a:p>
            <a:r>
              <a:rPr lang="nb-NO" sz="1000" b="0" i="0">
                <a:solidFill>
                  <a:srgbClr val="002957"/>
                </a:solidFill>
                <a:effectLst/>
                <a:ea typeface="Roboto" panose="02000000000000000000" pitchFamily="2" charset="0"/>
              </a:rPr>
              <a:t>Grønsiste årene og fungerer veldig godt i det nordiske interiøret.</a:t>
            </a:r>
          </a:p>
          <a:p>
            <a:r>
              <a:rPr lang="nb-NO" sz="1000" b="0" i="0">
                <a:solidFill>
                  <a:srgbClr val="002957"/>
                </a:solidFill>
                <a:effectLst/>
                <a:ea typeface="Roboto" panose="02000000000000000000" pitchFamily="2" charset="0"/>
              </a:rPr>
              <a:t>Dette gir en friskhet ne planter har vært populært de som passer</a:t>
            </a:r>
          </a:p>
          <a:p>
            <a:r>
              <a:rPr lang="nb-NO" sz="1000" b="0" i="0">
                <a:solidFill>
                  <a:srgbClr val="002957"/>
                </a:solidFill>
                <a:effectLst/>
                <a:ea typeface="Roboto" panose="02000000000000000000" pitchFamily="2" charset="0"/>
              </a:rPr>
              <a:t>veldig fint.</a:t>
            </a:r>
          </a:p>
        </p:txBody>
      </p:sp>
      <p:sp>
        <p:nvSpPr>
          <p:cNvPr id="31" name="TextBox 30">
            <a:extLst>
              <a:ext uri="{FF2B5EF4-FFF2-40B4-BE49-F238E27FC236}">
                <a16:creationId xmlns:a16="http://schemas.microsoft.com/office/drawing/2014/main" id="{0508DD2C-4892-7331-BC03-4E454F0F8BD1}"/>
              </a:ext>
            </a:extLst>
          </p:cNvPr>
          <p:cNvSpPr txBox="1"/>
          <p:nvPr/>
        </p:nvSpPr>
        <p:spPr>
          <a:xfrm>
            <a:off x="9051925" y="760192"/>
            <a:ext cx="3306373" cy="553998"/>
          </a:xfrm>
          <a:prstGeom prst="rect">
            <a:avLst/>
          </a:prstGeom>
          <a:noFill/>
        </p:spPr>
        <p:txBody>
          <a:bodyPr wrap="square" rtlCol="0">
            <a:spAutoFit/>
          </a:bodyPr>
          <a:lstStyle/>
          <a:p>
            <a:r>
              <a:rPr lang="nb-NO" sz="3000">
                <a:solidFill>
                  <a:srgbClr val="736A66"/>
                </a:solidFill>
                <a:latin typeface="Beyond Sweet" panose="00000500000000000000" pitchFamily="50" charset="0"/>
              </a:rPr>
              <a:t>Friskhet</a:t>
            </a:r>
          </a:p>
        </p:txBody>
      </p:sp>
      <p:sp>
        <p:nvSpPr>
          <p:cNvPr id="32" name="Rectangle 31">
            <a:extLst>
              <a:ext uri="{FF2B5EF4-FFF2-40B4-BE49-F238E27FC236}">
                <a16:creationId xmlns:a16="http://schemas.microsoft.com/office/drawing/2014/main" id="{56E7BFD7-1C3D-4F65-E4AA-022E1586EECF}"/>
              </a:ext>
            </a:extLst>
          </p:cNvPr>
          <p:cNvSpPr/>
          <p:nvPr/>
        </p:nvSpPr>
        <p:spPr>
          <a:xfrm>
            <a:off x="2931335" y="5190329"/>
            <a:ext cx="2207952" cy="861774"/>
          </a:xfrm>
          <a:prstGeom prst="rect">
            <a:avLst/>
          </a:prstGeom>
        </p:spPr>
        <p:txBody>
          <a:bodyPr wrap="square">
            <a:spAutoFit/>
          </a:bodyPr>
          <a:lstStyle/>
          <a:p>
            <a:r>
              <a:rPr lang="nb-NO" sz="1000" b="0" i="0">
                <a:solidFill>
                  <a:srgbClr val="002957"/>
                </a:solidFill>
                <a:effectLst/>
                <a:ea typeface="Roboto" panose="02000000000000000000" pitchFamily="2" charset="0"/>
              </a:rPr>
              <a:t>Møblene kjennetegnes ofte av enkle og rene former. Den siste tiden har mer organiske former blitt vanlig; ovale bord, runde speil og stoler og sofaer med myke linjer.</a:t>
            </a:r>
          </a:p>
        </p:txBody>
      </p:sp>
      <p:sp>
        <p:nvSpPr>
          <p:cNvPr id="33" name="TextBox 32">
            <a:extLst>
              <a:ext uri="{FF2B5EF4-FFF2-40B4-BE49-F238E27FC236}">
                <a16:creationId xmlns:a16="http://schemas.microsoft.com/office/drawing/2014/main" id="{56A4ED01-CEB3-B73E-7F64-5211F0D291CE}"/>
              </a:ext>
            </a:extLst>
          </p:cNvPr>
          <p:cNvSpPr txBox="1"/>
          <p:nvPr/>
        </p:nvSpPr>
        <p:spPr>
          <a:xfrm>
            <a:off x="509731" y="2198146"/>
            <a:ext cx="3306373" cy="553998"/>
          </a:xfrm>
          <a:prstGeom prst="rect">
            <a:avLst/>
          </a:prstGeom>
          <a:noFill/>
        </p:spPr>
        <p:txBody>
          <a:bodyPr wrap="square" rtlCol="0">
            <a:spAutoFit/>
          </a:bodyPr>
          <a:lstStyle/>
          <a:p>
            <a:r>
              <a:rPr lang="nb-NO" sz="3000">
                <a:solidFill>
                  <a:srgbClr val="736A66"/>
                </a:solidFill>
                <a:latin typeface="Beyond Sweet" panose="00000500000000000000" pitchFamily="50" charset="0"/>
              </a:rPr>
              <a:t>Funksjonelt</a:t>
            </a:r>
          </a:p>
        </p:txBody>
      </p:sp>
    </p:spTree>
    <p:extLst>
      <p:ext uri="{BB962C8B-B14F-4D97-AF65-F5344CB8AC3E}">
        <p14:creationId xmlns:p14="http://schemas.microsoft.com/office/powerpoint/2010/main" val="3441790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07221D-E4CC-0B4F-8D11-A1582474A81E}"/>
              </a:ext>
            </a:extLst>
          </p:cNvPr>
          <p:cNvSpPr>
            <a:spLocks noGrp="1"/>
          </p:cNvSpPr>
          <p:nvPr>
            <p:ph type="sldNum" sz="quarter" idx="12"/>
          </p:nvPr>
        </p:nvSpPr>
        <p:spPr/>
        <p:txBody>
          <a:bodyPr/>
          <a:lstStyle/>
          <a:p>
            <a:fld id="{051B2BA9-F676-4105-9FC1-3E8BA6F46E46}" type="slidenum">
              <a:rPr lang="en-US" altLang="nb-NO" smtClean="0"/>
              <a:pPr/>
              <a:t>8</a:t>
            </a:fld>
            <a:endParaRPr lang="en-US" altLang="nb-NO"/>
          </a:p>
        </p:txBody>
      </p:sp>
      <p:pic>
        <p:nvPicPr>
          <p:cNvPr id="3" name="object 2">
            <a:extLst>
              <a:ext uri="{FF2B5EF4-FFF2-40B4-BE49-F238E27FC236}">
                <a16:creationId xmlns:a16="http://schemas.microsoft.com/office/drawing/2014/main" id="{B1DC838D-EA8A-C698-E28F-B02F1500BB74}"/>
              </a:ext>
            </a:extLst>
          </p:cNvPr>
          <p:cNvPicPr/>
          <p:nvPr/>
        </p:nvPicPr>
        <p:blipFill>
          <a:blip r:embed="rId2" cstate="print"/>
          <a:stretch>
            <a:fillRect/>
          </a:stretch>
        </p:blipFill>
        <p:spPr>
          <a:xfrm>
            <a:off x="9237785" y="3918593"/>
            <a:ext cx="1137030" cy="1129554"/>
          </a:xfrm>
          <a:prstGeom prst="rect">
            <a:avLst/>
          </a:prstGeom>
        </p:spPr>
      </p:pic>
      <p:pic>
        <p:nvPicPr>
          <p:cNvPr id="4" name="object 3">
            <a:extLst>
              <a:ext uri="{FF2B5EF4-FFF2-40B4-BE49-F238E27FC236}">
                <a16:creationId xmlns:a16="http://schemas.microsoft.com/office/drawing/2014/main" id="{64911392-DCBE-DCD0-4705-9706AD8F3632}"/>
              </a:ext>
            </a:extLst>
          </p:cNvPr>
          <p:cNvPicPr/>
          <p:nvPr/>
        </p:nvPicPr>
        <p:blipFill>
          <a:blip r:embed="rId3" cstate="print"/>
          <a:stretch>
            <a:fillRect/>
          </a:stretch>
        </p:blipFill>
        <p:spPr>
          <a:xfrm>
            <a:off x="8907807" y="380569"/>
            <a:ext cx="2364003" cy="3006915"/>
          </a:xfrm>
          <a:prstGeom prst="rect">
            <a:avLst/>
          </a:prstGeom>
        </p:spPr>
      </p:pic>
      <p:pic>
        <p:nvPicPr>
          <p:cNvPr id="5" name="object 4">
            <a:extLst>
              <a:ext uri="{FF2B5EF4-FFF2-40B4-BE49-F238E27FC236}">
                <a16:creationId xmlns:a16="http://schemas.microsoft.com/office/drawing/2014/main" id="{CE526481-F31F-503F-5248-1AA2D9A7C728}"/>
              </a:ext>
            </a:extLst>
          </p:cNvPr>
          <p:cNvPicPr/>
          <p:nvPr/>
        </p:nvPicPr>
        <p:blipFill>
          <a:blip r:embed="rId4" cstate="print"/>
          <a:stretch>
            <a:fillRect/>
          </a:stretch>
        </p:blipFill>
        <p:spPr>
          <a:xfrm>
            <a:off x="1164856" y="1522508"/>
            <a:ext cx="2553322" cy="2586772"/>
          </a:xfrm>
          <a:prstGeom prst="rect">
            <a:avLst/>
          </a:prstGeom>
        </p:spPr>
      </p:pic>
      <p:pic>
        <p:nvPicPr>
          <p:cNvPr id="6" name="object 5">
            <a:extLst>
              <a:ext uri="{FF2B5EF4-FFF2-40B4-BE49-F238E27FC236}">
                <a16:creationId xmlns:a16="http://schemas.microsoft.com/office/drawing/2014/main" id="{B42810B5-37E8-2C60-9B12-F56538A1EDB5}"/>
              </a:ext>
            </a:extLst>
          </p:cNvPr>
          <p:cNvPicPr/>
          <p:nvPr/>
        </p:nvPicPr>
        <p:blipFill>
          <a:blip r:embed="rId5" cstate="print"/>
          <a:stretch>
            <a:fillRect/>
          </a:stretch>
        </p:blipFill>
        <p:spPr>
          <a:xfrm>
            <a:off x="5392113" y="3857499"/>
            <a:ext cx="1355451" cy="2213196"/>
          </a:xfrm>
          <a:prstGeom prst="rect">
            <a:avLst/>
          </a:prstGeom>
        </p:spPr>
      </p:pic>
      <p:grpSp>
        <p:nvGrpSpPr>
          <p:cNvPr id="7" name="object 6">
            <a:extLst>
              <a:ext uri="{FF2B5EF4-FFF2-40B4-BE49-F238E27FC236}">
                <a16:creationId xmlns:a16="http://schemas.microsoft.com/office/drawing/2014/main" id="{FB122B6B-6775-0211-4C7C-1B533297BB11}"/>
              </a:ext>
            </a:extLst>
          </p:cNvPr>
          <p:cNvGrpSpPr/>
          <p:nvPr/>
        </p:nvGrpSpPr>
        <p:grpSpPr>
          <a:xfrm>
            <a:off x="7647127" y="4052673"/>
            <a:ext cx="2022475" cy="1336675"/>
            <a:chOff x="6881600" y="4900538"/>
            <a:chExt cx="2022475" cy="1336675"/>
          </a:xfrm>
        </p:grpSpPr>
        <p:pic>
          <p:nvPicPr>
            <p:cNvPr id="8" name="object 7">
              <a:extLst>
                <a:ext uri="{FF2B5EF4-FFF2-40B4-BE49-F238E27FC236}">
                  <a16:creationId xmlns:a16="http://schemas.microsoft.com/office/drawing/2014/main" id="{EA2E90D8-E074-C76E-9DF9-2294AAFBB9BD}"/>
                </a:ext>
              </a:extLst>
            </p:cNvPr>
            <p:cNvPicPr/>
            <p:nvPr/>
          </p:nvPicPr>
          <p:blipFill>
            <a:blip r:embed="rId6" cstate="print"/>
            <a:stretch>
              <a:fillRect/>
            </a:stretch>
          </p:blipFill>
          <p:spPr>
            <a:xfrm>
              <a:off x="6881600" y="4900538"/>
              <a:ext cx="1137027" cy="1129559"/>
            </a:xfrm>
            <a:prstGeom prst="rect">
              <a:avLst/>
            </a:prstGeom>
          </p:spPr>
        </p:pic>
        <p:pic>
          <p:nvPicPr>
            <p:cNvPr id="9" name="object 8">
              <a:extLst>
                <a:ext uri="{FF2B5EF4-FFF2-40B4-BE49-F238E27FC236}">
                  <a16:creationId xmlns:a16="http://schemas.microsoft.com/office/drawing/2014/main" id="{A1E4A3DB-D48A-FF58-E463-995C20F60C93}"/>
                </a:ext>
              </a:extLst>
            </p:cNvPr>
            <p:cNvPicPr/>
            <p:nvPr/>
          </p:nvPicPr>
          <p:blipFill>
            <a:blip r:embed="rId7" cstate="print"/>
            <a:stretch>
              <a:fillRect/>
            </a:stretch>
          </p:blipFill>
          <p:spPr>
            <a:xfrm>
              <a:off x="7766443" y="5107152"/>
              <a:ext cx="1137030" cy="1129563"/>
            </a:xfrm>
            <a:prstGeom prst="rect">
              <a:avLst/>
            </a:prstGeom>
          </p:spPr>
        </p:pic>
      </p:grpSp>
      <p:grpSp>
        <p:nvGrpSpPr>
          <p:cNvPr id="10" name="object 9">
            <a:extLst>
              <a:ext uri="{FF2B5EF4-FFF2-40B4-BE49-F238E27FC236}">
                <a16:creationId xmlns:a16="http://schemas.microsoft.com/office/drawing/2014/main" id="{34D39030-8804-3282-E921-1234AFD6C754}"/>
              </a:ext>
            </a:extLst>
          </p:cNvPr>
          <p:cNvGrpSpPr/>
          <p:nvPr/>
        </p:nvGrpSpPr>
        <p:grpSpPr>
          <a:xfrm>
            <a:off x="2711918" y="3661233"/>
            <a:ext cx="1967954" cy="2527678"/>
            <a:chOff x="2127757" y="4683709"/>
            <a:chExt cx="2241550" cy="2879090"/>
          </a:xfrm>
        </p:grpSpPr>
        <p:pic>
          <p:nvPicPr>
            <p:cNvPr id="11" name="object 10">
              <a:extLst>
                <a:ext uri="{FF2B5EF4-FFF2-40B4-BE49-F238E27FC236}">
                  <a16:creationId xmlns:a16="http://schemas.microsoft.com/office/drawing/2014/main" id="{BFB097FE-BC07-EE21-D64C-E9289755A429}"/>
                </a:ext>
              </a:extLst>
            </p:cNvPr>
            <p:cNvPicPr/>
            <p:nvPr/>
          </p:nvPicPr>
          <p:blipFill>
            <a:blip r:embed="rId8" cstate="print"/>
            <a:stretch>
              <a:fillRect/>
            </a:stretch>
          </p:blipFill>
          <p:spPr>
            <a:xfrm>
              <a:off x="2140457" y="4696409"/>
              <a:ext cx="2215540" cy="2853283"/>
            </a:xfrm>
            <a:prstGeom prst="rect">
              <a:avLst/>
            </a:prstGeom>
          </p:spPr>
        </p:pic>
        <p:sp>
          <p:nvSpPr>
            <p:cNvPr id="12" name="object 11">
              <a:extLst>
                <a:ext uri="{FF2B5EF4-FFF2-40B4-BE49-F238E27FC236}">
                  <a16:creationId xmlns:a16="http://schemas.microsoft.com/office/drawing/2014/main" id="{B0412575-F9D7-181E-D53B-D43B43407188}"/>
                </a:ext>
              </a:extLst>
            </p:cNvPr>
            <p:cNvSpPr/>
            <p:nvPr/>
          </p:nvSpPr>
          <p:spPr>
            <a:xfrm>
              <a:off x="2140457" y="4696409"/>
              <a:ext cx="2216150" cy="2853690"/>
            </a:xfrm>
            <a:custGeom>
              <a:avLst/>
              <a:gdLst/>
              <a:ahLst/>
              <a:cxnLst/>
              <a:rect l="l" t="t" r="r" b="b"/>
              <a:pathLst>
                <a:path w="2216150" h="2853690">
                  <a:moveTo>
                    <a:pt x="0" y="2853283"/>
                  </a:moveTo>
                  <a:lnTo>
                    <a:pt x="2215540" y="2853283"/>
                  </a:lnTo>
                  <a:lnTo>
                    <a:pt x="2215540" y="0"/>
                  </a:lnTo>
                  <a:lnTo>
                    <a:pt x="0" y="0"/>
                  </a:lnTo>
                  <a:lnTo>
                    <a:pt x="0" y="2853283"/>
                  </a:lnTo>
                  <a:close/>
                </a:path>
              </a:pathLst>
            </a:custGeom>
            <a:ln w="25399">
              <a:solidFill>
                <a:srgbClr val="FFFFFF"/>
              </a:solidFill>
            </a:ln>
          </p:spPr>
          <p:txBody>
            <a:bodyPr wrap="square" lIns="0" tIns="0" rIns="0" bIns="0" rtlCol="0"/>
            <a:lstStyle/>
            <a:p>
              <a:endParaRPr/>
            </a:p>
          </p:txBody>
        </p:sp>
      </p:grpSp>
      <p:sp>
        <p:nvSpPr>
          <p:cNvPr id="13" name="object 12">
            <a:extLst>
              <a:ext uri="{FF2B5EF4-FFF2-40B4-BE49-F238E27FC236}">
                <a16:creationId xmlns:a16="http://schemas.microsoft.com/office/drawing/2014/main" id="{AE3B2D61-664F-21B4-FBB7-C638CEAF1F1E}"/>
              </a:ext>
            </a:extLst>
          </p:cNvPr>
          <p:cNvSpPr txBox="1"/>
          <p:nvPr/>
        </p:nvSpPr>
        <p:spPr>
          <a:xfrm>
            <a:off x="7629601" y="5249946"/>
            <a:ext cx="569595" cy="132080"/>
          </a:xfrm>
          <a:prstGeom prst="rect">
            <a:avLst/>
          </a:prstGeom>
        </p:spPr>
        <p:txBody>
          <a:bodyPr vert="horz" wrap="square" lIns="0" tIns="12700" rIns="0" bIns="0" rtlCol="0">
            <a:spAutoFit/>
          </a:bodyPr>
          <a:lstStyle/>
          <a:p>
            <a:pPr marL="12700">
              <a:lnSpc>
                <a:spcPct val="100000"/>
              </a:lnSpc>
              <a:spcBef>
                <a:spcPts val="100"/>
              </a:spcBef>
            </a:pPr>
            <a:r>
              <a:rPr sz="700" spc="-10" dirty="0">
                <a:solidFill>
                  <a:srgbClr val="231F20"/>
                </a:solidFill>
                <a:latin typeface="Barlow"/>
                <a:cs typeface="Barlow"/>
              </a:rPr>
              <a:t>Fliskompaniet</a:t>
            </a:r>
            <a:endParaRPr sz="700">
              <a:latin typeface="Barlow"/>
              <a:cs typeface="Barlow"/>
            </a:endParaRPr>
          </a:p>
        </p:txBody>
      </p:sp>
      <p:pic>
        <p:nvPicPr>
          <p:cNvPr id="14" name="object 13">
            <a:extLst>
              <a:ext uri="{FF2B5EF4-FFF2-40B4-BE49-F238E27FC236}">
                <a16:creationId xmlns:a16="http://schemas.microsoft.com/office/drawing/2014/main" id="{2061BBF7-8DAA-F112-FC76-0E50121DCD6D}"/>
              </a:ext>
            </a:extLst>
          </p:cNvPr>
          <p:cNvPicPr/>
          <p:nvPr/>
        </p:nvPicPr>
        <p:blipFill>
          <a:blip r:embed="rId9" cstate="print"/>
          <a:stretch>
            <a:fillRect/>
          </a:stretch>
        </p:blipFill>
        <p:spPr>
          <a:xfrm>
            <a:off x="6451295" y="380569"/>
            <a:ext cx="1150759" cy="451700"/>
          </a:xfrm>
          <a:prstGeom prst="rect">
            <a:avLst/>
          </a:prstGeom>
        </p:spPr>
      </p:pic>
      <p:pic>
        <p:nvPicPr>
          <p:cNvPr id="15" name="object 14">
            <a:extLst>
              <a:ext uri="{FF2B5EF4-FFF2-40B4-BE49-F238E27FC236}">
                <a16:creationId xmlns:a16="http://schemas.microsoft.com/office/drawing/2014/main" id="{F4CE2A53-8751-6E67-F6FE-B0BD5A0A5F32}"/>
              </a:ext>
            </a:extLst>
          </p:cNvPr>
          <p:cNvPicPr/>
          <p:nvPr/>
        </p:nvPicPr>
        <p:blipFill>
          <a:blip r:embed="rId10" cstate="print"/>
          <a:stretch>
            <a:fillRect/>
          </a:stretch>
        </p:blipFill>
        <p:spPr>
          <a:xfrm>
            <a:off x="6451295" y="887121"/>
            <a:ext cx="1150759" cy="451700"/>
          </a:xfrm>
          <a:prstGeom prst="rect">
            <a:avLst/>
          </a:prstGeom>
        </p:spPr>
      </p:pic>
      <p:pic>
        <p:nvPicPr>
          <p:cNvPr id="16" name="object 15">
            <a:extLst>
              <a:ext uri="{FF2B5EF4-FFF2-40B4-BE49-F238E27FC236}">
                <a16:creationId xmlns:a16="http://schemas.microsoft.com/office/drawing/2014/main" id="{A607BC1A-5E72-1633-8513-F09EE14CBEE6}"/>
              </a:ext>
            </a:extLst>
          </p:cNvPr>
          <p:cNvPicPr/>
          <p:nvPr/>
        </p:nvPicPr>
        <p:blipFill>
          <a:blip r:embed="rId11" cstate="print"/>
          <a:stretch>
            <a:fillRect/>
          </a:stretch>
        </p:blipFill>
        <p:spPr>
          <a:xfrm>
            <a:off x="6451295" y="1393673"/>
            <a:ext cx="1150759" cy="451700"/>
          </a:xfrm>
          <a:prstGeom prst="rect">
            <a:avLst/>
          </a:prstGeom>
        </p:spPr>
      </p:pic>
      <p:pic>
        <p:nvPicPr>
          <p:cNvPr id="17" name="object 16">
            <a:extLst>
              <a:ext uri="{FF2B5EF4-FFF2-40B4-BE49-F238E27FC236}">
                <a16:creationId xmlns:a16="http://schemas.microsoft.com/office/drawing/2014/main" id="{FB3B3E94-C02D-994F-8A46-F75CA05C6D4A}"/>
              </a:ext>
            </a:extLst>
          </p:cNvPr>
          <p:cNvPicPr/>
          <p:nvPr/>
        </p:nvPicPr>
        <p:blipFill>
          <a:blip r:embed="rId12" cstate="print"/>
          <a:stretch>
            <a:fillRect/>
          </a:stretch>
        </p:blipFill>
        <p:spPr>
          <a:xfrm>
            <a:off x="6451295" y="1900213"/>
            <a:ext cx="1150759" cy="451700"/>
          </a:xfrm>
          <a:prstGeom prst="rect">
            <a:avLst/>
          </a:prstGeom>
        </p:spPr>
      </p:pic>
      <p:grpSp>
        <p:nvGrpSpPr>
          <p:cNvPr id="18" name="object 17">
            <a:extLst>
              <a:ext uri="{FF2B5EF4-FFF2-40B4-BE49-F238E27FC236}">
                <a16:creationId xmlns:a16="http://schemas.microsoft.com/office/drawing/2014/main" id="{54D061FE-1B22-B38A-221B-DF3C89EFABA2}"/>
              </a:ext>
            </a:extLst>
          </p:cNvPr>
          <p:cNvGrpSpPr/>
          <p:nvPr/>
        </p:nvGrpSpPr>
        <p:grpSpPr>
          <a:xfrm>
            <a:off x="6451295" y="2406765"/>
            <a:ext cx="1151255" cy="452120"/>
            <a:chOff x="5848540" y="3372586"/>
            <a:chExt cx="1151255" cy="452120"/>
          </a:xfrm>
        </p:grpSpPr>
        <p:sp>
          <p:nvSpPr>
            <p:cNvPr id="19" name="object 18">
              <a:extLst>
                <a:ext uri="{FF2B5EF4-FFF2-40B4-BE49-F238E27FC236}">
                  <a16:creationId xmlns:a16="http://schemas.microsoft.com/office/drawing/2014/main" id="{1CF7C7F3-4458-E04E-1010-7020DC69F6FE}"/>
                </a:ext>
              </a:extLst>
            </p:cNvPr>
            <p:cNvSpPr/>
            <p:nvPr/>
          </p:nvSpPr>
          <p:spPr>
            <a:xfrm>
              <a:off x="5848540" y="3372586"/>
              <a:ext cx="1151255" cy="452120"/>
            </a:xfrm>
            <a:custGeom>
              <a:avLst/>
              <a:gdLst/>
              <a:ahLst/>
              <a:cxnLst/>
              <a:rect l="l" t="t" r="r" b="b"/>
              <a:pathLst>
                <a:path w="1151254" h="452120">
                  <a:moveTo>
                    <a:pt x="1150759" y="0"/>
                  </a:moveTo>
                  <a:lnTo>
                    <a:pt x="0" y="0"/>
                  </a:lnTo>
                  <a:lnTo>
                    <a:pt x="0" y="451700"/>
                  </a:lnTo>
                  <a:lnTo>
                    <a:pt x="1150759" y="451700"/>
                  </a:lnTo>
                  <a:lnTo>
                    <a:pt x="1150759" y="0"/>
                  </a:lnTo>
                  <a:close/>
                </a:path>
              </a:pathLst>
            </a:custGeom>
            <a:solidFill>
              <a:srgbClr val="A3A096"/>
            </a:solidFill>
          </p:spPr>
          <p:txBody>
            <a:bodyPr wrap="square" lIns="0" tIns="0" rIns="0" bIns="0" rtlCol="0"/>
            <a:lstStyle/>
            <a:p>
              <a:endParaRPr/>
            </a:p>
          </p:txBody>
        </p:sp>
        <p:pic>
          <p:nvPicPr>
            <p:cNvPr id="20" name="object 19">
              <a:extLst>
                <a:ext uri="{FF2B5EF4-FFF2-40B4-BE49-F238E27FC236}">
                  <a16:creationId xmlns:a16="http://schemas.microsoft.com/office/drawing/2014/main" id="{0B2D73AC-FC7D-C800-7D8A-67FDB6177A35}"/>
                </a:ext>
              </a:extLst>
            </p:cNvPr>
            <p:cNvPicPr/>
            <p:nvPr/>
          </p:nvPicPr>
          <p:blipFill>
            <a:blip r:embed="rId13" cstate="print"/>
            <a:stretch>
              <a:fillRect/>
            </a:stretch>
          </p:blipFill>
          <p:spPr>
            <a:xfrm>
              <a:off x="5963247" y="3437385"/>
              <a:ext cx="231711" cy="76925"/>
            </a:xfrm>
            <a:prstGeom prst="rect">
              <a:avLst/>
            </a:prstGeom>
          </p:spPr>
        </p:pic>
        <p:pic>
          <p:nvPicPr>
            <p:cNvPr id="21" name="object 20">
              <a:extLst>
                <a:ext uri="{FF2B5EF4-FFF2-40B4-BE49-F238E27FC236}">
                  <a16:creationId xmlns:a16="http://schemas.microsoft.com/office/drawing/2014/main" id="{CC34C150-4AF6-FC6B-55A6-3D6E6B8019D8}"/>
                </a:ext>
              </a:extLst>
            </p:cNvPr>
            <p:cNvPicPr/>
            <p:nvPr/>
          </p:nvPicPr>
          <p:blipFill>
            <a:blip r:embed="rId14" cstate="print"/>
            <a:stretch>
              <a:fillRect/>
            </a:stretch>
          </p:blipFill>
          <p:spPr>
            <a:xfrm>
              <a:off x="6233191" y="3438354"/>
              <a:ext cx="348254" cy="75745"/>
            </a:xfrm>
            <a:prstGeom prst="rect">
              <a:avLst/>
            </a:prstGeom>
          </p:spPr>
        </p:pic>
      </p:grpSp>
      <p:pic>
        <p:nvPicPr>
          <p:cNvPr id="22" name="object 21">
            <a:extLst>
              <a:ext uri="{FF2B5EF4-FFF2-40B4-BE49-F238E27FC236}">
                <a16:creationId xmlns:a16="http://schemas.microsoft.com/office/drawing/2014/main" id="{E4566891-95F7-EA1B-9875-0D2D953B0ECA}"/>
              </a:ext>
            </a:extLst>
          </p:cNvPr>
          <p:cNvPicPr/>
          <p:nvPr/>
        </p:nvPicPr>
        <p:blipFill>
          <a:blip r:embed="rId15" cstate="print"/>
          <a:stretch>
            <a:fillRect/>
          </a:stretch>
        </p:blipFill>
        <p:spPr>
          <a:xfrm>
            <a:off x="6451295" y="2913317"/>
            <a:ext cx="1150759" cy="451700"/>
          </a:xfrm>
          <a:prstGeom prst="rect">
            <a:avLst/>
          </a:prstGeom>
        </p:spPr>
      </p:pic>
      <p:sp>
        <p:nvSpPr>
          <p:cNvPr id="24" name="object 23">
            <a:extLst>
              <a:ext uri="{FF2B5EF4-FFF2-40B4-BE49-F238E27FC236}">
                <a16:creationId xmlns:a16="http://schemas.microsoft.com/office/drawing/2014/main" id="{501EFA1C-F847-316F-B0A0-9472DA38F985}"/>
              </a:ext>
            </a:extLst>
          </p:cNvPr>
          <p:cNvSpPr txBox="1">
            <a:spLocks/>
          </p:cNvSpPr>
          <p:nvPr/>
        </p:nvSpPr>
        <p:spPr>
          <a:xfrm>
            <a:off x="1164856" y="682720"/>
            <a:ext cx="2782570" cy="567142"/>
          </a:xfrm>
          <a:prstGeom prst="rect">
            <a:avLst/>
          </a:prstGeom>
        </p:spPr>
        <p:txBody>
          <a:bodyPr vert="horz" wrap="square" lIns="0" tIns="120014" rIns="0" bIns="0" rtlCol="0">
            <a:spAutoFit/>
          </a:bodyPr>
          <a:lstStyle>
            <a:lvl1pPr algn="l" defTabSz="914377" rtl="0" fontAlgn="base">
              <a:lnSpc>
                <a:spcPct val="90000"/>
              </a:lnSpc>
              <a:spcBef>
                <a:spcPct val="0"/>
              </a:spcBef>
              <a:spcAft>
                <a:spcPct val="0"/>
              </a:spcAft>
              <a:defRPr sz="4400" kern="1200">
                <a:solidFill>
                  <a:srgbClr val="002957"/>
                </a:solidFill>
                <a:latin typeface="+mj-lt"/>
                <a:ea typeface="+mj-ea"/>
                <a:cs typeface="+mj-cs"/>
              </a:defRPr>
            </a:lvl1pPr>
            <a:lvl2pPr algn="l" defTabSz="914377" rtl="0" fontAlgn="base">
              <a:lnSpc>
                <a:spcPct val="90000"/>
              </a:lnSpc>
              <a:spcBef>
                <a:spcPct val="0"/>
              </a:spcBef>
              <a:spcAft>
                <a:spcPct val="0"/>
              </a:spcAft>
              <a:defRPr sz="4400">
                <a:solidFill>
                  <a:schemeClr val="tx1"/>
                </a:solidFill>
                <a:latin typeface="Calibri Light" panose="020F0302020204030204" pitchFamily="34" charset="0"/>
              </a:defRPr>
            </a:lvl2pPr>
            <a:lvl3pPr algn="l" defTabSz="914377" rtl="0" fontAlgn="base">
              <a:lnSpc>
                <a:spcPct val="90000"/>
              </a:lnSpc>
              <a:spcBef>
                <a:spcPct val="0"/>
              </a:spcBef>
              <a:spcAft>
                <a:spcPct val="0"/>
              </a:spcAft>
              <a:defRPr sz="4400">
                <a:solidFill>
                  <a:schemeClr val="tx1"/>
                </a:solidFill>
                <a:latin typeface="Calibri Light" panose="020F0302020204030204" pitchFamily="34" charset="0"/>
              </a:defRPr>
            </a:lvl3pPr>
            <a:lvl4pPr algn="l" defTabSz="914377" rtl="0" fontAlgn="base">
              <a:lnSpc>
                <a:spcPct val="90000"/>
              </a:lnSpc>
              <a:spcBef>
                <a:spcPct val="0"/>
              </a:spcBef>
              <a:spcAft>
                <a:spcPct val="0"/>
              </a:spcAft>
              <a:defRPr sz="4400">
                <a:solidFill>
                  <a:schemeClr val="tx1"/>
                </a:solidFill>
                <a:latin typeface="Calibri Light" panose="020F0302020204030204" pitchFamily="34" charset="0"/>
              </a:defRPr>
            </a:lvl4pPr>
            <a:lvl5pPr algn="l" defTabSz="914377" rtl="0" fontAlgn="base">
              <a:lnSpc>
                <a:spcPct val="90000"/>
              </a:lnSpc>
              <a:spcBef>
                <a:spcPct val="0"/>
              </a:spcBef>
              <a:spcAft>
                <a:spcPct val="0"/>
              </a:spcAft>
              <a:defRPr sz="4400">
                <a:solidFill>
                  <a:schemeClr val="tx1"/>
                </a:solidFill>
                <a:latin typeface="Calibri Light" panose="020F0302020204030204" pitchFamily="34" charset="0"/>
              </a:defRPr>
            </a:lvl5pPr>
            <a:lvl6pPr marL="609585" algn="l" defTabSz="914377" rtl="0" fontAlgn="base">
              <a:lnSpc>
                <a:spcPct val="90000"/>
              </a:lnSpc>
              <a:spcBef>
                <a:spcPct val="0"/>
              </a:spcBef>
              <a:spcAft>
                <a:spcPct val="0"/>
              </a:spcAft>
              <a:defRPr sz="4400">
                <a:solidFill>
                  <a:schemeClr val="tx1"/>
                </a:solidFill>
                <a:latin typeface="Calibri Light" panose="020F0302020204030204" pitchFamily="34" charset="0"/>
              </a:defRPr>
            </a:lvl6pPr>
            <a:lvl7pPr marL="1219170" algn="l" defTabSz="914377" rtl="0" fontAlgn="base">
              <a:lnSpc>
                <a:spcPct val="90000"/>
              </a:lnSpc>
              <a:spcBef>
                <a:spcPct val="0"/>
              </a:spcBef>
              <a:spcAft>
                <a:spcPct val="0"/>
              </a:spcAft>
              <a:defRPr sz="4400">
                <a:solidFill>
                  <a:schemeClr val="tx1"/>
                </a:solidFill>
                <a:latin typeface="Calibri Light" panose="020F0302020204030204" pitchFamily="34" charset="0"/>
              </a:defRPr>
            </a:lvl7pPr>
            <a:lvl8pPr marL="1828754" algn="l" defTabSz="914377" rtl="0" fontAlgn="base">
              <a:lnSpc>
                <a:spcPct val="90000"/>
              </a:lnSpc>
              <a:spcBef>
                <a:spcPct val="0"/>
              </a:spcBef>
              <a:spcAft>
                <a:spcPct val="0"/>
              </a:spcAft>
              <a:defRPr sz="4400">
                <a:solidFill>
                  <a:schemeClr val="tx1"/>
                </a:solidFill>
                <a:latin typeface="Calibri Light" panose="020F0302020204030204" pitchFamily="34" charset="0"/>
              </a:defRPr>
            </a:lvl8pPr>
            <a:lvl9pPr marL="2438339" algn="l" defTabSz="914377"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12700" marR="5080">
              <a:lnSpc>
                <a:spcPct val="111100"/>
              </a:lnSpc>
              <a:spcBef>
                <a:spcPts val="185"/>
              </a:spcBef>
            </a:pPr>
            <a:r>
              <a:rPr lang="nb-NO" sz="900">
                <a:solidFill>
                  <a:srgbClr val="736A66"/>
                </a:solidFill>
                <a:latin typeface="Barlow"/>
                <a:cs typeface="Barlow"/>
              </a:rPr>
              <a:t>Innslag</a:t>
            </a:r>
            <a:r>
              <a:rPr lang="nb-NO" sz="900" spc="-5">
                <a:solidFill>
                  <a:srgbClr val="736A66"/>
                </a:solidFill>
                <a:latin typeface="Barlow"/>
                <a:cs typeface="Barlow"/>
              </a:rPr>
              <a:t> </a:t>
            </a:r>
            <a:r>
              <a:rPr lang="nb-NO" sz="900">
                <a:solidFill>
                  <a:srgbClr val="736A66"/>
                </a:solidFill>
                <a:latin typeface="Barlow"/>
                <a:cs typeface="Barlow"/>
              </a:rPr>
              <a:t>av</a:t>
            </a:r>
            <a:r>
              <a:rPr lang="nb-NO" sz="900" spc="-5">
                <a:solidFill>
                  <a:srgbClr val="736A66"/>
                </a:solidFill>
                <a:latin typeface="Barlow"/>
                <a:cs typeface="Barlow"/>
              </a:rPr>
              <a:t> </a:t>
            </a:r>
            <a:r>
              <a:rPr lang="nb-NO" sz="900">
                <a:solidFill>
                  <a:srgbClr val="736A66"/>
                </a:solidFill>
                <a:latin typeface="Barlow"/>
                <a:cs typeface="Barlow"/>
              </a:rPr>
              <a:t>tre er</a:t>
            </a:r>
            <a:r>
              <a:rPr lang="nb-NO" sz="900" spc="-5">
                <a:solidFill>
                  <a:srgbClr val="736A66"/>
                </a:solidFill>
                <a:latin typeface="Barlow"/>
                <a:cs typeface="Barlow"/>
              </a:rPr>
              <a:t> </a:t>
            </a:r>
            <a:r>
              <a:rPr lang="nb-NO" sz="900">
                <a:solidFill>
                  <a:srgbClr val="736A66"/>
                </a:solidFill>
                <a:latin typeface="Barlow"/>
                <a:cs typeface="Barlow"/>
              </a:rPr>
              <a:t>spesielt</a:t>
            </a:r>
            <a:r>
              <a:rPr lang="nb-NO" sz="900" spc="-5">
                <a:solidFill>
                  <a:srgbClr val="736A66"/>
                </a:solidFill>
                <a:latin typeface="Barlow"/>
                <a:cs typeface="Barlow"/>
              </a:rPr>
              <a:t> </a:t>
            </a:r>
            <a:r>
              <a:rPr lang="nb-NO" sz="900">
                <a:solidFill>
                  <a:srgbClr val="736A66"/>
                </a:solidFill>
                <a:latin typeface="Barlow"/>
                <a:cs typeface="Barlow"/>
              </a:rPr>
              <a:t>viktig. </a:t>
            </a:r>
            <a:r>
              <a:rPr lang="nb-NO" sz="900" spc="-10">
                <a:solidFill>
                  <a:srgbClr val="736A66"/>
                </a:solidFill>
                <a:latin typeface="Barlow"/>
                <a:cs typeface="Barlow"/>
              </a:rPr>
              <a:t>Tre</a:t>
            </a:r>
            <a:r>
              <a:rPr lang="nb-NO" sz="900" spc="-5">
                <a:solidFill>
                  <a:srgbClr val="736A66"/>
                </a:solidFill>
                <a:latin typeface="Barlow"/>
                <a:cs typeface="Barlow"/>
              </a:rPr>
              <a:t> </a:t>
            </a:r>
            <a:r>
              <a:rPr lang="nb-NO" sz="900">
                <a:solidFill>
                  <a:srgbClr val="736A66"/>
                </a:solidFill>
                <a:latin typeface="Barlow"/>
                <a:cs typeface="Barlow"/>
              </a:rPr>
              <a:t>er godt</a:t>
            </a:r>
            <a:r>
              <a:rPr lang="nb-NO" sz="900" spc="-5">
                <a:solidFill>
                  <a:srgbClr val="736A66"/>
                </a:solidFill>
                <a:latin typeface="Barlow"/>
                <a:cs typeface="Barlow"/>
              </a:rPr>
              <a:t> </a:t>
            </a:r>
            <a:r>
              <a:rPr lang="nb-NO" sz="900">
                <a:solidFill>
                  <a:srgbClr val="736A66"/>
                </a:solidFill>
                <a:latin typeface="Barlow"/>
                <a:cs typeface="Barlow"/>
              </a:rPr>
              <a:t>å</a:t>
            </a:r>
            <a:r>
              <a:rPr lang="nb-NO" sz="900" spc="-5">
                <a:solidFill>
                  <a:srgbClr val="736A66"/>
                </a:solidFill>
                <a:latin typeface="Barlow"/>
                <a:cs typeface="Barlow"/>
              </a:rPr>
              <a:t> </a:t>
            </a:r>
            <a:r>
              <a:rPr lang="nb-NO" sz="900">
                <a:solidFill>
                  <a:srgbClr val="736A66"/>
                </a:solidFill>
                <a:latin typeface="Barlow"/>
                <a:cs typeface="Barlow"/>
              </a:rPr>
              <a:t>ta på,</a:t>
            </a:r>
            <a:r>
              <a:rPr lang="nb-NO" sz="900" spc="-5">
                <a:solidFill>
                  <a:srgbClr val="736A66"/>
                </a:solidFill>
                <a:latin typeface="Barlow"/>
                <a:cs typeface="Barlow"/>
              </a:rPr>
              <a:t> </a:t>
            </a:r>
            <a:r>
              <a:rPr lang="nb-NO" sz="900">
                <a:solidFill>
                  <a:srgbClr val="736A66"/>
                </a:solidFill>
                <a:latin typeface="Barlow"/>
                <a:cs typeface="Barlow"/>
              </a:rPr>
              <a:t>og </a:t>
            </a:r>
            <a:r>
              <a:rPr lang="nb-NO" sz="900" spc="-25">
                <a:solidFill>
                  <a:srgbClr val="736A66"/>
                </a:solidFill>
                <a:latin typeface="Barlow"/>
                <a:cs typeface="Barlow"/>
              </a:rPr>
              <a:t>gir</a:t>
            </a:r>
            <a:r>
              <a:rPr lang="nb-NO" sz="900" spc="500">
                <a:solidFill>
                  <a:srgbClr val="736A66"/>
                </a:solidFill>
                <a:latin typeface="Barlow"/>
                <a:cs typeface="Barlow"/>
              </a:rPr>
              <a:t> </a:t>
            </a:r>
            <a:r>
              <a:rPr lang="nb-NO" sz="900">
                <a:solidFill>
                  <a:srgbClr val="736A66"/>
                </a:solidFill>
                <a:latin typeface="Barlow"/>
                <a:cs typeface="Barlow"/>
              </a:rPr>
              <a:t>en</a:t>
            </a:r>
            <a:r>
              <a:rPr lang="nb-NO" sz="900" spc="-15">
                <a:solidFill>
                  <a:srgbClr val="736A66"/>
                </a:solidFill>
                <a:latin typeface="Barlow"/>
                <a:cs typeface="Barlow"/>
              </a:rPr>
              <a:t> </a:t>
            </a:r>
            <a:r>
              <a:rPr lang="nb-NO" sz="900">
                <a:solidFill>
                  <a:srgbClr val="736A66"/>
                </a:solidFill>
                <a:latin typeface="Barlow"/>
                <a:cs typeface="Barlow"/>
              </a:rPr>
              <a:t>varme</a:t>
            </a:r>
            <a:r>
              <a:rPr lang="nb-NO" sz="900" spc="-10">
                <a:solidFill>
                  <a:srgbClr val="736A66"/>
                </a:solidFill>
                <a:latin typeface="Barlow"/>
                <a:cs typeface="Barlow"/>
              </a:rPr>
              <a:t> </a:t>
            </a:r>
            <a:r>
              <a:rPr lang="nb-NO" sz="900">
                <a:solidFill>
                  <a:srgbClr val="736A66"/>
                </a:solidFill>
                <a:latin typeface="Barlow"/>
                <a:cs typeface="Barlow"/>
              </a:rPr>
              <a:t>til</a:t>
            </a:r>
            <a:r>
              <a:rPr lang="nb-NO" sz="900" spc="-15">
                <a:solidFill>
                  <a:srgbClr val="736A66"/>
                </a:solidFill>
                <a:latin typeface="Barlow"/>
                <a:cs typeface="Barlow"/>
              </a:rPr>
              <a:t> </a:t>
            </a:r>
            <a:r>
              <a:rPr lang="nb-NO" sz="900">
                <a:solidFill>
                  <a:srgbClr val="736A66"/>
                </a:solidFill>
                <a:latin typeface="Barlow"/>
                <a:cs typeface="Barlow"/>
              </a:rPr>
              <a:t>interiøret.</a:t>
            </a:r>
            <a:r>
              <a:rPr lang="nb-NO" sz="900" spc="-10">
                <a:solidFill>
                  <a:srgbClr val="736A66"/>
                </a:solidFill>
                <a:latin typeface="Barlow"/>
                <a:cs typeface="Barlow"/>
              </a:rPr>
              <a:t> </a:t>
            </a:r>
            <a:r>
              <a:rPr lang="nb-NO" sz="900">
                <a:solidFill>
                  <a:srgbClr val="736A66"/>
                </a:solidFill>
                <a:latin typeface="Barlow"/>
                <a:cs typeface="Barlow"/>
              </a:rPr>
              <a:t>Det</a:t>
            </a:r>
            <a:r>
              <a:rPr lang="nb-NO" sz="900" spc="-15">
                <a:solidFill>
                  <a:srgbClr val="736A66"/>
                </a:solidFill>
                <a:latin typeface="Barlow"/>
                <a:cs typeface="Barlow"/>
              </a:rPr>
              <a:t> </a:t>
            </a:r>
            <a:r>
              <a:rPr lang="nb-NO" sz="900">
                <a:solidFill>
                  <a:srgbClr val="736A66"/>
                </a:solidFill>
                <a:latin typeface="Barlow"/>
                <a:cs typeface="Barlow"/>
              </a:rPr>
              <a:t>brukes</a:t>
            </a:r>
            <a:r>
              <a:rPr lang="nb-NO" sz="900" spc="-10">
                <a:solidFill>
                  <a:srgbClr val="736A66"/>
                </a:solidFill>
                <a:latin typeface="Barlow"/>
                <a:cs typeface="Barlow"/>
              </a:rPr>
              <a:t> </a:t>
            </a:r>
            <a:r>
              <a:rPr lang="nb-NO" sz="900">
                <a:solidFill>
                  <a:srgbClr val="736A66"/>
                </a:solidFill>
                <a:latin typeface="Barlow"/>
                <a:cs typeface="Barlow"/>
              </a:rPr>
              <a:t>både</a:t>
            </a:r>
            <a:r>
              <a:rPr lang="nb-NO" sz="900" spc="-15">
                <a:solidFill>
                  <a:srgbClr val="736A66"/>
                </a:solidFill>
                <a:latin typeface="Barlow"/>
                <a:cs typeface="Barlow"/>
              </a:rPr>
              <a:t> </a:t>
            </a:r>
            <a:r>
              <a:rPr lang="nb-NO" sz="900">
                <a:solidFill>
                  <a:srgbClr val="736A66"/>
                </a:solidFill>
                <a:latin typeface="Barlow"/>
                <a:cs typeface="Barlow"/>
              </a:rPr>
              <a:t>på</a:t>
            </a:r>
            <a:r>
              <a:rPr lang="nb-NO" sz="900" spc="-10">
                <a:solidFill>
                  <a:srgbClr val="736A66"/>
                </a:solidFill>
                <a:latin typeface="Barlow"/>
                <a:cs typeface="Barlow"/>
              </a:rPr>
              <a:t> </a:t>
            </a:r>
            <a:r>
              <a:rPr lang="nb-NO" sz="900">
                <a:solidFill>
                  <a:srgbClr val="736A66"/>
                </a:solidFill>
                <a:latin typeface="Barlow"/>
                <a:cs typeface="Barlow"/>
              </a:rPr>
              <a:t>gulv,</a:t>
            </a:r>
            <a:r>
              <a:rPr lang="nb-NO" sz="900" spc="-10">
                <a:solidFill>
                  <a:srgbClr val="736A66"/>
                </a:solidFill>
                <a:latin typeface="Barlow"/>
                <a:cs typeface="Barlow"/>
              </a:rPr>
              <a:t> møbler</a:t>
            </a:r>
            <a:r>
              <a:rPr lang="nb-NO" sz="900" spc="500">
                <a:solidFill>
                  <a:srgbClr val="736A66"/>
                </a:solidFill>
                <a:latin typeface="Barlow"/>
                <a:cs typeface="Barlow"/>
              </a:rPr>
              <a:t> </a:t>
            </a:r>
            <a:r>
              <a:rPr lang="nb-NO" sz="900">
                <a:solidFill>
                  <a:srgbClr val="736A66"/>
                </a:solidFill>
                <a:latin typeface="Barlow"/>
                <a:cs typeface="Barlow"/>
              </a:rPr>
              <a:t>og </a:t>
            </a:r>
            <a:r>
              <a:rPr lang="nb-NO" sz="900" spc="-10">
                <a:solidFill>
                  <a:srgbClr val="736A66"/>
                </a:solidFill>
                <a:latin typeface="Barlow"/>
                <a:cs typeface="Barlow"/>
              </a:rPr>
              <a:t>interiørdetaljer.</a:t>
            </a:r>
            <a:endParaRPr lang="nb-NO" sz="900">
              <a:solidFill>
                <a:srgbClr val="736A66"/>
              </a:solidFill>
              <a:latin typeface="Barlow"/>
              <a:cs typeface="Barlow"/>
            </a:endParaRPr>
          </a:p>
        </p:txBody>
      </p:sp>
      <p:sp>
        <p:nvSpPr>
          <p:cNvPr id="25" name="object 24">
            <a:extLst>
              <a:ext uri="{FF2B5EF4-FFF2-40B4-BE49-F238E27FC236}">
                <a16:creationId xmlns:a16="http://schemas.microsoft.com/office/drawing/2014/main" id="{AE5E2179-C6C9-C86C-8D5F-EA060F9264C8}"/>
              </a:ext>
            </a:extLst>
          </p:cNvPr>
          <p:cNvSpPr txBox="1"/>
          <p:nvPr/>
        </p:nvSpPr>
        <p:spPr>
          <a:xfrm>
            <a:off x="4247946" y="1834835"/>
            <a:ext cx="1795145" cy="1416685"/>
          </a:xfrm>
          <a:prstGeom prst="rect">
            <a:avLst/>
          </a:prstGeom>
        </p:spPr>
        <p:txBody>
          <a:bodyPr vert="horz" wrap="square" lIns="0" tIns="12700" rIns="0" bIns="0" rtlCol="0">
            <a:spAutoFit/>
          </a:bodyPr>
          <a:lstStyle/>
          <a:p>
            <a:pPr marL="12700">
              <a:lnSpc>
                <a:spcPct val="100000"/>
              </a:lnSpc>
              <a:spcBef>
                <a:spcPts val="100"/>
              </a:spcBef>
            </a:pPr>
            <a:r>
              <a:rPr sz="2500" dirty="0">
                <a:solidFill>
                  <a:srgbClr val="736A66"/>
                </a:solidFill>
                <a:latin typeface="Beyond Sweet"/>
                <a:cs typeface="Beyond Sweet"/>
              </a:rPr>
              <a:t>Lyse </a:t>
            </a:r>
            <a:r>
              <a:rPr sz="2500" spc="-10" dirty="0">
                <a:solidFill>
                  <a:srgbClr val="736A66"/>
                </a:solidFill>
                <a:latin typeface="Beyond Sweet"/>
                <a:cs typeface="Beyond Sweet"/>
              </a:rPr>
              <a:t>nyanser</a:t>
            </a:r>
            <a:endParaRPr sz="2500">
              <a:solidFill>
                <a:srgbClr val="736A66"/>
              </a:solidFill>
              <a:latin typeface="Beyond Sweet"/>
              <a:cs typeface="Beyond Sweet"/>
            </a:endParaRPr>
          </a:p>
          <a:p>
            <a:pPr marL="19685" marR="5080">
              <a:lnSpc>
                <a:spcPct val="111100"/>
              </a:lnSpc>
              <a:spcBef>
                <a:spcPts val="750"/>
              </a:spcBef>
            </a:pPr>
            <a:r>
              <a:rPr sz="900" spc="-10" dirty="0">
                <a:solidFill>
                  <a:srgbClr val="736A66"/>
                </a:solidFill>
                <a:latin typeface="Barlow"/>
                <a:cs typeface="Barlow"/>
              </a:rPr>
              <a:t>Fargepaletten</a:t>
            </a:r>
            <a:r>
              <a:rPr sz="900" dirty="0">
                <a:solidFill>
                  <a:srgbClr val="736A66"/>
                </a:solidFill>
                <a:latin typeface="Barlow"/>
                <a:cs typeface="Barlow"/>
              </a:rPr>
              <a:t> får</a:t>
            </a:r>
            <a:r>
              <a:rPr sz="900" spc="10" dirty="0">
                <a:solidFill>
                  <a:srgbClr val="736A66"/>
                </a:solidFill>
                <a:latin typeface="Barlow"/>
                <a:cs typeface="Barlow"/>
              </a:rPr>
              <a:t> </a:t>
            </a:r>
            <a:r>
              <a:rPr sz="900" dirty="0">
                <a:solidFill>
                  <a:srgbClr val="736A66"/>
                </a:solidFill>
                <a:latin typeface="Barlow"/>
                <a:cs typeface="Barlow"/>
              </a:rPr>
              <a:t>alle</a:t>
            </a:r>
            <a:r>
              <a:rPr sz="900" spc="10" dirty="0">
                <a:solidFill>
                  <a:srgbClr val="736A66"/>
                </a:solidFill>
                <a:latin typeface="Barlow"/>
                <a:cs typeface="Barlow"/>
              </a:rPr>
              <a:t> </a:t>
            </a:r>
            <a:r>
              <a:rPr sz="900" dirty="0">
                <a:solidFill>
                  <a:srgbClr val="736A66"/>
                </a:solidFill>
                <a:latin typeface="Barlow"/>
                <a:cs typeface="Barlow"/>
              </a:rPr>
              <a:t>de</a:t>
            </a:r>
            <a:r>
              <a:rPr sz="900" spc="10" dirty="0">
                <a:solidFill>
                  <a:srgbClr val="736A66"/>
                </a:solidFill>
                <a:latin typeface="Barlow"/>
                <a:cs typeface="Barlow"/>
              </a:rPr>
              <a:t> </a:t>
            </a:r>
            <a:r>
              <a:rPr sz="900" spc="-10" dirty="0">
                <a:solidFill>
                  <a:srgbClr val="736A66"/>
                </a:solidFill>
                <a:latin typeface="Barlow"/>
                <a:cs typeface="Barlow"/>
              </a:rPr>
              <a:t>forskjellige</a:t>
            </a:r>
            <a:r>
              <a:rPr sz="900" spc="500" dirty="0">
                <a:solidFill>
                  <a:srgbClr val="736A66"/>
                </a:solidFill>
                <a:latin typeface="Barlow"/>
                <a:cs typeface="Barlow"/>
              </a:rPr>
              <a:t> </a:t>
            </a:r>
            <a:r>
              <a:rPr sz="900" dirty="0">
                <a:solidFill>
                  <a:srgbClr val="736A66"/>
                </a:solidFill>
                <a:latin typeface="Barlow"/>
                <a:cs typeface="Barlow"/>
              </a:rPr>
              <a:t>elementene</a:t>
            </a:r>
            <a:r>
              <a:rPr sz="900" spc="-15" dirty="0">
                <a:solidFill>
                  <a:srgbClr val="736A66"/>
                </a:solidFill>
                <a:latin typeface="Barlow"/>
                <a:cs typeface="Barlow"/>
              </a:rPr>
              <a:t> </a:t>
            </a:r>
            <a:r>
              <a:rPr sz="900" dirty="0">
                <a:solidFill>
                  <a:srgbClr val="736A66"/>
                </a:solidFill>
                <a:latin typeface="Barlow"/>
                <a:cs typeface="Barlow"/>
              </a:rPr>
              <a:t>i</a:t>
            </a:r>
            <a:r>
              <a:rPr sz="900" spc="-5" dirty="0">
                <a:solidFill>
                  <a:srgbClr val="736A66"/>
                </a:solidFill>
                <a:latin typeface="Barlow"/>
                <a:cs typeface="Barlow"/>
              </a:rPr>
              <a:t> </a:t>
            </a:r>
            <a:r>
              <a:rPr sz="900" dirty="0">
                <a:solidFill>
                  <a:srgbClr val="736A66"/>
                </a:solidFill>
                <a:latin typeface="Barlow"/>
                <a:cs typeface="Barlow"/>
              </a:rPr>
              <a:t>hjemmet</a:t>
            </a:r>
            <a:r>
              <a:rPr sz="900" spc="-5" dirty="0">
                <a:solidFill>
                  <a:srgbClr val="736A66"/>
                </a:solidFill>
                <a:latin typeface="Barlow"/>
                <a:cs typeface="Barlow"/>
              </a:rPr>
              <a:t> </a:t>
            </a:r>
            <a:r>
              <a:rPr sz="900" dirty="0">
                <a:solidFill>
                  <a:srgbClr val="736A66"/>
                </a:solidFill>
                <a:latin typeface="Barlow"/>
                <a:cs typeface="Barlow"/>
              </a:rPr>
              <a:t>til</a:t>
            </a:r>
            <a:r>
              <a:rPr sz="900" spc="-5" dirty="0">
                <a:solidFill>
                  <a:srgbClr val="736A66"/>
                </a:solidFill>
                <a:latin typeface="Barlow"/>
                <a:cs typeface="Barlow"/>
              </a:rPr>
              <a:t> </a:t>
            </a:r>
            <a:r>
              <a:rPr sz="900" dirty="0">
                <a:solidFill>
                  <a:srgbClr val="736A66"/>
                </a:solidFill>
                <a:latin typeface="Barlow"/>
                <a:cs typeface="Barlow"/>
              </a:rPr>
              <a:t>å</a:t>
            </a:r>
            <a:r>
              <a:rPr sz="900" spc="-5" dirty="0">
                <a:solidFill>
                  <a:srgbClr val="736A66"/>
                </a:solidFill>
                <a:latin typeface="Barlow"/>
                <a:cs typeface="Barlow"/>
              </a:rPr>
              <a:t> </a:t>
            </a:r>
            <a:r>
              <a:rPr sz="900" spc="-20" dirty="0">
                <a:solidFill>
                  <a:srgbClr val="736A66"/>
                </a:solidFill>
                <a:latin typeface="Barlow"/>
                <a:cs typeface="Barlow"/>
              </a:rPr>
              <a:t>henge</a:t>
            </a:r>
            <a:r>
              <a:rPr sz="900" spc="500" dirty="0">
                <a:solidFill>
                  <a:srgbClr val="736A66"/>
                </a:solidFill>
                <a:latin typeface="Barlow"/>
                <a:cs typeface="Barlow"/>
              </a:rPr>
              <a:t> </a:t>
            </a:r>
            <a:r>
              <a:rPr sz="900" dirty="0">
                <a:solidFill>
                  <a:srgbClr val="736A66"/>
                </a:solidFill>
                <a:latin typeface="Barlow"/>
                <a:cs typeface="Barlow"/>
              </a:rPr>
              <a:t>sammen.</a:t>
            </a:r>
            <a:r>
              <a:rPr sz="900" spc="-15" dirty="0">
                <a:solidFill>
                  <a:srgbClr val="736A66"/>
                </a:solidFill>
                <a:latin typeface="Barlow"/>
                <a:cs typeface="Barlow"/>
              </a:rPr>
              <a:t> </a:t>
            </a:r>
            <a:r>
              <a:rPr sz="900" dirty="0">
                <a:solidFill>
                  <a:srgbClr val="736A66"/>
                </a:solidFill>
                <a:latin typeface="Barlow"/>
                <a:cs typeface="Barlow"/>
              </a:rPr>
              <a:t>En</a:t>
            </a:r>
            <a:r>
              <a:rPr sz="900" spc="-10" dirty="0">
                <a:solidFill>
                  <a:srgbClr val="736A66"/>
                </a:solidFill>
                <a:latin typeface="Barlow"/>
                <a:cs typeface="Barlow"/>
              </a:rPr>
              <a:t> </a:t>
            </a:r>
            <a:r>
              <a:rPr sz="900" dirty="0">
                <a:solidFill>
                  <a:srgbClr val="736A66"/>
                </a:solidFill>
                <a:latin typeface="Barlow"/>
                <a:cs typeface="Barlow"/>
              </a:rPr>
              <a:t>nordisk</a:t>
            </a:r>
            <a:r>
              <a:rPr sz="900" spc="-10" dirty="0">
                <a:solidFill>
                  <a:srgbClr val="736A66"/>
                </a:solidFill>
                <a:latin typeface="Barlow"/>
                <a:cs typeface="Barlow"/>
              </a:rPr>
              <a:t> interiørstil</a:t>
            </a:r>
            <a:r>
              <a:rPr sz="900" spc="500" dirty="0">
                <a:solidFill>
                  <a:srgbClr val="736A66"/>
                </a:solidFill>
                <a:latin typeface="Barlow"/>
                <a:cs typeface="Barlow"/>
              </a:rPr>
              <a:t> </a:t>
            </a:r>
            <a:r>
              <a:rPr sz="900" spc="-10" dirty="0">
                <a:solidFill>
                  <a:srgbClr val="736A66"/>
                </a:solidFill>
                <a:latin typeface="Barlow"/>
                <a:cs typeface="Barlow"/>
              </a:rPr>
              <a:t>fokuserer </a:t>
            </a:r>
            <a:r>
              <a:rPr sz="900" dirty="0">
                <a:solidFill>
                  <a:srgbClr val="736A66"/>
                </a:solidFill>
                <a:latin typeface="Barlow"/>
                <a:cs typeface="Barlow"/>
              </a:rPr>
              <a:t>ofte</a:t>
            </a:r>
            <a:r>
              <a:rPr sz="900" spc="-10" dirty="0">
                <a:solidFill>
                  <a:srgbClr val="736A66"/>
                </a:solidFill>
                <a:latin typeface="Barlow"/>
                <a:cs typeface="Barlow"/>
              </a:rPr>
              <a:t> </a:t>
            </a:r>
            <a:r>
              <a:rPr sz="900" dirty="0">
                <a:solidFill>
                  <a:srgbClr val="736A66"/>
                </a:solidFill>
                <a:latin typeface="Barlow"/>
                <a:cs typeface="Barlow"/>
              </a:rPr>
              <a:t>på</a:t>
            </a:r>
            <a:r>
              <a:rPr sz="900" spc="-10" dirty="0">
                <a:solidFill>
                  <a:srgbClr val="736A66"/>
                </a:solidFill>
                <a:latin typeface="Barlow"/>
                <a:cs typeface="Barlow"/>
              </a:rPr>
              <a:t> </a:t>
            </a:r>
            <a:r>
              <a:rPr sz="900" dirty="0">
                <a:solidFill>
                  <a:srgbClr val="736A66"/>
                </a:solidFill>
                <a:latin typeface="Barlow"/>
                <a:cs typeface="Barlow"/>
              </a:rPr>
              <a:t>lyse</a:t>
            </a:r>
            <a:r>
              <a:rPr sz="900" spc="-10" dirty="0">
                <a:solidFill>
                  <a:srgbClr val="736A66"/>
                </a:solidFill>
                <a:latin typeface="Barlow"/>
                <a:cs typeface="Barlow"/>
              </a:rPr>
              <a:t> </a:t>
            </a:r>
            <a:r>
              <a:rPr sz="900" dirty="0">
                <a:solidFill>
                  <a:srgbClr val="736A66"/>
                </a:solidFill>
                <a:latin typeface="Barlow"/>
                <a:cs typeface="Barlow"/>
              </a:rPr>
              <a:t>farger</a:t>
            </a:r>
            <a:r>
              <a:rPr sz="900" spc="-10" dirty="0">
                <a:solidFill>
                  <a:srgbClr val="736A66"/>
                </a:solidFill>
                <a:latin typeface="Barlow"/>
                <a:cs typeface="Barlow"/>
              </a:rPr>
              <a:t> </a:t>
            </a:r>
            <a:r>
              <a:rPr sz="900" spc="-25" dirty="0">
                <a:solidFill>
                  <a:srgbClr val="736A66"/>
                </a:solidFill>
                <a:latin typeface="Barlow"/>
                <a:cs typeface="Barlow"/>
              </a:rPr>
              <a:t>som</a:t>
            </a:r>
            <a:r>
              <a:rPr sz="900" spc="500" dirty="0">
                <a:solidFill>
                  <a:srgbClr val="736A66"/>
                </a:solidFill>
                <a:latin typeface="Barlow"/>
                <a:cs typeface="Barlow"/>
              </a:rPr>
              <a:t> </a:t>
            </a:r>
            <a:r>
              <a:rPr sz="900" dirty="0">
                <a:solidFill>
                  <a:srgbClr val="736A66"/>
                </a:solidFill>
                <a:latin typeface="Barlow"/>
                <a:cs typeface="Barlow"/>
              </a:rPr>
              <a:t>harmonerer</a:t>
            </a:r>
            <a:r>
              <a:rPr sz="900" spc="-20" dirty="0">
                <a:solidFill>
                  <a:srgbClr val="736A66"/>
                </a:solidFill>
                <a:latin typeface="Barlow"/>
                <a:cs typeface="Barlow"/>
              </a:rPr>
              <a:t> </a:t>
            </a:r>
            <a:r>
              <a:rPr sz="900" dirty="0">
                <a:solidFill>
                  <a:srgbClr val="736A66"/>
                </a:solidFill>
                <a:latin typeface="Barlow"/>
                <a:cs typeface="Barlow"/>
              </a:rPr>
              <a:t>ton</a:t>
            </a:r>
            <a:r>
              <a:rPr sz="900" spc="-10" dirty="0">
                <a:solidFill>
                  <a:srgbClr val="736A66"/>
                </a:solidFill>
                <a:latin typeface="Barlow"/>
                <a:cs typeface="Barlow"/>
              </a:rPr>
              <a:t> </a:t>
            </a:r>
            <a:r>
              <a:rPr sz="900" dirty="0">
                <a:solidFill>
                  <a:srgbClr val="736A66"/>
                </a:solidFill>
                <a:latin typeface="Barlow"/>
                <a:cs typeface="Barlow"/>
              </a:rPr>
              <a:t>i</a:t>
            </a:r>
            <a:r>
              <a:rPr sz="900" spc="-10" dirty="0">
                <a:solidFill>
                  <a:srgbClr val="736A66"/>
                </a:solidFill>
                <a:latin typeface="Barlow"/>
                <a:cs typeface="Barlow"/>
              </a:rPr>
              <a:t> </a:t>
            </a:r>
            <a:r>
              <a:rPr sz="900" dirty="0">
                <a:solidFill>
                  <a:srgbClr val="736A66"/>
                </a:solidFill>
                <a:latin typeface="Barlow"/>
                <a:cs typeface="Barlow"/>
              </a:rPr>
              <a:t>ton.</a:t>
            </a:r>
            <a:r>
              <a:rPr sz="900" spc="-10" dirty="0">
                <a:solidFill>
                  <a:srgbClr val="736A66"/>
                </a:solidFill>
                <a:latin typeface="Barlow"/>
                <a:cs typeface="Barlow"/>
              </a:rPr>
              <a:t> </a:t>
            </a:r>
            <a:r>
              <a:rPr sz="900" dirty="0">
                <a:solidFill>
                  <a:srgbClr val="736A66"/>
                </a:solidFill>
                <a:latin typeface="Barlow"/>
                <a:cs typeface="Barlow"/>
              </a:rPr>
              <a:t>Her</a:t>
            </a:r>
            <a:r>
              <a:rPr sz="900" spc="-10" dirty="0">
                <a:solidFill>
                  <a:srgbClr val="736A66"/>
                </a:solidFill>
                <a:latin typeface="Barlow"/>
                <a:cs typeface="Barlow"/>
              </a:rPr>
              <a:t> </a:t>
            </a:r>
            <a:r>
              <a:rPr sz="900" dirty="0">
                <a:solidFill>
                  <a:srgbClr val="736A66"/>
                </a:solidFill>
                <a:latin typeface="Barlow"/>
                <a:cs typeface="Barlow"/>
              </a:rPr>
              <a:t>er</a:t>
            </a:r>
            <a:r>
              <a:rPr sz="900" spc="-5" dirty="0">
                <a:solidFill>
                  <a:srgbClr val="736A66"/>
                </a:solidFill>
                <a:latin typeface="Barlow"/>
                <a:cs typeface="Barlow"/>
              </a:rPr>
              <a:t> </a:t>
            </a:r>
            <a:r>
              <a:rPr sz="900" spc="-25" dirty="0">
                <a:solidFill>
                  <a:srgbClr val="736A66"/>
                </a:solidFill>
                <a:latin typeface="Barlow"/>
                <a:cs typeface="Barlow"/>
              </a:rPr>
              <a:t>et</a:t>
            </a:r>
            <a:r>
              <a:rPr sz="900" spc="500" dirty="0">
                <a:solidFill>
                  <a:srgbClr val="736A66"/>
                </a:solidFill>
                <a:latin typeface="Barlow"/>
                <a:cs typeface="Barlow"/>
              </a:rPr>
              <a:t> </a:t>
            </a:r>
            <a:r>
              <a:rPr sz="900" dirty="0">
                <a:solidFill>
                  <a:srgbClr val="736A66"/>
                </a:solidFill>
                <a:latin typeface="Barlow"/>
                <a:cs typeface="Barlow"/>
              </a:rPr>
              <a:t>eksempel</a:t>
            </a:r>
            <a:r>
              <a:rPr sz="900" spc="-5" dirty="0">
                <a:solidFill>
                  <a:srgbClr val="736A66"/>
                </a:solidFill>
                <a:latin typeface="Barlow"/>
                <a:cs typeface="Barlow"/>
              </a:rPr>
              <a:t> </a:t>
            </a:r>
            <a:r>
              <a:rPr sz="900" dirty="0">
                <a:solidFill>
                  <a:srgbClr val="736A66"/>
                </a:solidFill>
                <a:latin typeface="Barlow"/>
                <a:cs typeface="Barlow"/>
              </a:rPr>
              <a:t>på en slik </a:t>
            </a:r>
            <a:r>
              <a:rPr sz="900" spc="-10" dirty="0">
                <a:solidFill>
                  <a:srgbClr val="736A66"/>
                </a:solidFill>
                <a:latin typeface="Barlow"/>
                <a:cs typeface="Barlow"/>
              </a:rPr>
              <a:t>fargepalett.</a:t>
            </a:r>
            <a:endParaRPr sz="900">
              <a:solidFill>
                <a:srgbClr val="736A66"/>
              </a:solidFill>
              <a:latin typeface="Barlow"/>
              <a:cs typeface="Barlow"/>
            </a:endParaRPr>
          </a:p>
        </p:txBody>
      </p:sp>
      <p:sp>
        <p:nvSpPr>
          <p:cNvPr id="27" name="object 26">
            <a:extLst>
              <a:ext uri="{FF2B5EF4-FFF2-40B4-BE49-F238E27FC236}">
                <a16:creationId xmlns:a16="http://schemas.microsoft.com/office/drawing/2014/main" id="{33F1C669-24EF-09C6-84FE-09577099E81B}"/>
              </a:ext>
            </a:extLst>
          </p:cNvPr>
          <p:cNvSpPr txBox="1"/>
          <p:nvPr/>
        </p:nvSpPr>
        <p:spPr>
          <a:xfrm>
            <a:off x="8588254" y="5734676"/>
            <a:ext cx="1921510" cy="635000"/>
          </a:xfrm>
          <a:prstGeom prst="rect">
            <a:avLst/>
          </a:prstGeom>
        </p:spPr>
        <p:txBody>
          <a:bodyPr vert="horz" wrap="square" lIns="0" tIns="12700" rIns="0" bIns="0" rtlCol="0">
            <a:spAutoFit/>
          </a:bodyPr>
          <a:lstStyle/>
          <a:p>
            <a:pPr marL="12700" marR="5080">
              <a:lnSpc>
                <a:spcPct val="111100"/>
              </a:lnSpc>
              <a:spcBef>
                <a:spcPts val="100"/>
              </a:spcBef>
            </a:pPr>
            <a:r>
              <a:rPr sz="900" dirty="0">
                <a:solidFill>
                  <a:srgbClr val="736A66"/>
                </a:solidFill>
                <a:latin typeface="Barlow"/>
                <a:cs typeface="Barlow"/>
              </a:rPr>
              <a:t>Det</a:t>
            </a:r>
            <a:r>
              <a:rPr sz="900" spc="-10" dirty="0">
                <a:solidFill>
                  <a:srgbClr val="736A66"/>
                </a:solidFill>
                <a:latin typeface="Barlow"/>
                <a:cs typeface="Barlow"/>
              </a:rPr>
              <a:t> </a:t>
            </a:r>
            <a:r>
              <a:rPr sz="900" dirty="0">
                <a:solidFill>
                  <a:srgbClr val="736A66"/>
                </a:solidFill>
                <a:latin typeface="Barlow"/>
                <a:cs typeface="Barlow"/>
              </a:rPr>
              <a:t>er</a:t>
            </a:r>
            <a:r>
              <a:rPr sz="900" spc="-5" dirty="0">
                <a:solidFill>
                  <a:srgbClr val="736A66"/>
                </a:solidFill>
                <a:latin typeface="Barlow"/>
                <a:cs typeface="Barlow"/>
              </a:rPr>
              <a:t> </a:t>
            </a:r>
            <a:r>
              <a:rPr sz="900" dirty="0">
                <a:solidFill>
                  <a:srgbClr val="736A66"/>
                </a:solidFill>
                <a:latin typeface="Barlow"/>
                <a:cs typeface="Barlow"/>
              </a:rPr>
              <a:t>naturmaterialer</a:t>
            </a:r>
            <a:r>
              <a:rPr sz="900" spc="-10" dirty="0">
                <a:solidFill>
                  <a:srgbClr val="736A66"/>
                </a:solidFill>
                <a:latin typeface="Barlow"/>
                <a:cs typeface="Barlow"/>
              </a:rPr>
              <a:t> </a:t>
            </a:r>
            <a:r>
              <a:rPr sz="900" dirty="0">
                <a:solidFill>
                  <a:srgbClr val="736A66"/>
                </a:solidFill>
                <a:latin typeface="Barlow"/>
                <a:cs typeface="Barlow"/>
              </a:rPr>
              <a:t>som</a:t>
            </a:r>
            <a:r>
              <a:rPr sz="900" spc="-5" dirty="0">
                <a:solidFill>
                  <a:srgbClr val="736A66"/>
                </a:solidFill>
                <a:latin typeface="Barlow"/>
                <a:cs typeface="Barlow"/>
              </a:rPr>
              <a:t> </a:t>
            </a:r>
            <a:r>
              <a:rPr sz="900" dirty="0">
                <a:solidFill>
                  <a:srgbClr val="736A66"/>
                </a:solidFill>
                <a:latin typeface="Barlow"/>
                <a:cs typeface="Barlow"/>
              </a:rPr>
              <a:t>gjelder;</a:t>
            </a:r>
            <a:r>
              <a:rPr sz="900" spc="-5" dirty="0">
                <a:solidFill>
                  <a:srgbClr val="736A66"/>
                </a:solidFill>
                <a:latin typeface="Barlow"/>
                <a:cs typeface="Barlow"/>
              </a:rPr>
              <a:t> </a:t>
            </a:r>
            <a:r>
              <a:rPr sz="900" spc="-20" dirty="0">
                <a:solidFill>
                  <a:srgbClr val="736A66"/>
                </a:solidFill>
                <a:latin typeface="Barlow"/>
                <a:cs typeface="Barlow"/>
              </a:rPr>
              <a:t>ull,</a:t>
            </a:r>
            <a:r>
              <a:rPr sz="900" spc="500" dirty="0">
                <a:solidFill>
                  <a:srgbClr val="736A66"/>
                </a:solidFill>
                <a:latin typeface="Barlow"/>
                <a:cs typeface="Barlow"/>
              </a:rPr>
              <a:t> </a:t>
            </a:r>
            <a:r>
              <a:rPr sz="900" dirty="0">
                <a:solidFill>
                  <a:srgbClr val="736A66"/>
                </a:solidFill>
                <a:latin typeface="Barlow"/>
                <a:cs typeface="Barlow"/>
              </a:rPr>
              <a:t>lin,</a:t>
            </a:r>
            <a:r>
              <a:rPr sz="900" spc="-25" dirty="0">
                <a:solidFill>
                  <a:srgbClr val="736A66"/>
                </a:solidFill>
                <a:latin typeface="Barlow"/>
                <a:cs typeface="Barlow"/>
              </a:rPr>
              <a:t> </a:t>
            </a:r>
            <a:r>
              <a:rPr sz="900" dirty="0">
                <a:solidFill>
                  <a:srgbClr val="736A66"/>
                </a:solidFill>
                <a:latin typeface="Barlow"/>
                <a:cs typeface="Barlow"/>
              </a:rPr>
              <a:t>skinn,</a:t>
            </a:r>
            <a:r>
              <a:rPr sz="900" spc="-10" dirty="0">
                <a:solidFill>
                  <a:srgbClr val="736A66"/>
                </a:solidFill>
                <a:latin typeface="Barlow"/>
                <a:cs typeface="Barlow"/>
              </a:rPr>
              <a:t> </a:t>
            </a:r>
            <a:r>
              <a:rPr sz="900" dirty="0">
                <a:solidFill>
                  <a:srgbClr val="736A66"/>
                </a:solidFill>
                <a:latin typeface="Barlow"/>
                <a:cs typeface="Barlow"/>
              </a:rPr>
              <a:t>betong</a:t>
            </a:r>
            <a:r>
              <a:rPr sz="900" spc="-10" dirty="0">
                <a:solidFill>
                  <a:srgbClr val="736A66"/>
                </a:solidFill>
                <a:latin typeface="Barlow"/>
                <a:cs typeface="Barlow"/>
              </a:rPr>
              <a:t> </a:t>
            </a:r>
            <a:r>
              <a:rPr sz="900" dirty="0">
                <a:solidFill>
                  <a:srgbClr val="736A66"/>
                </a:solidFill>
                <a:latin typeface="Barlow"/>
                <a:cs typeface="Barlow"/>
              </a:rPr>
              <a:t>og</a:t>
            </a:r>
            <a:r>
              <a:rPr sz="900" spc="-15" dirty="0">
                <a:solidFill>
                  <a:srgbClr val="736A66"/>
                </a:solidFill>
                <a:latin typeface="Barlow"/>
                <a:cs typeface="Barlow"/>
              </a:rPr>
              <a:t> </a:t>
            </a:r>
            <a:r>
              <a:rPr sz="900" dirty="0">
                <a:solidFill>
                  <a:srgbClr val="736A66"/>
                </a:solidFill>
                <a:latin typeface="Barlow"/>
                <a:cs typeface="Barlow"/>
              </a:rPr>
              <a:t>tre</a:t>
            </a:r>
            <a:r>
              <a:rPr sz="900" spc="-10" dirty="0">
                <a:solidFill>
                  <a:srgbClr val="736A66"/>
                </a:solidFill>
                <a:latin typeface="Barlow"/>
                <a:cs typeface="Barlow"/>
              </a:rPr>
              <a:t> </a:t>
            </a:r>
            <a:r>
              <a:rPr sz="900" dirty="0">
                <a:solidFill>
                  <a:srgbClr val="736A66"/>
                </a:solidFill>
                <a:latin typeface="Barlow"/>
                <a:cs typeface="Barlow"/>
              </a:rPr>
              <a:t>er</a:t>
            </a:r>
            <a:r>
              <a:rPr sz="900" spc="-10" dirty="0">
                <a:solidFill>
                  <a:srgbClr val="736A66"/>
                </a:solidFill>
                <a:latin typeface="Barlow"/>
                <a:cs typeface="Barlow"/>
              </a:rPr>
              <a:t> eksempler</a:t>
            </a:r>
            <a:r>
              <a:rPr sz="900" spc="500" dirty="0">
                <a:solidFill>
                  <a:srgbClr val="736A66"/>
                </a:solidFill>
                <a:latin typeface="Barlow"/>
                <a:cs typeface="Barlow"/>
              </a:rPr>
              <a:t> </a:t>
            </a:r>
            <a:r>
              <a:rPr sz="900" dirty="0">
                <a:solidFill>
                  <a:srgbClr val="736A66"/>
                </a:solidFill>
                <a:latin typeface="Barlow"/>
                <a:cs typeface="Barlow"/>
              </a:rPr>
              <a:t>på</a:t>
            </a:r>
            <a:r>
              <a:rPr sz="900" spc="-5" dirty="0">
                <a:solidFill>
                  <a:srgbClr val="736A66"/>
                </a:solidFill>
                <a:latin typeface="Barlow"/>
                <a:cs typeface="Barlow"/>
              </a:rPr>
              <a:t> </a:t>
            </a:r>
            <a:r>
              <a:rPr sz="900" dirty="0">
                <a:solidFill>
                  <a:srgbClr val="736A66"/>
                </a:solidFill>
                <a:latin typeface="Barlow"/>
                <a:cs typeface="Barlow"/>
              </a:rPr>
              <a:t>materialer</a:t>
            </a:r>
            <a:r>
              <a:rPr sz="900" spc="-5" dirty="0">
                <a:solidFill>
                  <a:srgbClr val="736A66"/>
                </a:solidFill>
                <a:latin typeface="Barlow"/>
                <a:cs typeface="Barlow"/>
              </a:rPr>
              <a:t> </a:t>
            </a:r>
            <a:r>
              <a:rPr sz="900" dirty="0">
                <a:solidFill>
                  <a:srgbClr val="736A66"/>
                </a:solidFill>
                <a:latin typeface="Barlow"/>
                <a:cs typeface="Barlow"/>
              </a:rPr>
              <a:t>som</a:t>
            </a:r>
            <a:r>
              <a:rPr sz="900" spc="-5" dirty="0">
                <a:solidFill>
                  <a:srgbClr val="736A66"/>
                </a:solidFill>
                <a:latin typeface="Barlow"/>
                <a:cs typeface="Barlow"/>
              </a:rPr>
              <a:t> </a:t>
            </a:r>
            <a:r>
              <a:rPr sz="900" dirty="0">
                <a:solidFill>
                  <a:srgbClr val="736A66"/>
                </a:solidFill>
                <a:latin typeface="Barlow"/>
                <a:cs typeface="Barlow"/>
              </a:rPr>
              <a:t>går igjen</a:t>
            </a:r>
            <a:r>
              <a:rPr sz="900" spc="-5" dirty="0">
                <a:solidFill>
                  <a:srgbClr val="736A66"/>
                </a:solidFill>
                <a:latin typeface="Barlow"/>
                <a:cs typeface="Barlow"/>
              </a:rPr>
              <a:t> </a:t>
            </a:r>
            <a:r>
              <a:rPr sz="900" dirty="0">
                <a:solidFill>
                  <a:srgbClr val="736A66"/>
                </a:solidFill>
                <a:latin typeface="Barlow"/>
                <a:cs typeface="Barlow"/>
              </a:rPr>
              <a:t>i</a:t>
            </a:r>
            <a:r>
              <a:rPr sz="900" spc="-5" dirty="0">
                <a:solidFill>
                  <a:srgbClr val="736A66"/>
                </a:solidFill>
                <a:latin typeface="Barlow"/>
                <a:cs typeface="Barlow"/>
              </a:rPr>
              <a:t> </a:t>
            </a:r>
            <a:r>
              <a:rPr sz="900" dirty="0">
                <a:solidFill>
                  <a:srgbClr val="736A66"/>
                </a:solidFill>
                <a:latin typeface="Barlow"/>
                <a:cs typeface="Barlow"/>
              </a:rPr>
              <a:t>alt </a:t>
            </a:r>
            <a:r>
              <a:rPr sz="900" spc="-25" dirty="0">
                <a:solidFill>
                  <a:srgbClr val="736A66"/>
                </a:solidFill>
                <a:latin typeface="Barlow"/>
                <a:cs typeface="Barlow"/>
              </a:rPr>
              <a:t>fra</a:t>
            </a:r>
            <a:r>
              <a:rPr sz="900" spc="500" dirty="0">
                <a:solidFill>
                  <a:srgbClr val="736A66"/>
                </a:solidFill>
                <a:latin typeface="Barlow"/>
                <a:cs typeface="Barlow"/>
              </a:rPr>
              <a:t> </a:t>
            </a:r>
            <a:r>
              <a:rPr sz="900" dirty="0">
                <a:solidFill>
                  <a:srgbClr val="736A66"/>
                </a:solidFill>
                <a:latin typeface="Barlow"/>
                <a:cs typeface="Barlow"/>
              </a:rPr>
              <a:t>puter</a:t>
            </a:r>
            <a:r>
              <a:rPr sz="900" spc="-5" dirty="0">
                <a:solidFill>
                  <a:srgbClr val="736A66"/>
                </a:solidFill>
                <a:latin typeface="Barlow"/>
                <a:cs typeface="Barlow"/>
              </a:rPr>
              <a:t> </a:t>
            </a:r>
            <a:r>
              <a:rPr sz="900" dirty="0">
                <a:solidFill>
                  <a:srgbClr val="736A66"/>
                </a:solidFill>
                <a:latin typeface="Barlow"/>
                <a:cs typeface="Barlow"/>
              </a:rPr>
              <a:t>og</a:t>
            </a:r>
            <a:r>
              <a:rPr sz="900" spc="-5" dirty="0">
                <a:solidFill>
                  <a:srgbClr val="736A66"/>
                </a:solidFill>
                <a:latin typeface="Barlow"/>
                <a:cs typeface="Barlow"/>
              </a:rPr>
              <a:t> </a:t>
            </a:r>
            <a:r>
              <a:rPr sz="900" dirty="0">
                <a:solidFill>
                  <a:srgbClr val="736A66"/>
                </a:solidFill>
                <a:latin typeface="Barlow"/>
                <a:cs typeface="Barlow"/>
              </a:rPr>
              <a:t>pledd</a:t>
            </a:r>
            <a:r>
              <a:rPr sz="900" spc="-5" dirty="0">
                <a:solidFill>
                  <a:srgbClr val="736A66"/>
                </a:solidFill>
                <a:latin typeface="Barlow"/>
                <a:cs typeface="Barlow"/>
              </a:rPr>
              <a:t> </a:t>
            </a:r>
            <a:r>
              <a:rPr sz="900" dirty="0">
                <a:solidFill>
                  <a:srgbClr val="736A66"/>
                </a:solidFill>
                <a:latin typeface="Barlow"/>
                <a:cs typeface="Barlow"/>
              </a:rPr>
              <a:t>til </a:t>
            </a:r>
            <a:r>
              <a:rPr sz="900" spc="-10" dirty="0">
                <a:solidFill>
                  <a:srgbClr val="736A66"/>
                </a:solidFill>
                <a:latin typeface="Barlow"/>
                <a:cs typeface="Barlow"/>
              </a:rPr>
              <a:t>interiørdetaljer.</a:t>
            </a:r>
            <a:endParaRPr sz="900">
              <a:solidFill>
                <a:srgbClr val="736A66"/>
              </a:solidFill>
              <a:latin typeface="Barlow"/>
              <a:cs typeface="Barlow"/>
            </a:endParaRPr>
          </a:p>
        </p:txBody>
      </p:sp>
      <p:sp>
        <p:nvSpPr>
          <p:cNvPr id="28" name="object 27">
            <a:extLst>
              <a:ext uri="{FF2B5EF4-FFF2-40B4-BE49-F238E27FC236}">
                <a16:creationId xmlns:a16="http://schemas.microsoft.com/office/drawing/2014/main" id="{EBEA8089-3E8A-EBAF-B873-FE7FAE42F419}"/>
              </a:ext>
            </a:extLst>
          </p:cNvPr>
          <p:cNvSpPr txBox="1"/>
          <p:nvPr/>
        </p:nvSpPr>
        <p:spPr>
          <a:xfrm>
            <a:off x="7162251" y="6040231"/>
            <a:ext cx="1264285" cy="406400"/>
          </a:xfrm>
          <a:prstGeom prst="rect">
            <a:avLst/>
          </a:prstGeom>
        </p:spPr>
        <p:txBody>
          <a:bodyPr vert="horz" wrap="square" lIns="0" tIns="12700" rIns="0" bIns="0" rtlCol="0">
            <a:spAutoFit/>
          </a:bodyPr>
          <a:lstStyle/>
          <a:p>
            <a:pPr marL="12700">
              <a:lnSpc>
                <a:spcPct val="100000"/>
              </a:lnSpc>
              <a:spcBef>
                <a:spcPts val="100"/>
              </a:spcBef>
            </a:pPr>
            <a:r>
              <a:rPr sz="2500" spc="-10" dirty="0">
                <a:solidFill>
                  <a:srgbClr val="736059"/>
                </a:solidFill>
                <a:latin typeface="Beyond Sweet"/>
                <a:cs typeface="Beyond Sweet"/>
              </a:rPr>
              <a:t>Naturlig</a:t>
            </a:r>
            <a:endParaRPr sz="2500">
              <a:latin typeface="Beyond Sweet"/>
              <a:cs typeface="Beyond Sweet"/>
            </a:endParaRPr>
          </a:p>
        </p:txBody>
      </p:sp>
      <p:sp>
        <p:nvSpPr>
          <p:cNvPr id="29" name="object 28">
            <a:extLst>
              <a:ext uri="{FF2B5EF4-FFF2-40B4-BE49-F238E27FC236}">
                <a16:creationId xmlns:a16="http://schemas.microsoft.com/office/drawing/2014/main" id="{27F9C9EC-622A-B91B-10F0-30BF23AA413A}"/>
              </a:ext>
            </a:extLst>
          </p:cNvPr>
          <p:cNvSpPr txBox="1"/>
          <p:nvPr/>
        </p:nvSpPr>
        <p:spPr>
          <a:xfrm>
            <a:off x="2723068" y="6242943"/>
            <a:ext cx="779780"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Barlow"/>
                <a:cs typeface="Barlow"/>
              </a:rPr>
              <a:t>Jotun</a:t>
            </a:r>
            <a:r>
              <a:rPr sz="700" spc="-20" dirty="0">
                <a:solidFill>
                  <a:srgbClr val="231F20"/>
                </a:solidFill>
                <a:latin typeface="Barlow"/>
                <a:cs typeface="Barlow"/>
              </a:rPr>
              <a:t> </a:t>
            </a:r>
            <a:r>
              <a:rPr sz="700" dirty="0">
                <a:solidFill>
                  <a:srgbClr val="231F20"/>
                </a:solidFill>
                <a:latin typeface="Barlow"/>
                <a:cs typeface="Barlow"/>
              </a:rPr>
              <a:t>Comfort</a:t>
            </a:r>
            <a:r>
              <a:rPr sz="700" spc="-20" dirty="0">
                <a:solidFill>
                  <a:srgbClr val="231F20"/>
                </a:solidFill>
                <a:latin typeface="Barlow"/>
                <a:cs typeface="Barlow"/>
              </a:rPr>
              <a:t> Grey</a:t>
            </a:r>
            <a:endParaRPr sz="700">
              <a:latin typeface="Barlow"/>
              <a:cs typeface="Barlow"/>
            </a:endParaRPr>
          </a:p>
        </p:txBody>
      </p:sp>
      <p:sp>
        <p:nvSpPr>
          <p:cNvPr id="30" name="object 29">
            <a:extLst>
              <a:ext uri="{FF2B5EF4-FFF2-40B4-BE49-F238E27FC236}">
                <a16:creationId xmlns:a16="http://schemas.microsoft.com/office/drawing/2014/main" id="{D0EBFBED-3278-5502-015F-A3C3BAB01DF9}"/>
              </a:ext>
            </a:extLst>
          </p:cNvPr>
          <p:cNvSpPr txBox="1"/>
          <p:nvPr/>
        </p:nvSpPr>
        <p:spPr>
          <a:xfrm>
            <a:off x="1190736" y="4226007"/>
            <a:ext cx="408305" cy="132080"/>
          </a:xfrm>
          <a:prstGeom prst="rect">
            <a:avLst/>
          </a:prstGeom>
        </p:spPr>
        <p:txBody>
          <a:bodyPr vert="horz" wrap="square" lIns="0" tIns="12700" rIns="0" bIns="0" rtlCol="0">
            <a:spAutoFit/>
          </a:bodyPr>
          <a:lstStyle/>
          <a:p>
            <a:pPr marL="12700">
              <a:lnSpc>
                <a:spcPct val="100000"/>
              </a:lnSpc>
              <a:spcBef>
                <a:spcPts val="100"/>
              </a:spcBef>
            </a:pPr>
            <a:r>
              <a:rPr sz="700" spc="-10" dirty="0">
                <a:solidFill>
                  <a:srgbClr val="231F20"/>
                </a:solidFill>
                <a:latin typeface="Barlow"/>
                <a:cs typeface="Barlow"/>
              </a:rPr>
              <a:t>Bolia.com</a:t>
            </a:r>
            <a:endParaRPr sz="700">
              <a:latin typeface="Barlow"/>
              <a:cs typeface="Barlow"/>
            </a:endParaRPr>
          </a:p>
        </p:txBody>
      </p:sp>
      <p:sp>
        <p:nvSpPr>
          <p:cNvPr id="31" name="object 30">
            <a:extLst>
              <a:ext uri="{FF2B5EF4-FFF2-40B4-BE49-F238E27FC236}">
                <a16:creationId xmlns:a16="http://schemas.microsoft.com/office/drawing/2014/main" id="{6996609A-9AF1-0B33-1971-5F3CC48C3C1F}"/>
              </a:ext>
            </a:extLst>
          </p:cNvPr>
          <p:cNvSpPr txBox="1"/>
          <p:nvPr/>
        </p:nvSpPr>
        <p:spPr>
          <a:xfrm>
            <a:off x="6406007" y="5751615"/>
            <a:ext cx="205740" cy="132080"/>
          </a:xfrm>
          <a:prstGeom prst="rect">
            <a:avLst/>
          </a:prstGeom>
        </p:spPr>
        <p:txBody>
          <a:bodyPr vert="horz" wrap="square" lIns="0" tIns="12700" rIns="0" bIns="0" rtlCol="0">
            <a:spAutoFit/>
          </a:bodyPr>
          <a:lstStyle/>
          <a:p>
            <a:pPr marL="12700">
              <a:lnSpc>
                <a:spcPct val="100000"/>
              </a:lnSpc>
              <a:spcBef>
                <a:spcPts val="100"/>
              </a:spcBef>
            </a:pPr>
            <a:r>
              <a:rPr sz="700" spc="-25" dirty="0">
                <a:solidFill>
                  <a:srgbClr val="231F20"/>
                </a:solidFill>
                <a:latin typeface="Barlow"/>
                <a:cs typeface="Barlow"/>
              </a:rPr>
              <a:t>H&amp;M</a:t>
            </a:r>
            <a:endParaRPr sz="700">
              <a:latin typeface="Barlow"/>
              <a:cs typeface="Barlow"/>
            </a:endParaRPr>
          </a:p>
        </p:txBody>
      </p:sp>
      <p:sp>
        <p:nvSpPr>
          <p:cNvPr id="32" name="object 31">
            <a:extLst>
              <a:ext uri="{FF2B5EF4-FFF2-40B4-BE49-F238E27FC236}">
                <a16:creationId xmlns:a16="http://schemas.microsoft.com/office/drawing/2014/main" id="{D1848CA6-14A7-BA62-8400-C742436267A0}"/>
              </a:ext>
            </a:extLst>
          </p:cNvPr>
          <p:cNvSpPr txBox="1"/>
          <p:nvPr/>
        </p:nvSpPr>
        <p:spPr>
          <a:xfrm>
            <a:off x="8907807" y="3479155"/>
            <a:ext cx="534670"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231F20"/>
                </a:solidFill>
                <a:latin typeface="Barlow"/>
                <a:cs typeface="Barlow"/>
              </a:rPr>
              <a:t>Gulv</a:t>
            </a:r>
            <a:r>
              <a:rPr sz="700" spc="-5" dirty="0">
                <a:solidFill>
                  <a:srgbClr val="231F20"/>
                </a:solidFill>
                <a:latin typeface="Barlow"/>
                <a:cs typeface="Barlow"/>
              </a:rPr>
              <a:t> </a:t>
            </a:r>
            <a:r>
              <a:rPr sz="700" dirty="0">
                <a:solidFill>
                  <a:srgbClr val="231F20"/>
                </a:solidFill>
                <a:latin typeface="Barlow"/>
                <a:cs typeface="Barlow"/>
              </a:rPr>
              <a:t>fra </a:t>
            </a:r>
            <a:r>
              <a:rPr sz="700" spc="-20" dirty="0">
                <a:solidFill>
                  <a:srgbClr val="231F20"/>
                </a:solidFill>
                <a:latin typeface="Barlow"/>
                <a:cs typeface="Barlow"/>
              </a:rPr>
              <a:t>Boen</a:t>
            </a:r>
            <a:endParaRPr sz="700">
              <a:latin typeface="Barlow"/>
              <a:cs typeface="Barlow"/>
            </a:endParaRPr>
          </a:p>
        </p:txBody>
      </p:sp>
      <p:sp>
        <p:nvSpPr>
          <p:cNvPr id="34" name="TextBox 33">
            <a:extLst>
              <a:ext uri="{FF2B5EF4-FFF2-40B4-BE49-F238E27FC236}">
                <a16:creationId xmlns:a16="http://schemas.microsoft.com/office/drawing/2014/main" id="{E3473683-7047-DE86-6D50-876B803142C9}"/>
              </a:ext>
            </a:extLst>
          </p:cNvPr>
          <p:cNvSpPr txBox="1"/>
          <p:nvPr/>
        </p:nvSpPr>
        <p:spPr>
          <a:xfrm>
            <a:off x="1087064" y="353602"/>
            <a:ext cx="1976858" cy="477054"/>
          </a:xfrm>
          <a:prstGeom prst="rect">
            <a:avLst/>
          </a:prstGeom>
          <a:noFill/>
        </p:spPr>
        <p:txBody>
          <a:bodyPr wrap="square">
            <a:spAutoFit/>
          </a:bodyPr>
          <a:lstStyle/>
          <a:p>
            <a:pPr marL="12700">
              <a:lnSpc>
                <a:spcPct val="100000"/>
              </a:lnSpc>
              <a:spcBef>
                <a:spcPts val="944"/>
              </a:spcBef>
            </a:pPr>
            <a:r>
              <a:rPr lang="nb-NO" sz="2500" spc="-10">
                <a:solidFill>
                  <a:srgbClr val="736059"/>
                </a:solidFill>
                <a:latin typeface="Beyond Sweet"/>
                <a:cs typeface="Beyond Sweet"/>
              </a:rPr>
              <a:t>Varme</a:t>
            </a:r>
            <a:endParaRPr lang="nb-NO" sz="2500" spc="-10">
              <a:latin typeface="Beyond Sweet"/>
              <a:cs typeface="Beyond Sweet"/>
            </a:endParaRPr>
          </a:p>
        </p:txBody>
      </p:sp>
    </p:spTree>
    <p:extLst>
      <p:ext uri="{BB962C8B-B14F-4D97-AF65-F5344CB8AC3E}">
        <p14:creationId xmlns:p14="http://schemas.microsoft.com/office/powerpoint/2010/main" val="3364859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up of a cloud&#10;&#10;Description automatically generated with low confidence">
            <a:extLst>
              <a:ext uri="{FF2B5EF4-FFF2-40B4-BE49-F238E27FC236}">
                <a16:creationId xmlns:a16="http://schemas.microsoft.com/office/drawing/2014/main" id="{9FF36FFA-58D9-F63B-84E1-F6CE75D328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698557" cy="6858000"/>
          </a:xfrm>
          <a:prstGeom prst="rect">
            <a:avLst/>
          </a:prstGeom>
        </p:spPr>
      </p:pic>
      <p:sp>
        <p:nvSpPr>
          <p:cNvPr id="2" name="Slide Number Placeholder 1">
            <a:extLst>
              <a:ext uri="{FF2B5EF4-FFF2-40B4-BE49-F238E27FC236}">
                <a16:creationId xmlns:a16="http://schemas.microsoft.com/office/drawing/2014/main" id="{EBA1CC0E-834E-5259-5752-26C4C5E3C933}"/>
              </a:ext>
            </a:extLst>
          </p:cNvPr>
          <p:cNvSpPr>
            <a:spLocks noGrp="1"/>
          </p:cNvSpPr>
          <p:nvPr>
            <p:ph type="sldNum" sz="quarter" idx="12"/>
          </p:nvPr>
        </p:nvSpPr>
        <p:spPr/>
        <p:txBody>
          <a:bodyPr/>
          <a:lstStyle/>
          <a:p>
            <a:fld id="{051B2BA9-F676-4105-9FC1-3E8BA6F46E46}" type="slidenum">
              <a:rPr lang="en-US" altLang="nb-NO" smtClean="0"/>
              <a:pPr/>
              <a:t>9</a:t>
            </a:fld>
            <a:endParaRPr lang="en-US" altLang="nb-NO"/>
          </a:p>
        </p:txBody>
      </p:sp>
      <p:sp>
        <p:nvSpPr>
          <p:cNvPr id="11" name="object 8">
            <a:extLst>
              <a:ext uri="{FF2B5EF4-FFF2-40B4-BE49-F238E27FC236}">
                <a16:creationId xmlns:a16="http://schemas.microsoft.com/office/drawing/2014/main" id="{88DBC6DC-43D8-4338-FC75-E19DCE49084E}"/>
              </a:ext>
            </a:extLst>
          </p:cNvPr>
          <p:cNvSpPr txBox="1"/>
          <p:nvPr/>
        </p:nvSpPr>
        <p:spPr>
          <a:xfrm>
            <a:off x="744080" y="2311315"/>
            <a:ext cx="2075180" cy="1308100"/>
          </a:xfrm>
          <a:prstGeom prst="rect">
            <a:avLst/>
          </a:prstGeom>
        </p:spPr>
        <p:txBody>
          <a:bodyPr vert="horz" wrap="square" lIns="0" tIns="12700" rIns="0" bIns="0" rtlCol="0">
            <a:spAutoFit/>
          </a:bodyPr>
          <a:lstStyle/>
          <a:p>
            <a:pPr marL="12700">
              <a:lnSpc>
                <a:spcPct val="100000"/>
              </a:lnSpc>
              <a:spcBef>
                <a:spcPts val="100"/>
              </a:spcBef>
            </a:pPr>
            <a:r>
              <a:rPr sz="2700" spc="-10" dirty="0">
                <a:solidFill>
                  <a:srgbClr val="002957"/>
                </a:solidFill>
                <a:latin typeface="Vollkorn"/>
                <a:cs typeface="Vollkorn"/>
              </a:rPr>
              <a:t>Farger</a:t>
            </a:r>
            <a:endParaRPr sz="2700">
              <a:latin typeface="Vollkorn"/>
              <a:cs typeface="Vollkorn"/>
            </a:endParaRPr>
          </a:p>
          <a:p>
            <a:pPr marL="12700" marR="5080">
              <a:lnSpc>
                <a:spcPct val="111100"/>
              </a:lnSpc>
              <a:spcBef>
                <a:spcPts val="855"/>
              </a:spcBef>
            </a:pPr>
            <a:r>
              <a:rPr sz="900" dirty="0">
                <a:solidFill>
                  <a:srgbClr val="002957"/>
                </a:solidFill>
                <a:latin typeface="Barlow"/>
                <a:cs typeface="Barlow"/>
              </a:rPr>
              <a:t>Hvitt</a:t>
            </a:r>
            <a:r>
              <a:rPr sz="900" spc="-25" dirty="0">
                <a:solidFill>
                  <a:srgbClr val="002957"/>
                </a:solidFill>
                <a:latin typeface="Barlow"/>
                <a:cs typeface="Barlow"/>
              </a:rPr>
              <a:t> </a:t>
            </a:r>
            <a:r>
              <a:rPr sz="900" dirty="0">
                <a:solidFill>
                  <a:srgbClr val="002957"/>
                </a:solidFill>
                <a:latin typeface="Barlow"/>
                <a:cs typeface="Barlow"/>
              </a:rPr>
              <a:t>er</a:t>
            </a:r>
            <a:r>
              <a:rPr sz="900" spc="-15" dirty="0">
                <a:solidFill>
                  <a:srgbClr val="002957"/>
                </a:solidFill>
                <a:latin typeface="Barlow"/>
                <a:cs typeface="Barlow"/>
              </a:rPr>
              <a:t> </a:t>
            </a:r>
            <a:r>
              <a:rPr sz="900" dirty="0">
                <a:solidFill>
                  <a:srgbClr val="002957"/>
                </a:solidFill>
                <a:latin typeface="Barlow"/>
                <a:cs typeface="Barlow"/>
              </a:rPr>
              <a:t>ikke</a:t>
            </a:r>
            <a:r>
              <a:rPr sz="900" spc="-15" dirty="0">
                <a:solidFill>
                  <a:srgbClr val="002957"/>
                </a:solidFill>
                <a:latin typeface="Barlow"/>
                <a:cs typeface="Barlow"/>
              </a:rPr>
              <a:t> </a:t>
            </a:r>
            <a:r>
              <a:rPr sz="900" dirty="0">
                <a:solidFill>
                  <a:srgbClr val="002957"/>
                </a:solidFill>
                <a:latin typeface="Barlow"/>
                <a:cs typeface="Barlow"/>
              </a:rPr>
              <a:t>bare</a:t>
            </a:r>
            <a:r>
              <a:rPr sz="900" spc="-15" dirty="0">
                <a:solidFill>
                  <a:srgbClr val="002957"/>
                </a:solidFill>
                <a:latin typeface="Barlow"/>
                <a:cs typeface="Barlow"/>
              </a:rPr>
              <a:t> </a:t>
            </a:r>
            <a:r>
              <a:rPr sz="900" dirty="0">
                <a:solidFill>
                  <a:srgbClr val="002957"/>
                </a:solidFill>
                <a:latin typeface="Barlow"/>
                <a:cs typeface="Barlow"/>
              </a:rPr>
              <a:t>hvitt!</a:t>
            </a:r>
            <a:r>
              <a:rPr sz="900" spc="-15" dirty="0">
                <a:solidFill>
                  <a:srgbClr val="002957"/>
                </a:solidFill>
                <a:latin typeface="Barlow"/>
                <a:cs typeface="Barlow"/>
              </a:rPr>
              <a:t> </a:t>
            </a:r>
            <a:r>
              <a:rPr sz="900" spc="-10" dirty="0">
                <a:solidFill>
                  <a:srgbClr val="002957"/>
                </a:solidFill>
                <a:latin typeface="Barlow"/>
                <a:cs typeface="Barlow"/>
              </a:rPr>
              <a:t>Tenk</a:t>
            </a:r>
            <a:r>
              <a:rPr sz="900" spc="-15" dirty="0">
                <a:solidFill>
                  <a:srgbClr val="002957"/>
                </a:solidFill>
                <a:latin typeface="Barlow"/>
                <a:cs typeface="Barlow"/>
              </a:rPr>
              <a:t> </a:t>
            </a:r>
            <a:r>
              <a:rPr sz="900" dirty="0">
                <a:solidFill>
                  <a:srgbClr val="002957"/>
                </a:solidFill>
                <a:latin typeface="Barlow"/>
                <a:cs typeface="Barlow"/>
              </a:rPr>
              <a:t>over</a:t>
            </a:r>
            <a:r>
              <a:rPr sz="900" spc="-15" dirty="0">
                <a:solidFill>
                  <a:srgbClr val="002957"/>
                </a:solidFill>
                <a:latin typeface="Barlow"/>
                <a:cs typeface="Barlow"/>
              </a:rPr>
              <a:t> </a:t>
            </a:r>
            <a:r>
              <a:rPr sz="900" spc="-10" dirty="0">
                <a:solidFill>
                  <a:srgbClr val="002957"/>
                </a:solidFill>
                <a:latin typeface="Barlow"/>
                <a:cs typeface="Barlow"/>
              </a:rPr>
              <a:t>hvilke</a:t>
            </a:r>
            <a:r>
              <a:rPr sz="900" spc="500" dirty="0">
                <a:solidFill>
                  <a:srgbClr val="002957"/>
                </a:solidFill>
                <a:latin typeface="Barlow"/>
                <a:cs typeface="Barlow"/>
              </a:rPr>
              <a:t> </a:t>
            </a:r>
            <a:r>
              <a:rPr sz="900" spc="-10" dirty="0">
                <a:solidFill>
                  <a:srgbClr val="002957"/>
                </a:solidFill>
                <a:latin typeface="Barlow"/>
                <a:cs typeface="Barlow"/>
              </a:rPr>
              <a:t>fargekoder</a:t>
            </a:r>
            <a:r>
              <a:rPr sz="900" spc="-5" dirty="0">
                <a:solidFill>
                  <a:srgbClr val="002957"/>
                </a:solidFill>
                <a:latin typeface="Barlow"/>
                <a:cs typeface="Barlow"/>
              </a:rPr>
              <a:t> </a:t>
            </a:r>
            <a:r>
              <a:rPr sz="900" dirty="0">
                <a:solidFill>
                  <a:srgbClr val="002957"/>
                </a:solidFill>
                <a:latin typeface="Barlow"/>
                <a:cs typeface="Barlow"/>
              </a:rPr>
              <a:t>det</a:t>
            </a:r>
            <a:r>
              <a:rPr sz="900" spc="10" dirty="0">
                <a:solidFill>
                  <a:srgbClr val="002957"/>
                </a:solidFill>
                <a:latin typeface="Barlow"/>
                <a:cs typeface="Barlow"/>
              </a:rPr>
              <a:t> </a:t>
            </a:r>
            <a:r>
              <a:rPr sz="900" dirty="0">
                <a:solidFill>
                  <a:srgbClr val="002957"/>
                </a:solidFill>
                <a:latin typeface="Barlow"/>
                <a:cs typeface="Barlow"/>
              </a:rPr>
              <a:t>er</a:t>
            </a:r>
            <a:r>
              <a:rPr sz="900" spc="10" dirty="0">
                <a:solidFill>
                  <a:srgbClr val="002957"/>
                </a:solidFill>
                <a:latin typeface="Barlow"/>
                <a:cs typeface="Barlow"/>
              </a:rPr>
              <a:t> </a:t>
            </a:r>
            <a:r>
              <a:rPr sz="900" dirty="0">
                <a:solidFill>
                  <a:srgbClr val="002957"/>
                </a:solidFill>
                <a:latin typeface="Barlow"/>
                <a:cs typeface="Barlow"/>
              </a:rPr>
              <a:t>på</a:t>
            </a:r>
            <a:r>
              <a:rPr sz="900" spc="10" dirty="0">
                <a:solidFill>
                  <a:srgbClr val="002957"/>
                </a:solidFill>
                <a:latin typeface="Barlow"/>
                <a:cs typeface="Barlow"/>
              </a:rPr>
              <a:t> </a:t>
            </a:r>
            <a:r>
              <a:rPr sz="900" spc="-10" dirty="0">
                <a:solidFill>
                  <a:srgbClr val="002957"/>
                </a:solidFill>
                <a:latin typeface="Barlow"/>
                <a:cs typeface="Barlow"/>
              </a:rPr>
              <a:t>lister,</a:t>
            </a:r>
            <a:r>
              <a:rPr sz="900" spc="10" dirty="0">
                <a:solidFill>
                  <a:srgbClr val="002957"/>
                </a:solidFill>
                <a:latin typeface="Barlow"/>
                <a:cs typeface="Barlow"/>
              </a:rPr>
              <a:t> </a:t>
            </a:r>
            <a:r>
              <a:rPr sz="900" dirty="0">
                <a:solidFill>
                  <a:srgbClr val="002957"/>
                </a:solidFill>
                <a:latin typeface="Barlow"/>
                <a:cs typeface="Barlow"/>
              </a:rPr>
              <a:t>tak,</a:t>
            </a:r>
            <a:r>
              <a:rPr sz="900" spc="10" dirty="0">
                <a:solidFill>
                  <a:srgbClr val="002957"/>
                </a:solidFill>
                <a:latin typeface="Barlow"/>
                <a:cs typeface="Barlow"/>
              </a:rPr>
              <a:t> </a:t>
            </a:r>
            <a:r>
              <a:rPr sz="900" spc="-10" dirty="0">
                <a:solidFill>
                  <a:srgbClr val="002957"/>
                </a:solidFill>
                <a:latin typeface="Barlow"/>
                <a:cs typeface="Barlow"/>
              </a:rPr>
              <a:t>vegger,</a:t>
            </a:r>
            <a:r>
              <a:rPr sz="900" spc="10" dirty="0">
                <a:solidFill>
                  <a:srgbClr val="002957"/>
                </a:solidFill>
                <a:latin typeface="Barlow"/>
                <a:cs typeface="Barlow"/>
              </a:rPr>
              <a:t> </a:t>
            </a:r>
            <a:r>
              <a:rPr sz="900" spc="-25" dirty="0">
                <a:solidFill>
                  <a:srgbClr val="002957"/>
                </a:solidFill>
                <a:latin typeface="Barlow"/>
                <a:cs typeface="Barlow"/>
              </a:rPr>
              <a:t>og</a:t>
            </a:r>
            <a:r>
              <a:rPr sz="900" spc="500" dirty="0">
                <a:solidFill>
                  <a:srgbClr val="002957"/>
                </a:solidFill>
                <a:latin typeface="Barlow"/>
                <a:cs typeface="Barlow"/>
              </a:rPr>
              <a:t> </a:t>
            </a:r>
            <a:r>
              <a:rPr sz="900" spc="-10" dirty="0">
                <a:solidFill>
                  <a:srgbClr val="002957"/>
                </a:solidFill>
                <a:latin typeface="Barlow"/>
                <a:cs typeface="Barlow"/>
              </a:rPr>
              <a:t>kjøkkenfronter.</a:t>
            </a:r>
            <a:r>
              <a:rPr sz="900" spc="5" dirty="0">
                <a:solidFill>
                  <a:srgbClr val="002957"/>
                </a:solidFill>
                <a:latin typeface="Barlow"/>
                <a:cs typeface="Barlow"/>
              </a:rPr>
              <a:t> </a:t>
            </a:r>
            <a:r>
              <a:rPr sz="900" dirty="0">
                <a:solidFill>
                  <a:srgbClr val="002957"/>
                </a:solidFill>
                <a:latin typeface="Barlow"/>
                <a:cs typeface="Barlow"/>
              </a:rPr>
              <a:t>Egghvit</a:t>
            </a:r>
            <a:r>
              <a:rPr sz="900" spc="10" dirty="0">
                <a:solidFill>
                  <a:srgbClr val="002957"/>
                </a:solidFill>
                <a:latin typeface="Barlow"/>
                <a:cs typeface="Barlow"/>
              </a:rPr>
              <a:t> </a:t>
            </a:r>
            <a:r>
              <a:rPr sz="900" dirty="0">
                <a:solidFill>
                  <a:srgbClr val="002957"/>
                </a:solidFill>
                <a:latin typeface="Barlow"/>
                <a:cs typeface="Barlow"/>
              </a:rPr>
              <a:t>og</a:t>
            </a:r>
            <a:r>
              <a:rPr sz="900" spc="5" dirty="0">
                <a:solidFill>
                  <a:srgbClr val="002957"/>
                </a:solidFill>
                <a:latin typeface="Barlow"/>
                <a:cs typeface="Barlow"/>
              </a:rPr>
              <a:t> </a:t>
            </a:r>
            <a:r>
              <a:rPr sz="900" dirty="0">
                <a:solidFill>
                  <a:srgbClr val="002957"/>
                </a:solidFill>
                <a:latin typeface="Barlow"/>
                <a:cs typeface="Barlow"/>
              </a:rPr>
              <a:t>klassisk</a:t>
            </a:r>
            <a:r>
              <a:rPr sz="900" spc="10" dirty="0">
                <a:solidFill>
                  <a:srgbClr val="002957"/>
                </a:solidFill>
                <a:latin typeface="Barlow"/>
                <a:cs typeface="Barlow"/>
              </a:rPr>
              <a:t> </a:t>
            </a:r>
            <a:r>
              <a:rPr sz="900" dirty="0">
                <a:solidFill>
                  <a:srgbClr val="002957"/>
                </a:solidFill>
                <a:latin typeface="Barlow"/>
                <a:cs typeface="Barlow"/>
              </a:rPr>
              <a:t>hvit</a:t>
            </a:r>
            <a:r>
              <a:rPr sz="900" spc="10" dirty="0">
                <a:solidFill>
                  <a:srgbClr val="002957"/>
                </a:solidFill>
                <a:latin typeface="Barlow"/>
                <a:cs typeface="Barlow"/>
              </a:rPr>
              <a:t> </a:t>
            </a:r>
            <a:r>
              <a:rPr sz="900" spc="-25" dirty="0">
                <a:solidFill>
                  <a:srgbClr val="002957"/>
                </a:solidFill>
                <a:latin typeface="Barlow"/>
                <a:cs typeface="Barlow"/>
              </a:rPr>
              <a:t>er</a:t>
            </a:r>
            <a:r>
              <a:rPr sz="900" spc="500" dirty="0">
                <a:solidFill>
                  <a:srgbClr val="002957"/>
                </a:solidFill>
                <a:latin typeface="Barlow"/>
                <a:cs typeface="Barlow"/>
              </a:rPr>
              <a:t> </a:t>
            </a:r>
            <a:r>
              <a:rPr sz="900" dirty="0">
                <a:solidFill>
                  <a:srgbClr val="002957"/>
                </a:solidFill>
                <a:latin typeface="Barlow"/>
                <a:cs typeface="Barlow"/>
              </a:rPr>
              <a:t>kanskje</a:t>
            </a:r>
            <a:r>
              <a:rPr sz="900" spc="-10" dirty="0">
                <a:solidFill>
                  <a:srgbClr val="002957"/>
                </a:solidFill>
                <a:latin typeface="Barlow"/>
                <a:cs typeface="Barlow"/>
              </a:rPr>
              <a:t> </a:t>
            </a:r>
            <a:r>
              <a:rPr sz="900" dirty="0">
                <a:solidFill>
                  <a:srgbClr val="002957"/>
                </a:solidFill>
                <a:latin typeface="Barlow"/>
                <a:cs typeface="Barlow"/>
              </a:rPr>
              <a:t>de</a:t>
            </a:r>
            <a:r>
              <a:rPr sz="900" spc="-10" dirty="0">
                <a:solidFill>
                  <a:srgbClr val="002957"/>
                </a:solidFill>
                <a:latin typeface="Barlow"/>
                <a:cs typeface="Barlow"/>
              </a:rPr>
              <a:t> </a:t>
            </a:r>
            <a:r>
              <a:rPr sz="900" dirty="0">
                <a:solidFill>
                  <a:srgbClr val="002957"/>
                </a:solidFill>
                <a:latin typeface="Barlow"/>
                <a:cs typeface="Barlow"/>
              </a:rPr>
              <a:t>mest</a:t>
            </a:r>
            <a:r>
              <a:rPr sz="900" spc="-10" dirty="0">
                <a:solidFill>
                  <a:srgbClr val="002957"/>
                </a:solidFill>
                <a:latin typeface="Barlow"/>
                <a:cs typeface="Barlow"/>
              </a:rPr>
              <a:t> </a:t>
            </a:r>
            <a:r>
              <a:rPr sz="900" dirty="0">
                <a:solidFill>
                  <a:srgbClr val="002957"/>
                </a:solidFill>
                <a:latin typeface="Barlow"/>
                <a:cs typeface="Barlow"/>
              </a:rPr>
              <a:t>vanlige.</a:t>
            </a:r>
            <a:r>
              <a:rPr sz="900" spc="-10" dirty="0">
                <a:solidFill>
                  <a:srgbClr val="002957"/>
                </a:solidFill>
                <a:latin typeface="Barlow"/>
                <a:cs typeface="Barlow"/>
              </a:rPr>
              <a:t> </a:t>
            </a:r>
            <a:r>
              <a:rPr sz="900" dirty="0">
                <a:solidFill>
                  <a:srgbClr val="002957"/>
                </a:solidFill>
                <a:latin typeface="Barlow"/>
                <a:cs typeface="Barlow"/>
              </a:rPr>
              <a:t>Ofte</a:t>
            </a:r>
            <a:r>
              <a:rPr sz="900" spc="-10" dirty="0">
                <a:solidFill>
                  <a:srgbClr val="002957"/>
                </a:solidFill>
                <a:latin typeface="Barlow"/>
                <a:cs typeface="Barlow"/>
              </a:rPr>
              <a:t> </a:t>
            </a:r>
            <a:r>
              <a:rPr sz="900" dirty="0">
                <a:solidFill>
                  <a:srgbClr val="002957"/>
                </a:solidFill>
                <a:latin typeface="Barlow"/>
                <a:cs typeface="Barlow"/>
              </a:rPr>
              <a:t>kan</a:t>
            </a:r>
            <a:r>
              <a:rPr sz="900" spc="-10" dirty="0">
                <a:solidFill>
                  <a:srgbClr val="002957"/>
                </a:solidFill>
                <a:latin typeface="Barlow"/>
                <a:cs typeface="Barlow"/>
              </a:rPr>
              <a:t> </a:t>
            </a:r>
            <a:r>
              <a:rPr sz="900" dirty="0">
                <a:solidFill>
                  <a:srgbClr val="002957"/>
                </a:solidFill>
                <a:latin typeface="Barlow"/>
                <a:cs typeface="Barlow"/>
              </a:rPr>
              <a:t>man</a:t>
            </a:r>
            <a:r>
              <a:rPr sz="900" spc="-10" dirty="0">
                <a:solidFill>
                  <a:srgbClr val="002957"/>
                </a:solidFill>
                <a:latin typeface="Barlow"/>
                <a:cs typeface="Barlow"/>
              </a:rPr>
              <a:t> </a:t>
            </a:r>
            <a:r>
              <a:rPr sz="900" spc="-25" dirty="0">
                <a:solidFill>
                  <a:srgbClr val="002957"/>
                </a:solidFill>
                <a:latin typeface="Barlow"/>
                <a:cs typeface="Barlow"/>
              </a:rPr>
              <a:t>få</a:t>
            </a:r>
            <a:r>
              <a:rPr sz="900" spc="500" dirty="0">
                <a:solidFill>
                  <a:srgbClr val="002957"/>
                </a:solidFill>
                <a:latin typeface="Barlow"/>
                <a:cs typeface="Barlow"/>
              </a:rPr>
              <a:t> </a:t>
            </a:r>
            <a:r>
              <a:rPr sz="900" dirty="0">
                <a:solidFill>
                  <a:srgbClr val="002957"/>
                </a:solidFill>
                <a:latin typeface="Barlow"/>
                <a:cs typeface="Barlow"/>
              </a:rPr>
              <a:t>de</a:t>
            </a:r>
            <a:r>
              <a:rPr sz="900" spc="-20" dirty="0">
                <a:solidFill>
                  <a:srgbClr val="002957"/>
                </a:solidFill>
                <a:latin typeface="Barlow"/>
                <a:cs typeface="Barlow"/>
              </a:rPr>
              <a:t> </a:t>
            </a:r>
            <a:r>
              <a:rPr sz="900" dirty="0">
                <a:solidFill>
                  <a:srgbClr val="002957"/>
                </a:solidFill>
                <a:latin typeface="Barlow"/>
                <a:cs typeface="Barlow"/>
              </a:rPr>
              <a:t>fleste</a:t>
            </a:r>
            <a:r>
              <a:rPr sz="900" spc="-10" dirty="0">
                <a:solidFill>
                  <a:srgbClr val="002957"/>
                </a:solidFill>
                <a:latin typeface="Barlow"/>
                <a:cs typeface="Barlow"/>
              </a:rPr>
              <a:t> </a:t>
            </a:r>
            <a:r>
              <a:rPr sz="900" dirty="0">
                <a:solidFill>
                  <a:srgbClr val="002957"/>
                </a:solidFill>
                <a:latin typeface="Barlow"/>
                <a:cs typeface="Barlow"/>
              </a:rPr>
              <a:t>standardvalg</a:t>
            </a:r>
            <a:r>
              <a:rPr sz="900" spc="-10" dirty="0">
                <a:solidFill>
                  <a:srgbClr val="002957"/>
                </a:solidFill>
                <a:latin typeface="Barlow"/>
                <a:cs typeface="Barlow"/>
              </a:rPr>
              <a:t> </a:t>
            </a:r>
            <a:r>
              <a:rPr sz="900" dirty="0">
                <a:solidFill>
                  <a:srgbClr val="002957"/>
                </a:solidFill>
                <a:latin typeface="Barlow"/>
                <a:cs typeface="Barlow"/>
              </a:rPr>
              <a:t>i</a:t>
            </a:r>
            <a:r>
              <a:rPr sz="900" spc="-10" dirty="0">
                <a:solidFill>
                  <a:srgbClr val="002957"/>
                </a:solidFill>
                <a:latin typeface="Barlow"/>
                <a:cs typeface="Barlow"/>
              </a:rPr>
              <a:t> </a:t>
            </a:r>
            <a:r>
              <a:rPr sz="900" dirty="0">
                <a:solidFill>
                  <a:srgbClr val="002957"/>
                </a:solidFill>
                <a:latin typeface="Barlow"/>
                <a:cs typeface="Barlow"/>
              </a:rPr>
              <a:t>begge</a:t>
            </a:r>
            <a:r>
              <a:rPr sz="900" spc="-10" dirty="0">
                <a:solidFill>
                  <a:srgbClr val="002957"/>
                </a:solidFill>
                <a:latin typeface="Barlow"/>
                <a:cs typeface="Barlow"/>
              </a:rPr>
              <a:t> farger.</a:t>
            </a:r>
            <a:endParaRPr sz="900">
              <a:solidFill>
                <a:srgbClr val="002957"/>
              </a:solidFill>
              <a:latin typeface="Barlow"/>
              <a:cs typeface="Barlow"/>
            </a:endParaRPr>
          </a:p>
        </p:txBody>
      </p:sp>
      <p:sp>
        <p:nvSpPr>
          <p:cNvPr id="12" name="object 9">
            <a:extLst>
              <a:ext uri="{FF2B5EF4-FFF2-40B4-BE49-F238E27FC236}">
                <a16:creationId xmlns:a16="http://schemas.microsoft.com/office/drawing/2014/main" id="{CA4DA5E3-A362-EB9A-7D30-B26AC7C22389}"/>
              </a:ext>
            </a:extLst>
          </p:cNvPr>
          <p:cNvSpPr txBox="1"/>
          <p:nvPr/>
        </p:nvSpPr>
        <p:spPr>
          <a:xfrm>
            <a:off x="744080" y="3746185"/>
            <a:ext cx="1954530" cy="330200"/>
          </a:xfrm>
          <a:prstGeom prst="rect">
            <a:avLst/>
          </a:prstGeom>
        </p:spPr>
        <p:txBody>
          <a:bodyPr vert="horz" wrap="square" lIns="0" tIns="27939" rIns="0" bIns="0" rtlCol="0">
            <a:spAutoFit/>
          </a:bodyPr>
          <a:lstStyle/>
          <a:p>
            <a:pPr marL="12700">
              <a:lnSpc>
                <a:spcPct val="100000"/>
              </a:lnSpc>
              <a:spcBef>
                <a:spcPts val="219"/>
              </a:spcBef>
            </a:pPr>
            <a:r>
              <a:rPr sz="900" dirty="0">
                <a:solidFill>
                  <a:srgbClr val="002957"/>
                </a:solidFill>
                <a:latin typeface="Barlow"/>
                <a:cs typeface="Barlow"/>
              </a:rPr>
              <a:t>Hvitfargen</a:t>
            </a:r>
            <a:r>
              <a:rPr sz="900" spc="-15" dirty="0">
                <a:solidFill>
                  <a:srgbClr val="002957"/>
                </a:solidFill>
                <a:latin typeface="Barlow"/>
                <a:cs typeface="Barlow"/>
              </a:rPr>
              <a:t> </a:t>
            </a:r>
            <a:r>
              <a:rPr sz="900" dirty="0">
                <a:solidFill>
                  <a:srgbClr val="002957"/>
                </a:solidFill>
                <a:latin typeface="Barlow"/>
                <a:cs typeface="Barlow"/>
              </a:rPr>
              <a:t>du</a:t>
            </a:r>
            <a:r>
              <a:rPr sz="900" spc="-10" dirty="0">
                <a:solidFill>
                  <a:srgbClr val="002957"/>
                </a:solidFill>
                <a:latin typeface="Barlow"/>
                <a:cs typeface="Barlow"/>
              </a:rPr>
              <a:t> </a:t>
            </a:r>
            <a:r>
              <a:rPr sz="900" dirty="0">
                <a:solidFill>
                  <a:srgbClr val="002957"/>
                </a:solidFill>
                <a:latin typeface="Barlow"/>
                <a:cs typeface="Barlow"/>
              </a:rPr>
              <a:t>velger</a:t>
            </a:r>
            <a:r>
              <a:rPr sz="900" spc="-15" dirty="0">
                <a:solidFill>
                  <a:srgbClr val="002957"/>
                </a:solidFill>
                <a:latin typeface="Barlow"/>
                <a:cs typeface="Barlow"/>
              </a:rPr>
              <a:t> </a:t>
            </a:r>
            <a:r>
              <a:rPr sz="900" dirty="0">
                <a:solidFill>
                  <a:srgbClr val="002957"/>
                </a:solidFill>
                <a:latin typeface="Barlow"/>
                <a:cs typeface="Barlow"/>
              </a:rPr>
              <a:t>må</a:t>
            </a:r>
            <a:r>
              <a:rPr sz="900" spc="-10" dirty="0">
                <a:solidFill>
                  <a:srgbClr val="002957"/>
                </a:solidFill>
                <a:latin typeface="Barlow"/>
                <a:cs typeface="Barlow"/>
              </a:rPr>
              <a:t> </a:t>
            </a:r>
            <a:r>
              <a:rPr sz="900" dirty="0">
                <a:solidFill>
                  <a:srgbClr val="002957"/>
                </a:solidFill>
                <a:latin typeface="Barlow"/>
                <a:cs typeface="Barlow"/>
              </a:rPr>
              <a:t>harmonere</a:t>
            </a:r>
            <a:r>
              <a:rPr sz="900" spc="-10" dirty="0">
                <a:solidFill>
                  <a:srgbClr val="002957"/>
                </a:solidFill>
                <a:latin typeface="Barlow"/>
                <a:cs typeface="Barlow"/>
              </a:rPr>
              <a:t> </a:t>
            </a:r>
            <a:r>
              <a:rPr sz="900" spc="-20" dirty="0">
                <a:solidFill>
                  <a:srgbClr val="002957"/>
                </a:solidFill>
                <a:latin typeface="Barlow"/>
                <a:cs typeface="Barlow"/>
              </a:rPr>
              <a:t>fint</a:t>
            </a:r>
            <a:endParaRPr sz="900">
              <a:solidFill>
                <a:srgbClr val="002957"/>
              </a:solidFill>
              <a:latin typeface="Barlow"/>
              <a:cs typeface="Barlow"/>
            </a:endParaRPr>
          </a:p>
          <a:p>
            <a:pPr marL="12700">
              <a:lnSpc>
                <a:spcPct val="100000"/>
              </a:lnSpc>
              <a:spcBef>
                <a:spcPts val="120"/>
              </a:spcBef>
            </a:pPr>
            <a:r>
              <a:rPr sz="900" dirty="0">
                <a:solidFill>
                  <a:srgbClr val="002957"/>
                </a:solidFill>
                <a:latin typeface="Barlow"/>
                <a:cs typeface="Barlow"/>
              </a:rPr>
              <a:t>med</a:t>
            </a:r>
            <a:r>
              <a:rPr sz="900" spc="5" dirty="0">
                <a:solidFill>
                  <a:srgbClr val="002957"/>
                </a:solidFill>
                <a:latin typeface="Barlow"/>
                <a:cs typeface="Barlow"/>
              </a:rPr>
              <a:t> </a:t>
            </a:r>
            <a:r>
              <a:rPr sz="900" dirty="0">
                <a:solidFill>
                  <a:srgbClr val="002957"/>
                </a:solidFill>
                <a:latin typeface="Barlow"/>
                <a:cs typeface="Barlow"/>
              </a:rPr>
              <a:t>resten</a:t>
            </a:r>
            <a:r>
              <a:rPr sz="900" spc="5" dirty="0">
                <a:solidFill>
                  <a:srgbClr val="002957"/>
                </a:solidFill>
                <a:latin typeface="Barlow"/>
                <a:cs typeface="Barlow"/>
              </a:rPr>
              <a:t> </a:t>
            </a:r>
            <a:r>
              <a:rPr sz="900" dirty="0">
                <a:solidFill>
                  <a:srgbClr val="002957"/>
                </a:solidFill>
                <a:latin typeface="Barlow"/>
                <a:cs typeface="Barlow"/>
              </a:rPr>
              <a:t>av</a:t>
            </a:r>
            <a:r>
              <a:rPr sz="900" spc="10" dirty="0">
                <a:solidFill>
                  <a:srgbClr val="002957"/>
                </a:solidFill>
                <a:latin typeface="Barlow"/>
                <a:cs typeface="Barlow"/>
              </a:rPr>
              <a:t> </a:t>
            </a:r>
            <a:r>
              <a:rPr sz="900" spc="-10" dirty="0">
                <a:solidFill>
                  <a:srgbClr val="002957"/>
                </a:solidFill>
                <a:latin typeface="Barlow"/>
                <a:cs typeface="Barlow"/>
              </a:rPr>
              <a:t>fargepaletten</a:t>
            </a:r>
            <a:r>
              <a:rPr sz="900" spc="5" dirty="0">
                <a:solidFill>
                  <a:srgbClr val="002957"/>
                </a:solidFill>
                <a:latin typeface="Barlow"/>
                <a:cs typeface="Barlow"/>
              </a:rPr>
              <a:t> </a:t>
            </a:r>
            <a:r>
              <a:rPr sz="900" dirty="0">
                <a:solidFill>
                  <a:srgbClr val="002957"/>
                </a:solidFill>
                <a:latin typeface="Barlow"/>
                <a:cs typeface="Barlow"/>
              </a:rPr>
              <a:t>i</a:t>
            </a:r>
            <a:r>
              <a:rPr sz="900" spc="10" dirty="0">
                <a:solidFill>
                  <a:srgbClr val="002957"/>
                </a:solidFill>
                <a:latin typeface="Barlow"/>
                <a:cs typeface="Barlow"/>
              </a:rPr>
              <a:t> </a:t>
            </a:r>
            <a:r>
              <a:rPr sz="900" spc="-10" dirty="0">
                <a:solidFill>
                  <a:srgbClr val="002957"/>
                </a:solidFill>
                <a:latin typeface="Barlow"/>
                <a:cs typeface="Barlow"/>
              </a:rPr>
              <a:t>boligen.</a:t>
            </a:r>
            <a:endParaRPr sz="900">
              <a:solidFill>
                <a:srgbClr val="002957"/>
              </a:solidFill>
              <a:latin typeface="Barlow"/>
              <a:cs typeface="Barlow"/>
            </a:endParaRPr>
          </a:p>
        </p:txBody>
      </p:sp>
      <p:sp>
        <p:nvSpPr>
          <p:cNvPr id="13" name="object 12">
            <a:extLst>
              <a:ext uri="{FF2B5EF4-FFF2-40B4-BE49-F238E27FC236}">
                <a16:creationId xmlns:a16="http://schemas.microsoft.com/office/drawing/2014/main" id="{8F9EE6A5-E642-8755-AA06-0373F3DD85A1}"/>
              </a:ext>
            </a:extLst>
          </p:cNvPr>
          <p:cNvSpPr txBox="1"/>
          <p:nvPr/>
        </p:nvSpPr>
        <p:spPr>
          <a:xfrm>
            <a:off x="1674793" y="5408844"/>
            <a:ext cx="1665605" cy="359073"/>
          </a:xfrm>
          <a:prstGeom prst="rect">
            <a:avLst/>
          </a:prstGeom>
        </p:spPr>
        <p:txBody>
          <a:bodyPr vert="horz" wrap="square" lIns="0" tIns="12700" rIns="0" bIns="0" rtlCol="0">
            <a:spAutoFit/>
          </a:bodyPr>
          <a:lstStyle/>
          <a:p>
            <a:pPr marR="5080" algn="r">
              <a:lnSpc>
                <a:spcPts val="930"/>
              </a:lnSpc>
              <a:spcBef>
                <a:spcPts val="100"/>
              </a:spcBef>
            </a:pPr>
            <a:r>
              <a:rPr sz="800" spc="-10" dirty="0">
                <a:solidFill>
                  <a:srgbClr val="002957"/>
                </a:solidFill>
                <a:latin typeface="Barlow"/>
                <a:cs typeface="Barlow"/>
              </a:rPr>
              <a:t>Fargepalett</a:t>
            </a:r>
            <a:r>
              <a:rPr sz="800" spc="25" dirty="0">
                <a:solidFill>
                  <a:srgbClr val="002957"/>
                </a:solidFill>
                <a:latin typeface="Barlow"/>
                <a:cs typeface="Barlow"/>
              </a:rPr>
              <a:t> </a:t>
            </a:r>
            <a:r>
              <a:rPr sz="800" dirty="0">
                <a:solidFill>
                  <a:srgbClr val="002957"/>
                </a:solidFill>
                <a:latin typeface="Barlow"/>
                <a:cs typeface="Barlow"/>
              </a:rPr>
              <a:t>fra</a:t>
            </a:r>
            <a:r>
              <a:rPr sz="800" spc="30" dirty="0">
                <a:solidFill>
                  <a:srgbClr val="002957"/>
                </a:solidFill>
                <a:latin typeface="Barlow"/>
                <a:cs typeface="Barlow"/>
              </a:rPr>
              <a:t> </a:t>
            </a:r>
            <a:r>
              <a:rPr sz="800" spc="-10" dirty="0">
                <a:solidFill>
                  <a:srgbClr val="002957"/>
                </a:solidFill>
                <a:latin typeface="Barlow"/>
                <a:cs typeface="Barlow"/>
              </a:rPr>
              <a:t>Jotun</a:t>
            </a:r>
            <a:endParaRPr sz="800">
              <a:solidFill>
                <a:srgbClr val="002957"/>
              </a:solidFill>
              <a:latin typeface="Barlow"/>
              <a:cs typeface="Barlow"/>
            </a:endParaRPr>
          </a:p>
          <a:p>
            <a:pPr marR="5080" algn="r">
              <a:lnSpc>
                <a:spcPts val="900"/>
              </a:lnSpc>
            </a:pPr>
            <a:r>
              <a:rPr sz="800" dirty="0">
                <a:solidFill>
                  <a:srgbClr val="002957"/>
                </a:solidFill>
                <a:latin typeface="Barlow"/>
                <a:cs typeface="Barlow"/>
              </a:rPr>
              <a:t>Nordic</a:t>
            </a:r>
            <a:r>
              <a:rPr sz="800" spc="-10" dirty="0">
                <a:solidFill>
                  <a:srgbClr val="002957"/>
                </a:solidFill>
                <a:latin typeface="Barlow"/>
                <a:cs typeface="Barlow"/>
              </a:rPr>
              <a:t> </a:t>
            </a:r>
            <a:r>
              <a:rPr sz="800" dirty="0">
                <a:solidFill>
                  <a:srgbClr val="002957"/>
                </a:solidFill>
                <a:latin typeface="Barlow"/>
                <a:cs typeface="Barlow"/>
              </a:rPr>
              <a:t>Living</a:t>
            </a:r>
            <a:r>
              <a:rPr sz="800" spc="145" dirty="0">
                <a:solidFill>
                  <a:srgbClr val="002957"/>
                </a:solidFill>
                <a:latin typeface="Barlow"/>
                <a:cs typeface="Barlow"/>
              </a:rPr>
              <a:t> </a:t>
            </a:r>
            <a:r>
              <a:rPr sz="800" dirty="0">
                <a:solidFill>
                  <a:srgbClr val="002957"/>
                </a:solidFill>
                <a:latin typeface="Barlow"/>
                <a:cs typeface="Barlow"/>
              </a:rPr>
              <a:t>er</a:t>
            </a:r>
            <a:r>
              <a:rPr sz="800" spc="-5" dirty="0">
                <a:solidFill>
                  <a:srgbClr val="002957"/>
                </a:solidFill>
                <a:latin typeface="Barlow"/>
                <a:cs typeface="Barlow"/>
              </a:rPr>
              <a:t> </a:t>
            </a:r>
            <a:r>
              <a:rPr sz="800" dirty="0">
                <a:solidFill>
                  <a:srgbClr val="002957"/>
                </a:solidFill>
                <a:latin typeface="Barlow"/>
                <a:cs typeface="Barlow"/>
              </a:rPr>
              <a:t>en</a:t>
            </a:r>
            <a:r>
              <a:rPr sz="800" spc="-10" dirty="0">
                <a:solidFill>
                  <a:srgbClr val="002957"/>
                </a:solidFill>
                <a:latin typeface="Barlow"/>
                <a:cs typeface="Barlow"/>
              </a:rPr>
              <a:t> </a:t>
            </a:r>
            <a:r>
              <a:rPr sz="800" dirty="0">
                <a:solidFill>
                  <a:srgbClr val="002957"/>
                </a:solidFill>
                <a:latin typeface="Barlow"/>
                <a:cs typeface="Barlow"/>
              </a:rPr>
              <a:t>nøye</a:t>
            </a:r>
            <a:r>
              <a:rPr sz="800" spc="-5" dirty="0">
                <a:solidFill>
                  <a:srgbClr val="002957"/>
                </a:solidFill>
                <a:latin typeface="Barlow"/>
                <a:cs typeface="Barlow"/>
              </a:rPr>
              <a:t> </a:t>
            </a:r>
            <a:r>
              <a:rPr sz="800" spc="-10" dirty="0">
                <a:solidFill>
                  <a:srgbClr val="002957"/>
                </a:solidFill>
                <a:latin typeface="Barlow"/>
                <a:cs typeface="Barlow"/>
              </a:rPr>
              <a:t>sammensatt</a:t>
            </a:r>
            <a:endParaRPr sz="800">
              <a:solidFill>
                <a:srgbClr val="002957"/>
              </a:solidFill>
              <a:latin typeface="Barlow"/>
              <a:cs typeface="Barlow"/>
            </a:endParaRPr>
          </a:p>
          <a:p>
            <a:pPr marR="5080" algn="r">
              <a:lnSpc>
                <a:spcPts val="930"/>
              </a:lnSpc>
            </a:pPr>
            <a:r>
              <a:rPr sz="800" spc="-10" dirty="0">
                <a:solidFill>
                  <a:srgbClr val="002957"/>
                </a:solidFill>
                <a:latin typeface="Barlow"/>
                <a:cs typeface="Barlow"/>
              </a:rPr>
              <a:t>fargepalett.</a:t>
            </a:r>
            <a:endParaRPr sz="800">
              <a:solidFill>
                <a:srgbClr val="002957"/>
              </a:solidFill>
              <a:latin typeface="Barlow"/>
              <a:cs typeface="Barlow"/>
            </a:endParaRPr>
          </a:p>
        </p:txBody>
      </p:sp>
      <p:sp>
        <p:nvSpPr>
          <p:cNvPr id="14" name="object 13">
            <a:extLst>
              <a:ext uri="{FF2B5EF4-FFF2-40B4-BE49-F238E27FC236}">
                <a16:creationId xmlns:a16="http://schemas.microsoft.com/office/drawing/2014/main" id="{93EB352F-D250-9534-6FA3-EFB98C142A8E}"/>
              </a:ext>
            </a:extLst>
          </p:cNvPr>
          <p:cNvSpPr txBox="1"/>
          <p:nvPr/>
        </p:nvSpPr>
        <p:spPr>
          <a:xfrm>
            <a:off x="2278703" y="5866044"/>
            <a:ext cx="1061720" cy="375920"/>
          </a:xfrm>
          <a:prstGeom prst="rect">
            <a:avLst/>
          </a:prstGeom>
        </p:spPr>
        <p:txBody>
          <a:bodyPr vert="horz" wrap="square" lIns="0" tIns="22860" rIns="0" bIns="0" rtlCol="0">
            <a:spAutoFit/>
          </a:bodyPr>
          <a:lstStyle/>
          <a:p>
            <a:pPr marL="46355" marR="5080" indent="-34290" algn="r">
              <a:lnSpc>
                <a:spcPts val="900"/>
              </a:lnSpc>
              <a:spcBef>
                <a:spcPts val="180"/>
              </a:spcBef>
            </a:pPr>
            <a:r>
              <a:rPr sz="800" dirty="0">
                <a:solidFill>
                  <a:srgbClr val="002957"/>
                </a:solidFill>
                <a:latin typeface="Barlow"/>
                <a:cs typeface="Barlow"/>
              </a:rPr>
              <a:t>Bruker</a:t>
            </a:r>
            <a:r>
              <a:rPr sz="800" spc="-15" dirty="0">
                <a:solidFill>
                  <a:srgbClr val="002957"/>
                </a:solidFill>
                <a:latin typeface="Barlow"/>
                <a:cs typeface="Barlow"/>
              </a:rPr>
              <a:t> </a:t>
            </a:r>
            <a:r>
              <a:rPr sz="800" dirty="0">
                <a:solidFill>
                  <a:srgbClr val="002957"/>
                </a:solidFill>
                <a:latin typeface="Barlow"/>
                <a:cs typeface="Barlow"/>
              </a:rPr>
              <a:t>du</a:t>
            </a:r>
            <a:r>
              <a:rPr sz="800" spc="-10" dirty="0">
                <a:solidFill>
                  <a:srgbClr val="002957"/>
                </a:solidFill>
                <a:latin typeface="Barlow"/>
                <a:cs typeface="Barlow"/>
              </a:rPr>
              <a:t> </a:t>
            </a:r>
            <a:r>
              <a:rPr sz="800" dirty="0">
                <a:solidFill>
                  <a:srgbClr val="002957"/>
                </a:solidFill>
                <a:latin typeface="Barlow"/>
                <a:cs typeface="Barlow"/>
              </a:rPr>
              <a:t>disse</a:t>
            </a:r>
            <a:r>
              <a:rPr sz="800" spc="-10" dirty="0">
                <a:solidFill>
                  <a:srgbClr val="002957"/>
                </a:solidFill>
                <a:latin typeface="Barlow"/>
                <a:cs typeface="Barlow"/>
              </a:rPr>
              <a:t> fargene</a:t>
            </a:r>
            <a:r>
              <a:rPr sz="800" spc="500" dirty="0">
                <a:solidFill>
                  <a:srgbClr val="002957"/>
                </a:solidFill>
                <a:latin typeface="Barlow"/>
                <a:cs typeface="Barlow"/>
              </a:rPr>
              <a:t> </a:t>
            </a:r>
            <a:r>
              <a:rPr sz="800" dirty="0">
                <a:solidFill>
                  <a:srgbClr val="002957"/>
                </a:solidFill>
                <a:latin typeface="Barlow"/>
                <a:cs typeface="Barlow"/>
              </a:rPr>
              <a:t>sammen</a:t>
            </a:r>
            <a:r>
              <a:rPr sz="800" spc="-5" dirty="0">
                <a:solidFill>
                  <a:srgbClr val="002957"/>
                </a:solidFill>
                <a:latin typeface="Barlow"/>
                <a:cs typeface="Barlow"/>
              </a:rPr>
              <a:t> </a:t>
            </a:r>
            <a:r>
              <a:rPr sz="800" dirty="0">
                <a:solidFill>
                  <a:srgbClr val="002957"/>
                </a:solidFill>
                <a:latin typeface="Barlow"/>
                <a:cs typeface="Barlow"/>
              </a:rPr>
              <a:t>er</a:t>
            </a:r>
            <a:r>
              <a:rPr sz="800" spc="-5" dirty="0">
                <a:solidFill>
                  <a:srgbClr val="002957"/>
                </a:solidFill>
                <a:latin typeface="Barlow"/>
                <a:cs typeface="Barlow"/>
              </a:rPr>
              <a:t> </a:t>
            </a:r>
            <a:r>
              <a:rPr sz="800" dirty="0">
                <a:solidFill>
                  <a:srgbClr val="002957"/>
                </a:solidFill>
                <a:latin typeface="Barlow"/>
                <a:cs typeface="Barlow"/>
              </a:rPr>
              <a:t>du</a:t>
            </a:r>
            <a:r>
              <a:rPr sz="800" spc="-5" dirty="0">
                <a:solidFill>
                  <a:srgbClr val="002957"/>
                </a:solidFill>
                <a:latin typeface="Barlow"/>
                <a:cs typeface="Barlow"/>
              </a:rPr>
              <a:t> </a:t>
            </a:r>
            <a:r>
              <a:rPr sz="800" dirty="0">
                <a:solidFill>
                  <a:srgbClr val="002957"/>
                </a:solidFill>
                <a:latin typeface="Barlow"/>
                <a:cs typeface="Barlow"/>
              </a:rPr>
              <a:t>sikret </a:t>
            </a:r>
            <a:r>
              <a:rPr sz="800" spc="-25" dirty="0">
                <a:solidFill>
                  <a:srgbClr val="002957"/>
                </a:solidFill>
                <a:latin typeface="Barlow"/>
                <a:cs typeface="Barlow"/>
              </a:rPr>
              <a:t>et</a:t>
            </a:r>
            <a:r>
              <a:rPr sz="800" spc="500" dirty="0">
                <a:solidFill>
                  <a:srgbClr val="002957"/>
                </a:solidFill>
                <a:latin typeface="Barlow"/>
                <a:cs typeface="Barlow"/>
              </a:rPr>
              <a:t> </a:t>
            </a:r>
            <a:r>
              <a:rPr sz="800" dirty="0">
                <a:solidFill>
                  <a:srgbClr val="002957"/>
                </a:solidFill>
                <a:latin typeface="Barlow"/>
                <a:cs typeface="Barlow"/>
              </a:rPr>
              <a:t>vakkert</a:t>
            </a:r>
            <a:r>
              <a:rPr sz="800" spc="-20" dirty="0">
                <a:solidFill>
                  <a:srgbClr val="002957"/>
                </a:solidFill>
                <a:latin typeface="Barlow"/>
                <a:cs typeface="Barlow"/>
              </a:rPr>
              <a:t> </a:t>
            </a:r>
            <a:r>
              <a:rPr sz="800" spc="-10" dirty="0">
                <a:solidFill>
                  <a:srgbClr val="002957"/>
                </a:solidFill>
                <a:latin typeface="Barlow"/>
                <a:cs typeface="Barlow"/>
              </a:rPr>
              <a:t>resultat!</a:t>
            </a:r>
            <a:endParaRPr sz="800">
              <a:solidFill>
                <a:srgbClr val="002957"/>
              </a:solidFill>
              <a:latin typeface="Barlow"/>
              <a:cs typeface="Barlow"/>
            </a:endParaRPr>
          </a:p>
        </p:txBody>
      </p:sp>
      <p:sp>
        <p:nvSpPr>
          <p:cNvPr id="15" name="object 14">
            <a:extLst>
              <a:ext uri="{FF2B5EF4-FFF2-40B4-BE49-F238E27FC236}">
                <a16:creationId xmlns:a16="http://schemas.microsoft.com/office/drawing/2014/main" id="{2849971F-A675-C018-20C6-424D6E4345ED}"/>
              </a:ext>
            </a:extLst>
          </p:cNvPr>
          <p:cNvSpPr txBox="1"/>
          <p:nvPr/>
        </p:nvSpPr>
        <p:spPr>
          <a:xfrm>
            <a:off x="7078915" y="1392501"/>
            <a:ext cx="2220949" cy="977191"/>
          </a:xfrm>
          <a:prstGeom prst="rect">
            <a:avLst/>
          </a:prstGeom>
        </p:spPr>
        <p:txBody>
          <a:bodyPr vert="horz" wrap="square" lIns="0" tIns="12700" rIns="0" bIns="0" rtlCol="0">
            <a:spAutoFit/>
          </a:bodyPr>
          <a:lstStyle/>
          <a:p>
            <a:pPr marL="19050">
              <a:lnSpc>
                <a:spcPct val="100000"/>
              </a:lnSpc>
              <a:spcBef>
                <a:spcPts val="1275"/>
              </a:spcBef>
            </a:pPr>
            <a:r>
              <a:rPr sz="1100" b="1">
                <a:solidFill>
                  <a:srgbClr val="002957"/>
                </a:solidFill>
                <a:latin typeface="Barlow"/>
                <a:cs typeface="Barlow"/>
              </a:rPr>
              <a:t>Detaljer </a:t>
            </a:r>
            <a:r>
              <a:rPr sz="1100" b="1" dirty="0">
                <a:solidFill>
                  <a:srgbClr val="002957"/>
                </a:solidFill>
                <a:latin typeface="Barlow"/>
                <a:cs typeface="Barlow"/>
              </a:rPr>
              <a:t>krever nøye </a:t>
            </a:r>
            <a:r>
              <a:rPr sz="1100" b="1" spc="-10" dirty="0">
                <a:solidFill>
                  <a:srgbClr val="002957"/>
                </a:solidFill>
                <a:latin typeface="Barlow"/>
                <a:cs typeface="Barlow"/>
              </a:rPr>
              <a:t>planlegging!</a:t>
            </a:r>
            <a:endParaRPr sz="1100" b="1">
              <a:latin typeface="Barlow"/>
              <a:cs typeface="Barlow"/>
            </a:endParaRPr>
          </a:p>
          <a:p>
            <a:pPr marL="19050">
              <a:lnSpc>
                <a:spcPct val="100000"/>
              </a:lnSpc>
              <a:spcBef>
                <a:spcPts val="790"/>
              </a:spcBef>
            </a:pPr>
            <a:r>
              <a:rPr sz="900" dirty="0">
                <a:solidFill>
                  <a:srgbClr val="002957"/>
                </a:solidFill>
                <a:latin typeface="Barlow"/>
                <a:cs typeface="Barlow"/>
              </a:rPr>
              <a:t>Badet</a:t>
            </a:r>
            <a:r>
              <a:rPr sz="900" spc="-10" dirty="0">
                <a:solidFill>
                  <a:srgbClr val="002957"/>
                </a:solidFill>
                <a:latin typeface="Barlow"/>
                <a:cs typeface="Barlow"/>
              </a:rPr>
              <a:t> </a:t>
            </a:r>
            <a:r>
              <a:rPr sz="900" dirty="0">
                <a:solidFill>
                  <a:srgbClr val="002957"/>
                </a:solidFill>
                <a:latin typeface="Barlow"/>
                <a:cs typeface="Barlow"/>
              </a:rPr>
              <a:t>er</a:t>
            </a:r>
            <a:r>
              <a:rPr sz="900" spc="-5" dirty="0">
                <a:solidFill>
                  <a:srgbClr val="002957"/>
                </a:solidFill>
                <a:latin typeface="Barlow"/>
                <a:cs typeface="Barlow"/>
              </a:rPr>
              <a:t> </a:t>
            </a:r>
            <a:r>
              <a:rPr sz="900" dirty="0">
                <a:solidFill>
                  <a:srgbClr val="002957"/>
                </a:solidFill>
                <a:latin typeface="Barlow"/>
                <a:cs typeface="Barlow"/>
              </a:rPr>
              <a:t>et</a:t>
            </a:r>
            <a:r>
              <a:rPr sz="900" spc="-5" dirty="0">
                <a:solidFill>
                  <a:srgbClr val="002957"/>
                </a:solidFill>
                <a:latin typeface="Barlow"/>
                <a:cs typeface="Barlow"/>
              </a:rPr>
              <a:t> </a:t>
            </a:r>
            <a:r>
              <a:rPr sz="900" dirty="0">
                <a:solidFill>
                  <a:srgbClr val="002957"/>
                </a:solidFill>
                <a:latin typeface="Barlow"/>
                <a:cs typeface="Barlow"/>
              </a:rPr>
              <a:t>sted</a:t>
            </a:r>
            <a:r>
              <a:rPr sz="900" spc="-5" dirty="0">
                <a:solidFill>
                  <a:srgbClr val="002957"/>
                </a:solidFill>
                <a:latin typeface="Barlow"/>
                <a:cs typeface="Barlow"/>
              </a:rPr>
              <a:t> </a:t>
            </a:r>
            <a:r>
              <a:rPr sz="900" dirty="0">
                <a:solidFill>
                  <a:srgbClr val="002957"/>
                </a:solidFill>
                <a:latin typeface="Barlow"/>
                <a:cs typeface="Barlow"/>
              </a:rPr>
              <a:t>vi</a:t>
            </a:r>
            <a:r>
              <a:rPr sz="900" spc="-10" dirty="0">
                <a:solidFill>
                  <a:srgbClr val="002957"/>
                </a:solidFill>
                <a:latin typeface="Barlow"/>
                <a:cs typeface="Barlow"/>
              </a:rPr>
              <a:t> </a:t>
            </a:r>
            <a:r>
              <a:rPr sz="900" dirty="0">
                <a:solidFill>
                  <a:srgbClr val="002957"/>
                </a:solidFill>
                <a:latin typeface="Barlow"/>
                <a:cs typeface="Barlow"/>
              </a:rPr>
              <a:t>tilbringer</a:t>
            </a:r>
            <a:r>
              <a:rPr sz="900" spc="-5" dirty="0">
                <a:solidFill>
                  <a:srgbClr val="002957"/>
                </a:solidFill>
                <a:latin typeface="Barlow"/>
                <a:cs typeface="Barlow"/>
              </a:rPr>
              <a:t> </a:t>
            </a:r>
            <a:r>
              <a:rPr sz="900" dirty="0">
                <a:solidFill>
                  <a:srgbClr val="002957"/>
                </a:solidFill>
                <a:latin typeface="Barlow"/>
                <a:cs typeface="Barlow"/>
              </a:rPr>
              <a:t>stadig</a:t>
            </a:r>
            <a:r>
              <a:rPr sz="900" spc="-5" dirty="0">
                <a:solidFill>
                  <a:srgbClr val="002957"/>
                </a:solidFill>
                <a:latin typeface="Barlow"/>
                <a:cs typeface="Barlow"/>
              </a:rPr>
              <a:t> </a:t>
            </a:r>
            <a:r>
              <a:rPr sz="900" dirty="0">
                <a:solidFill>
                  <a:srgbClr val="002957"/>
                </a:solidFill>
                <a:latin typeface="Barlow"/>
                <a:cs typeface="Barlow"/>
              </a:rPr>
              <a:t>mer</a:t>
            </a:r>
            <a:r>
              <a:rPr sz="900" spc="-5" dirty="0">
                <a:solidFill>
                  <a:srgbClr val="002957"/>
                </a:solidFill>
                <a:latin typeface="Barlow"/>
                <a:cs typeface="Barlow"/>
              </a:rPr>
              <a:t> </a:t>
            </a:r>
            <a:r>
              <a:rPr sz="900" dirty="0">
                <a:solidFill>
                  <a:srgbClr val="002957"/>
                </a:solidFill>
                <a:latin typeface="Barlow"/>
                <a:cs typeface="Barlow"/>
              </a:rPr>
              <a:t>tid.</a:t>
            </a:r>
            <a:r>
              <a:rPr sz="900" spc="-10" dirty="0">
                <a:solidFill>
                  <a:srgbClr val="002957"/>
                </a:solidFill>
                <a:latin typeface="Barlow"/>
                <a:cs typeface="Barlow"/>
              </a:rPr>
              <a:t> </a:t>
            </a:r>
            <a:r>
              <a:rPr sz="900" dirty="0">
                <a:solidFill>
                  <a:srgbClr val="002957"/>
                </a:solidFill>
                <a:latin typeface="Barlow"/>
                <a:cs typeface="Barlow"/>
              </a:rPr>
              <a:t>Skap</a:t>
            </a:r>
            <a:r>
              <a:rPr sz="900" spc="-5" dirty="0">
                <a:solidFill>
                  <a:srgbClr val="002957"/>
                </a:solidFill>
                <a:latin typeface="Barlow"/>
                <a:cs typeface="Barlow"/>
              </a:rPr>
              <a:t> </a:t>
            </a:r>
            <a:r>
              <a:rPr sz="900" dirty="0">
                <a:solidFill>
                  <a:srgbClr val="002957"/>
                </a:solidFill>
                <a:latin typeface="Barlow"/>
                <a:cs typeface="Barlow"/>
              </a:rPr>
              <a:t>din</a:t>
            </a:r>
            <a:r>
              <a:rPr sz="900" spc="-5" dirty="0">
                <a:solidFill>
                  <a:srgbClr val="002957"/>
                </a:solidFill>
                <a:latin typeface="Barlow"/>
                <a:cs typeface="Barlow"/>
              </a:rPr>
              <a:t> </a:t>
            </a:r>
            <a:r>
              <a:rPr sz="900" dirty="0">
                <a:solidFill>
                  <a:srgbClr val="002957"/>
                </a:solidFill>
                <a:latin typeface="Barlow"/>
                <a:cs typeface="Barlow"/>
              </a:rPr>
              <a:t>egen</a:t>
            </a:r>
            <a:r>
              <a:rPr sz="900" spc="-5" dirty="0">
                <a:solidFill>
                  <a:srgbClr val="002957"/>
                </a:solidFill>
                <a:latin typeface="Barlow"/>
                <a:cs typeface="Barlow"/>
              </a:rPr>
              <a:t> </a:t>
            </a:r>
            <a:r>
              <a:rPr sz="900">
                <a:solidFill>
                  <a:srgbClr val="002957"/>
                </a:solidFill>
                <a:latin typeface="Barlow"/>
                <a:cs typeface="Barlow"/>
              </a:rPr>
              <a:t>oase</a:t>
            </a:r>
            <a:r>
              <a:rPr sz="900" spc="-5">
                <a:solidFill>
                  <a:srgbClr val="002957"/>
                </a:solidFill>
                <a:latin typeface="Barlow"/>
                <a:cs typeface="Barlow"/>
              </a:rPr>
              <a:t> </a:t>
            </a:r>
            <a:r>
              <a:rPr sz="900" spc="-25">
                <a:solidFill>
                  <a:srgbClr val="002957"/>
                </a:solidFill>
                <a:latin typeface="Barlow"/>
                <a:cs typeface="Barlow"/>
              </a:rPr>
              <a:t>ved</a:t>
            </a:r>
            <a:r>
              <a:rPr lang="nb-NO" sz="900" spc="-25">
                <a:solidFill>
                  <a:srgbClr val="002957"/>
                </a:solidFill>
                <a:latin typeface="Barlow"/>
                <a:cs typeface="Barlow"/>
              </a:rPr>
              <a:t> </a:t>
            </a:r>
            <a:r>
              <a:rPr sz="900">
                <a:solidFill>
                  <a:srgbClr val="002957"/>
                </a:solidFill>
                <a:latin typeface="Barlow"/>
                <a:cs typeface="Barlow"/>
              </a:rPr>
              <a:t>å</a:t>
            </a:r>
            <a:r>
              <a:rPr sz="900" spc="-10">
                <a:solidFill>
                  <a:srgbClr val="002957"/>
                </a:solidFill>
                <a:latin typeface="Barlow"/>
                <a:cs typeface="Barlow"/>
              </a:rPr>
              <a:t> </a:t>
            </a:r>
            <a:r>
              <a:rPr sz="900" dirty="0">
                <a:solidFill>
                  <a:srgbClr val="002957"/>
                </a:solidFill>
                <a:latin typeface="Barlow"/>
                <a:cs typeface="Barlow"/>
              </a:rPr>
              <a:t>få</a:t>
            </a:r>
            <a:r>
              <a:rPr sz="900" spc="-10" dirty="0">
                <a:solidFill>
                  <a:srgbClr val="002957"/>
                </a:solidFill>
                <a:latin typeface="Barlow"/>
                <a:cs typeface="Barlow"/>
              </a:rPr>
              <a:t> </a:t>
            </a:r>
            <a:r>
              <a:rPr sz="900" dirty="0">
                <a:solidFill>
                  <a:srgbClr val="002957"/>
                </a:solidFill>
                <a:latin typeface="Barlow"/>
                <a:cs typeface="Barlow"/>
              </a:rPr>
              <a:t>detaljene</a:t>
            </a:r>
            <a:r>
              <a:rPr sz="900" spc="-5" dirty="0">
                <a:solidFill>
                  <a:srgbClr val="002957"/>
                </a:solidFill>
                <a:latin typeface="Barlow"/>
                <a:cs typeface="Barlow"/>
              </a:rPr>
              <a:t> </a:t>
            </a:r>
            <a:r>
              <a:rPr sz="900" dirty="0">
                <a:solidFill>
                  <a:srgbClr val="002957"/>
                </a:solidFill>
                <a:latin typeface="Barlow"/>
                <a:cs typeface="Barlow"/>
              </a:rPr>
              <a:t>på</a:t>
            </a:r>
            <a:r>
              <a:rPr sz="900" spc="-10" dirty="0">
                <a:solidFill>
                  <a:srgbClr val="002957"/>
                </a:solidFill>
                <a:latin typeface="Barlow"/>
                <a:cs typeface="Barlow"/>
              </a:rPr>
              <a:t> </a:t>
            </a:r>
            <a:r>
              <a:rPr sz="900" dirty="0">
                <a:solidFill>
                  <a:srgbClr val="002957"/>
                </a:solidFill>
                <a:latin typeface="Barlow"/>
                <a:cs typeface="Barlow"/>
              </a:rPr>
              <a:t>badet</a:t>
            </a:r>
            <a:r>
              <a:rPr sz="900" spc="-10" dirty="0">
                <a:solidFill>
                  <a:srgbClr val="002957"/>
                </a:solidFill>
                <a:latin typeface="Barlow"/>
                <a:cs typeface="Barlow"/>
              </a:rPr>
              <a:t> </a:t>
            </a:r>
            <a:r>
              <a:rPr sz="900" dirty="0">
                <a:solidFill>
                  <a:srgbClr val="002957"/>
                </a:solidFill>
                <a:latin typeface="Barlow"/>
                <a:cs typeface="Barlow"/>
              </a:rPr>
              <a:t>til</a:t>
            </a:r>
            <a:r>
              <a:rPr sz="900" spc="-5" dirty="0">
                <a:solidFill>
                  <a:srgbClr val="002957"/>
                </a:solidFill>
                <a:latin typeface="Barlow"/>
                <a:cs typeface="Barlow"/>
              </a:rPr>
              <a:t> </a:t>
            </a:r>
            <a:r>
              <a:rPr sz="900" dirty="0">
                <a:solidFill>
                  <a:srgbClr val="002957"/>
                </a:solidFill>
                <a:latin typeface="Barlow"/>
                <a:cs typeface="Barlow"/>
              </a:rPr>
              <a:t>å</a:t>
            </a:r>
            <a:r>
              <a:rPr sz="900" spc="-10" dirty="0">
                <a:solidFill>
                  <a:srgbClr val="002957"/>
                </a:solidFill>
                <a:latin typeface="Barlow"/>
                <a:cs typeface="Barlow"/>
              </a:rPr>
              <a:t> </a:t>
            </a:r>
            <a:r>
              <a:rPr sz="900" dirty="0">
                <a:solidFill>
                  <a:srgbClr val="002957"/>
                </a:solidFill>
                <a:latin typeface="Barlow"/>
                <a:cs typeface="Barlow"/>
              </a:rPr>
              <a:t>henge</a:t>
            </a:r>
            <a:r>
              <a:rPr sz="900" spc="-5" dirty="0">
                <a:solidFill>
                  <a:srgbClr val="002957"/>
                </a:solidFill>
                <a:latin typeface="Barlow"/>
                <a:cs typeface="Barlow"/>
              </a:rPr>
              <a:t> </a:t>
            </a:r>
            <a:r>
              <a:rPr sz="900" dirty="0">
                <a:solidFill>
                  <a:srgbClr val="002957"/>
                </a:solidFill>
                <a:latin typeface="Barlow"/>
                <a:cs typeface="Barlow"/>
              </a:rPr>
              <a:t>sammen.</a:t>
            </a:r>
            <a:r>
              <a:rPr sz="900" spc="-10" dirty="0">
                <a:solidFill>
                  <a:srgbClr val="002957"/>
                </a:solidFill>
                <a:latin typeface="Barlow"/>
                <a:cs typeface="Barlow"/>
              </a:rPr>
              <a:t> </a:t>
            </a:r>
            <a:r>
              <a:rPr sz="900" dirty="0">
                <a:solidFill>
                  <a:srgbClr val="002957"/>
                </a:solidFill>
                <a:latin typeface="Barlow"/>
                <a:cs typeface="Barlow"/>
              </a:rPr>
              <a:t>Ønsker</a:t>
            </a:r>
            <a:r>
              <a:rPr sz="900" spc="-10" dirty="0">
                <a:solidFill>
                  <a:srgbClr val="002957"/>
                </a:solidFill>
                <a:latin typeface="Barlow"/>
                <a:cs typeface="Barlow"/>
              </a:rPr>
              <a:t> </a:t>
            </a:r>
            <a:r>
              <a:rPr sz="900" dirty="0">
                <a:solidFill>
                  <a:srgbClr val="002957"/>
                </a:solidFill>
                <a:latin typeface="Barlow"/>
                <a:cs typeface="Barlow"/>
              </a:rPr>
              <a:t>du</a:t>
            </a:r>
            <a:r>
              <a:rPr sz="900" spc="-5" dirty="0">
                <a:solidFill>
                  <a:srgbClr val="002957"/>
                </a:solidFill>
                <a:latin typeface="Barlow"/>
                <a:cs typeface="Barlow"/>
              </a:rPr>
              <a:t> </a:t>
            </a:r>
            <a:r>
              <a:rPr sz="900" dirty="0">
                <a:solidFill>
                  <a:srgbClr val="002957"/>
                </a:solidFill>
                <a:latin typeface="Barlow"/>
                <a:cs typeface="Barlow"/>
              </a:rPr>
              <a:t>deg</a:t>
            </a:r>
            <a:r>
              <a:rPr sz="900" spc="-10" dirty="0">
                <a:solidFill>
                  <a:srgbClr val="002957"/>
                </a:solidFill>
                <a:latin typeface="Barlow"/>
                <a:cs typeface="Barlow"/>
              </a:rPr>
              <a:t> </a:t>
            </a:r>
            <a:r>
              <a:rPr sz="900">
                <a:solidFill>
                  <a:srgbClr val="002957"/>
                </a:solidFill>
                <a:latin typeface="Barlow"/>
                <a:cs typeface="Barlow"/>
              </a:rPr>
              <a:t>store</a:t>
            </a:r>
            <a:r>
              <a:rPr sz="900" spc="-5">
                <a:solidFill>
                  <a:srgbClr val="002957"/>
                </a:solidFill>
                <a:latin typeface="Barlow"/>
                <a:cs typeface="Barlow"/>
              </a:rPr>
              <a:t> </a:t>
            </a:r>
            <a:r>
              <a:rPr sz="900" spc="-10">
                <a:solidFill>
                  <a:srgbClr val="002957"/>
                </a:solidFill>
                <a:latin typeface="Barlow"/>
                <a:cs typeface="Barlow"/>
              </a:rPr>
              <a:t>fliser</a:t>
            </a:r>
            <a:r>
              <a:rPr lang="nb-NO" sz="900" spc="-10">
                <a:solidFill>
                  <a:srgbClr val="002957"/>
                </a:solidFill>
                <a:latin typeface="Barlow"/>
                <a:cs typeface="Barlow"/>
              </a:rPr>
              <a:t> </a:t>
            </a:r>
            <a:r>
              <a:rPr sz="900">
                <a:solidFill>
                  <a:srgbClr val="002957"/>
                </a:solidFill>
                <a:latin typeface="Barlow"/>
                <a:cs typeface="Barlow"/>
              </a:rPr>
              <a:t>på</a:t>
            </a:r>
            <a:r>
              <a:rPr sz="900" spc="-10">
                <a:solidFill>
                  <a:srgbClr val="002957"/>
                </a:solidFill>
                <a:latin typeface="Barlow"/>
                <a:cs typeface="Barlow"/>
              </a:rPr>
              <a:t> </a:t>
            </a:r>
            <a:r>
              <a:rPr sz="900" dirty="0">
                <a:solidFill>
                  <a:srgbClr val="002957"/>
                </a:solidFill>
                <a:latin typeface="Barlow"/>
                <a:cs typeface="Barlow"/>
              </a:rPr>
              <a:t>badegulvet?</a:t>
            </a:r>
            <a:r>
              <a:rPr sz="900" spc="-5" dirty="0">
                <a:solidFill>
                  <a:srgbClr val="002957"/>
                </a:solidFill>
                <a:latin typeface="Barlow"/>
                <a:cs typeface="Barlow"/>
              </a:rPr>
              <a:t> </a:t>
            </a:r>
            <a:r>
              <a:rPr sz="900" dirty="0">
                <a:solidFill>
                  <a:srgbClr val="002957"/>
                </a:solidFill>
                <a:latin typeface="Barlow"/>
                <a:cs typeface="Barlow"/>
              </a:rPr>
              <a:t>Og</a:t>
            </a:r>
            <a:r>
              <a:rPr sz="900" spc="-10" dirty="0">
                <a:solidFill>
                  <a:srgbClr val="002957"/>
                </a:solidFill>
                <a:latin typeface="Barlow"/>
                <a:cs typeface="Barlow"/>
              </a:rPr>
              <a:t> </a:t>
            </a:r>
            <a:r>
              <a:rPr sz="900" dirty="0">
                <a:solidFill>
                  <a:srgbClr val="002957"/>
                </a:solidFill>
                <a:latin typeface="Barlow"/>
                <a:cs typeface="Barlow"/>
              </a:rPr>
              <a:t>kanskje</a:t>
            </a:r>
            <a:r>
              <a:rPr sz="900" spc="-5" dirty="0">
                <a:solidFill>
                  <a:srgbClr val="002957"/>
                </a:solidFill>
                <a:latin typeface="Barlow"/>
                <a:cs typeface="Barlow"/>
              </a:rPr>
              <a:t> </a:t>
            </a:r>
            <a:r>
              <a:rPr sz="900" dirty="0">
                <a:solidFill>
                  <a:srgbClr val="002957"/>
                </a:solidFill>
                <a:latin typeface="Barlow"/>
                <a:cs typeface="Barlow"/>
              </a:rPr>
              <a:t>slukrist</a:t>
            </a:r>
            <a:r>
              <a:rPr sz="900" spc="-10" dirty="0">
                <a:solidFill>
                  <a:srgbClr val="002957"/>
                </a:solidFill>
                <a:latin typeface="Barlow"/>
                <a:cs typeface="Barlow"/>
              </a:rPr>
              <a:t> </a:t>
            </a:r>
            <a:r>
              <a:rPr sz="900" dirty="0">
                <a:solidFill>
                  <a:srgbClr val="002957"/>
                </a:solidFill>
                <a:latin typeface="Barlow"/>
                <a:cs typeface="Barlow"/>
              </a:rPr>
              <a:t>i</a:t>
            </a:r>
            <a:r>
              <a:rPr sz="900" spc="-5" dirty="0">
                <a:solidFill>
                  <a:srgbClr val="002957"/>
                </a:solidFill>
                <a:latin typeface="Barlow"/>
                <a:cs typeface="Barlow"/>
              </a:rPr>
              <a:t> </a:t>
            </a:r>
            <a:r>
              <a:rPr sz="900" spc="-10" dirty="0">
                <a:solidFill>
                  <a:srgbClr val="002957"/>
                </a:solidFill>
                <a:latin typeface="Barlow"/>
                <a:cs typeface="Barlow"/>
              </a:rPr>
              <a:t>dusjen?</a:t>
            </a:r>
            <a:endParaRPr sz="900">
              <a:solidFill>
                <a:srgbClr val="002957"/>
              </a:solidFill>
              <a:latin typeface="Barlow"/>
              <a:cs typeface="Barlow"/>
            </a:endParaRPr>
          </a:p>
        </p:txBody>
      </p:sp>
      <p:sp>
        <p:nvSpPr>
          <p:cNvPr id="16" name="object 15">
            <a:extLst>
              <a:ext uri="{FF2B5EF4-FFF2-40B4-BE49-F238E27FC236}">
                <a16:creationId xmlns:a16="http://schemas.microsoft.com/office/drawing/2014/main" id="{B75B1E68-2B43-D7E6-2D0B-6A1A6929BB74}"/>
              </a:ext>
            </a:extLst>
          </p:cNvPr>
          <p:cNvSpPr txBox="1"/>
          <p:nvPr/>
        </p:nvSpPr>
        <p:spPr>
          <a:xfrm>
            <a:off x="7099599" y="2506725"/>
            <a:ext cx="2168107" cy="428322"/>
          </a:xfrm>
          <a:prstGeom prst="rect">
            <a:avLst/>
          </a:prstGeom>
        </p:spPr>
        <p:txBody>
          <a:bodyPr vert="horz" wrap="square" lIns="0" tIns="12700" rIns="0" bIns="0" rtlCol="0">
            <a:spAutoFit/>
          </a:bodyPr>
          <a:lstStyle/>
          <a:p>
            <a:pPr marL="12700" marR="5080">
              <a:spcBef>
                <a:spcPts val="100"/>
              </a:spcBef>
            </a:pPr>
            <a:r>
              <a:rPr sz="900" dirty="0">
                <a:solidFill>
                  <a:srgbClr val="002957"/>
                </a:solidFill>
                <a:latin typeface="Barlow"/>
                <a:cs typeface="Barlow"/>
              </a:rPr>
              <a:t>Dette er bare noen eksempler på detaljer som må planlegges </a:t>
            </a:r>
            <a:r>
              <a:rPr sz="900">
                <a:solidFill>
                  <a:srgbClr val="002957"/>
                </a:solidFill>
                <a:latin typeface="Barlow"/>
                <a:cs typeface="Barlow"/>
              </a:rPr>
              <a:t>tidlig,</a:t>
            </a:r>
            <a:r>
              <a:rPr lang="nb-NO" sz="900">
                <a:solidFill>
                  <a:srgbClr val="002957"/>
                </a:solidFill>
                <a:latin typeface="Barlow"/>
                <a:cs typeface="Barlow"/>
              </a:rPr>
              <a:t> </a:t>
            </a:r>
            <a:r>
              <a:rPr sz="900">
                <a:solidFill>
                  <a:srgbClr val="002957"/>
                </a:solidFill>
                <a:latin typeface="Barlow"/>
                <a:cs typeface="Barlow"/>
              </a:rPr>
              <a:t>allerede </a:t>
            </a:r>
            <a:r>
              <a:rPr sz="900" dirty="0">
                <a:solidFill>
                  <a:srgbClr val="002957"/>
                </a:solidFill>
                <a:latin typeface="Barlow"/>
                <a:cs typeface="Barlow"/>
              </a:rPr>
              <a:t>før gulvet støpes.</a:t>
            </a:r>
            <a:endParaRPr sz="900">
              <a:solidFill>
                <a:srgbClr val="002957"/>
              </a:solidFill>
              <a:latin typeface="Barlow"/>
              <a:cs typeface="Barlow"/>
            </a:endParaRPr>
          </a:p>
        </p:txBody>
      </p:sp>
      <p:pic>
        <p:nvPicPr>
          <p:cNvPr id="17" name="object 16">
            <a:extLst>
              <a:ext uri="{FF2B5EF4-FFF2-40B4-BE49-F238E27FC236}">
                <a16:creationId xmlns:a16="http://schemas.microsoft.com/office/drawing/2014/main" id="{AC3404E2-386F-CCB7-78D0-3F6895AEF3E0}"/>
              </a:ext>
            </a:extLst>
          </p:cNvPr>
          <p:cNvPicPr/>
          <p:nvPr/>
        </p:nvPicPr>
        <p:blipFill>
          <a:blip r:embed="rId3" cstate="print"/>
          <a:stretch>
            <a:fillRect/>
          </a:stretch>
        </p:blipFill>
        <p:spPr>
          <a:xfrm>
            <a:off x="10437403" y="567998"/>
            <a:ext cx="1086314" cy="1630050"/>
          </a:xfrm>
          <a:prstGeom prst="rect">
            <a:avLst/>
          </a:prstGeom>
        </p:spPr>
      </p:pic>
      <p:pic>
        <p:nvPicPr>
          <p:cNvPr id="18" name="object 17">
            <a:extLst>
              <a:ext uri="{FF2B5EF4-FFF2-40B4-BE49-F238E27FC236}">
                <a16:creationId xmlns:a16="http://schemas.microsoft.com/office/drawing/2014/main" id="{F09A009A-B8C7-F12F-8BB3-00DE4E319050}"/>
              </a:ext>
            </a:extLst>
          </p:cNvPr>
          <p:cNvPicPr/>
          <p:nvPr/>
        </p:nvPicPr>
        <p:blipFill>
          <a:blip r:embed="rId4" cstate="print"/>
          <a:stretch>
            <a:fillRect/>
          </a:stretch>
        </p:blipFill>
        <p:spPr>
          <a:xfrm>
            <a:off x="10442637" y="2255866"/>
            <a:ext cx="1084782" cy="1627186"/>
          </a:xfrm>
          <a:prstGeom prst="rect">
            <a:avLst/>
          </a:prstGeom>
        </p:spPr>
      </p:pic>
      <p:grpSp>
        <p:nvGrpSpPr>
          <p:cNvPr id="19" name="object 18">
            <a:extLst>
              <a:ext uri="{FF2B5EF4-FFF2-40B4-BE49-F238E27FC236}">
                <a16:creationId xmlns:a16="http://schemas.microsoft.com/office/drawing/2014/main" id="{C2FF969D-CC5D-7A95-FB64-799A7BA42CA3}"/>
              </a:ext>
            </a:extLst>
          </p:cNvPr>
          <p:cNvGrpSpPr/>
          <p:nvPr/>
        </p:nvGrpSpPr>
        <p:grpSpPr>
          <a:xfrm>
            <a:off x="5325519" y="2802076"/>
            <a:ext cx="6205114" cy="3395198"/>
            <a:chOff x="3247439" y="4790956"/>
            <a:chExt cx="6205114" cy="3395198"/>
          </a:xfrm>
        </p:grpSpPr>
        <p:pic>
          <p:nvPicPr>
            <p:cNvPr id="20" name="object 19">
              <a:extLst>
                <a:ext uri="{FF2B5EF4-FFF2-40B4-BE49-F238E27FC236}">
                  <a16:creationId xmlns:a16="http://schemas.microsoft.com/office/drawing/2014/main" id="{E07C9437-9701-139A-6A65-B2F42B5B8272}"/>
                </a:ext>
              </a:extLst>
            </p:cNvPr>
            <p:cNvPicPr/>
            <p:nvPr/>
          </p:nvPicPr>
          <p:blipFill>
            <a:blip r:embed="rId5" cstate="print"/>
            <a:stretch>
              <a:fillRect/>
            </a:stretch>
          </p:blipFill>
          <p:spPr>
            <a:xfrm>
              <a:off x="5722652" y="5950929"/>
              <a:ext cx="3729901" cy="2235225"/>
            </a:xfrm>
            <a:prstGeom prst="rect">
              <a:avLst/>
            </a:prstGeom>
          </p:spPr>
        </p:pic>
        <p:sp>
          <p:nvSpPr>
            <p:cNvPr id="21" name="object 20">
              <a:extLst>
                <a:ext uri="{FF2B5EF4-FFF2-40B4-BE49-F238E27FC236}">
                  <a16:creationId xmlns:a16="http://schemas.microsoft.com/office/drawing/2014/main" id="{77770B63-62C1-8692-D20B-9F3C5ABE1819}"/>
                </a:ext>
              </a:extLst>
            </p:cNvPr>
            <p:cNvSpPr/>
            <p:nvPr/>
          </p:nvSpPr>
          <p:spPr>
            <a:xfrm>
              <a:off x="3247439" y="4790956"/>
              <a:ext cx="2087880" cy="2087880"/>
            </a:xfrm>
            <a:custGeom>
              <a:avLst/>
              <a:gdLst/>
              <a:ahLst/>
              <a:cxnLst/>
              <a:rect l="l" t="t" r="r" b="b"/>
              <a:pathLst>
                <a:path w="2087879" h="2087879">
                  <a:moveTo>
                    <a:pt x="1043901" y="0"/>
                  </a:moveTo>
                  <a:lnTo>
                    <a:pt x="996118" y="1074"/>
                  </a:lnTo>
                  <a:lnTo>
                    <a:pt x="948885" y="4266"/>
                  </a:lnTo>
                  <a:lnTo>
                    <a:pt x="902250" y="9529"/>
                  </a:lnTo>
                  <a:lnTo>
                    <a:pt x="856259" y="16818"/>
                  </a:lnTo>
                  <a:lnTo>
                    <a:pt x="810958" y="26087"/>
                  </a:lnTo>
                  <a:lnTo>
                    <a:pt x="766392" y="37289"/>
                  </a:lnTo>
                  <a:lnTo>
                    <a:pt x="722607" y="50378"/>
                  </a:lnTo>
                  <a:lnTo>
                    <a:pt x="679651" y="65309"/>
                  </a:lnTo>
                  <a:lnTo>
                    <a:pt x="637568" y="82035"/>
                  </a:lnTo>
                  <a:lnTo>
                    <a:pt x="596406" y="100510"/>
                  </a:lnTo>
                  <a:lnTo>
                    <a:pt x="556209" y="120688"/>
                  </a:lnTo>
                  <a:lnTo>
                    <a:pt x="517025" y="142523"/>
                  </a:lnTo>
                  <a:lnTo>
                    <a:pt x="478899" y="165969"/>
                  </a:lnTo>
                  <a:lnTo>
                    <a:pt x="441877" y="190980"/>
                  </a:lnTo>
                  <a:lnTo>
                    <a:pt x="406005" y="217510"/>
                  </a:lnTo>
                  <a:lnTo>
                    <a:pt x="371329" y="245513"/>
                  </a:lnTo>
                  <a:lnTo>
                    <a:pt x="337896" y="274942"/>
                  </a:lnTo>
                  <a:lnTo>
                    <a:pt x="305752" y="305752"/>
                  </a:lnTo>
                  <a:lnTo>
                    <a:pt x="274942" y="337896"/>
                  </a:lnTo>
                  <a:lnTo>
                    <a:pt x="245513" y="371329"/>
                  </a:lnTo>
                  <a:lnTo>
                    <a:pt x="217510" y="406005"/>
                  </a:lnTo>
                  <a:lnTo>
                    <a:pt x="190980" y="441877"/>
                  </a:lnTo>
                  <a:lnTo>
                    <a:pt x="165969" y="478899"/>
                  </a:lnTo>
                  <a:lnTo>
                    <a:pt x="142523" y="517025"/>
                  </a:lnTo>
                  <a:lnTo>
                    <a:pt x="120688" y="556209"/>
                  </a:lnTo>
                  <a:lnTo>
                    <a:pt x="100510" y="596406"/>
                  </a:lnTo>
                  <a:lnTo>
                    <a:pt x="82035" y="637568"/>
                  </a:lnTo>
                  <a:lnTo>
                    <a:pt x="65309" y="679651"/>
                  </a:lnTo>
                  <a:lnTo>
                    <a:pt x="50378" y="722607"/>
                  </a:lnTo>
                  <a:lnTo>
                    <a:pt x="37289" y="766392"/>
                  </a:lnTo>
                  <a:lnTo>
                    <a:pt x="26087" y="810958"/>
                  </a:lnTo>
                  <a:lnTo>
                    <a:pt x="16818" y="856259"/>
                  </a:lnTo>
                  <a:lnTo>
                    <a:pt x="9529" y="902250"/>
                  </a:lnTo>
                  <a:lnTo>
                    <a:pt x="4266" y="948885"/>
                  </a:lnTo>
                  <a:lnTo>
                    <a:pt x="1074" y="996118"/>
                  </a:lnTo>
                  <a:lnTo>
                    <a:pt x="0" y="1043901"/>
                  </a:lnTo>
                  <a:lnTo>
                    <a:pt x="1074" y="1091685"/>
                  </a:lnTo>
                  <a:lnTo>
                    <a:pt x="4266" y="1138917"/>
                  </a:lnTo>
                  <a:lnTo>
                    <a:pt x="9529" y="1185552"/>
                  </a:lnTo>
                  <a:lnTo>
                    <a:pt x="16818" y="1231544"/>
                  </a:lnTo>
                  <a:lnTo>
                    <a:pt x="26087" y="1276845"/>
                  </a:lnTo>
                  <a:lnTo>
                    <a:pt x="37289" y="1321411"/>
                  </a:lnTo>
                  <a:lnTo>
                    <a:pt x="50378" y="1365195"/>
                  </a:lnTo>
                  <a:lnTo>
                    <a:pt x="65309" y="1408152"/>
                  </a:lnTo>
                  <a:lnTo>
                    <a:pt x="82035" y="1450234"/>
                  </a:lnTo>
                  <a:lnTo>
                    <a:pt x="100510" y="1491397"/>
                  </a:lnTo>
                  <a:lnTo>
                    <a:pt x="120688" y="1531593"/>
                  </a:lnTo>
                  <a:lnTo>
                    <a:pt x="142523" y="1570778"/>
                  </a:lnTo>
                  <a:lnTo>
                    <a:pt x="165969" y="1608904"/>
                  </a:lnTo>
                  <a:lnTo>
                    <a:pt x="190980" y="1645926"/>
                  </a:lnTo>
                  <a:lnTo>
                    <a:pt x="217510" y="1681798"/>
                  </a:lnTo>
                  <a:lnTo>
                    <a:pt x="245513" y="1716473"/>
                  </a:lnTo>
                  <a:lnTo>
                    <a:pt x="274942" y="1749906"/>
                  </a:lnTo>
                  <a:lnTo>
                    <a:pt x="305752" y="1782051"/>
                  </a:lnTo>
                  <a:lnTo>
                    <a:pt x="337896" y="1812861"/>
                  </a:lnTo>
                  <a:lnTo>
                    <a:pt x="371329" y="1842290"/>
                  </a:lnTo>
                  <a:lnTo>
                    <a:pt x="406005" y="1870293"/>
                  </a:lnTo>
                  <a:lnTo>
                    <a:pt x="441877" y="1896823"/>
                  </a:lnTo>
                  <a:lnTo>
                    <a:pt x="478899" y="1921834"/>
                  </a:lnTo>
                  <a:lnTo>
                    <a:pt x="517025" y="1945280"/>
                  </a:lnTo>
                  <a:lnTo>
                    <a:pt x="556209" y="1967115"/>
                  </a:lnTo>
                  <a:lnTo>
                    <a:pt x="596406" y="1987293"/>
                  </a:lnTo>
                  <a:lnTo>
                    <a:pt x="637568" y="2005768"/>
                  </a:lnTo>
                  <a:lnTo>
                    <a:pt x="679651" y="2022494"/>
                  </a:lnTo>
                  <a:lnTo>
                    <a:pt x="722607" y="2037425"/>
                  </a:lnTo>
                  <a:lnTo>
                    <a:pt x="766392" y="2050514"/>
                  </a:lnTo>
                  <a:lnTo>
                    <a:pt x="810958" y="2061716"/>
                  </a:lnTo>
                  <a:lnTo>
                    <a:pt x="856259" y="2070985"/>
                  </a:lnTo>
                  <a:lnTo>
                    <a:pt x="902250" y="2078274"/>
                  </a:lnTo>
                  <a:lnTo>
                    <a:pt x="948885" y="2083537"/>
                  </a:lnTo>
                  <a:lnTo>
                    <a:pt x="996118" y="2086729"/>
                  </a:lnTo>
                  <a:lnTo>
                    <a:pt x="1043901" y="2087803"/>
                  </a:lnTo>
                  <a:lnTo>
                    <a:pt x="1091685" y="2086729"/>
                  </a:lnTo>
                  <a:lnTo>
                    <a:pt x="1138917" y="2083537"/>
                  </a:lnTo>
                  <a:lnTo>
                    <a:pt x="1185552" y="2078274"/>
                  </a:lnTo>
                  <a:lnTo>
                    <a:pt x="1231544" y="2070985"/>
                  </a:lnTo>
                  <a:lnTo>
                    <a:pt x="1276845" y="2061716"/>
                  </a:lnTo>
                  <a:lnTo>
                    <a:pt x="1321411" y="2050514"/>
                  </a:lnTo>
                  <a:lnTo>
                    <a:pt x="1365195" y="2037425"/>
                  </a:lnTo>
                  <a:lnTo>
                    <a:pt x="1408152" y="2022494"/>
                  </a:lnTo>
                  <a:lnTo>
                    <a:pt x="1450234" y="2005768"/>
                  </a:lnTo>
                  <a:lnTo>
                    <a:pt x="1491397" y="1987293"/>
                  </a:lnTo>
                  <a:lnTo>
                    <a:pt x="1531593" y="1967115"/>
                  </a:lnTo>
                  <a:lnTo>
                    <a:pt x="1570778" y="1945280"/>
                  </a:lnTo>
                  <a:lnTo>
                    <a:pt x="1608904" y="1921834"/>
                  </a:lnTo>
                  <a:lnTo>
                    <a:pt x="1645926" y="1896823"/>
                  </a:lnTo>
                  <a:lnTo>
                    <a:pt x="1681798" y="1870293"/>
                  </a:lnTo>
                  <a:lnTo>
                    <a:pt x="1716473" y="1842290"/>
                  </a:lnTo>
                  <a:lnTo>
                    <a:pt x="1749906" y="1812861"/>
                  </a:lnTo>
                  <a:lnTo>
                    <a:pt x="1782051" y="1782051"/>
                  </a:lnTo>
                  <a:lnTo>
                    <a:pt x="1812861" y="1749906"/>
                  </a:lnTo>
                  <a:lnTo>
                    <a:pt x="1842290" y="1716473"/>
                  </a:lnTo>
                  <a:lnTo>
                    <a:pt x="1870293" y="1681798"/>
                  </a:lnTo>
                  <a:lnTo>
                    <a:pt x="1896823" y="1645926"/>
                  </a:lnTo>
                  <a:lnTo>
                    <a:pt x="1921834" y="1608904"/>
                  </a:lnTo>
                  <a:lnTo>
                    <a:pt x="1945280" y="1570778"/>
                  </a:lnTo>
                  <a:lnTo>
                    <a:pt x="1967115" y="1531593"/>
                  </a:lnTo>
                  <a:lnTo>
                    <a:pt x="1987293" y="1491397"/>
                  </a:lnTo>
                  <a:lnTo>
                    <a:pt x="2005768" y="1450234"/>
                  </a:lnTo>
                  <a:lnTo>
                    <a:pt x="2022494" y="1408152"/>
                  </a:lnTo>
                  <a:lnTo>
                    <a:pt x="2037425" y="1365195"/>
                  </a:lnTo>
                  <a:lnTo>
                    <a:pt x="2050514" y="1321411"/>
                  </a:lnTo>
                  <a:lnTo>
                    <a:pt x="2061716" y="1276845"/>
                  </a:lnTo>
                  <a:lnTo>
                    <a:pt x="2070985" y="1231544"/>
                  </a:lnTo>
                  <a:lnTo>
                    <a:pt x="2078274" y="1185552"/>
                  </a:lnTo>
                  <a:lnTo>
                    <a:pt x="2083537" y="1138917"/>
                  </a:lnTo>
                  <a:lnTo>
                    <a:pt x="2086729" y="1091685"/>
                  </a:lnTo>
                  <a:lnTo>
                    <a:pt x="2087803" y="1043901"/>
                  </a:lnTo>
                  <a:lnTo>
                    <a:pt x="2086729" y="996118"/>
                  </a:lnTo>
                  <a:lnTo>
                    <a:pt x="2083537" y="948885"/>
                  </a:lnTo>
                  <a:lnTo>
                    <a:pt x="2078274" y="902250"/>
                  </a:lnTo>
                  <a:lnTo>
                    <a:pt x="2070985" y="856259"/>
                  </a:lnTo>
                  <a:lnTo>
                    <a:pt x="2061716" y="810958"/>
                  </a:lnTo>
                  <a:lnTo>
                    <a:pt x="2050514" y="766392"/>
                  </a:lnTo>
                  <a:lnTo>
                    <a:pt x="2037425" y="722607"/>
                  </a:lnTo>
                  <a:lnTo>
                    <a:pt x="2022494" y="679651"/>
                  </a:lnTo>
                  <a:lnTo>
                    <a:pt x="2005768" y="637568"/>
                  </a:lnTo>
                  <a:lnTo>
                    <a:pt x="1987293" y="596406"/>
                  </a:lnTo>
                  <a:lnTo>
                    <a:pt x="1967115" y="556209"/>
                  </a:lnTo>
                  <a:lnTo>
                    <a:pt x="1945280" y="517025"/>
                  </a:lnTo>
                  <a:lnTo>
                    <a:pt x="1921834" y="478899"/>
                  </a:lnTo>
                  <a:lnTo>
                    <a:pt x="1896823" y="441877"/>
                  </a:lnTo>
                  <a:lnTo>
                    <a:pt x="1870293" y="406005"/>
                  </a:lnTo>
                  <a:lnTo>
                    <a:pt x="1842290" y="371329"/>
                  </a:lnTo>
                  <a:lnTo>
                    <a:pt x="1812861" y="337896"/>
                  </a:lnTo>
                  <a:lnTo>
                    <a:pt x="1782051" y="305752"/>
                  </a:lnTo>
                  <a:lnTo>
                    <a:pt x="1749906" y="274942"/>
                  </a:lnTo>
                  <a:lnTo>
                    <a:pt x="1716473" y="245513"/>
                  </a:lnTo>
                  <a:lnTo>
                    <a:pt x="1681798" y="217510"/>
                  </a:lnTo>
                  <a:lnTo>
                    <a:pt x="1645926" y="190980"/>
                  </a:lnTo>
                  <a:lnTo>
                    <a:pt x="1608904" y="165969"/>
                  </a:lnTo>
                  <a:lnTo>
                    <a:pt x="1570778" y="142523"/>
                  </a:lnTo>
                  <a:lnTo>
                    <a:pt x="1531593" y="120688"/>
                  </a:lnTo>
                  <a:lnTo>
                    <a:pt x="1491397" y="100510"/>
                  </a:lnTo>
                  <a:lnTo>
                    <a:pt x="1450234" y="82035"/>
                  </a:lnTo>
                  <a:lnTo>
                    <a:pt x="1408152" y="65309"/>
                  </a:lnTo>
                  <a:lnTo>
                    <a:pt x="1365195" y="50378"/>
                  </a:lnTo>
                  <a:lnTo>
                    <a:pt x="1321411" y="37289"/>
                  </a:lnTo>
                  <a:lnTo>
                    <a:pt x="1276845" y="26087"/>
                  </a:lnTo>
                  <a:lnTo>
                    <a:pt x="1231544" y="16818"/>
                  </a:lnTo>
                  <a:lnTo>
                    <a:pt x="1185552" y="9529"/>
                  </a:lnTo>
                  <a:lnTo>
                    <a:pt x="1138917" y="4266"/>
                  </a:lnTo>
                  <a:lnTo>
                    <a:pt x="1091685" y="1074"/>
                  </a:lnTo>
                  <a:lnTo>
                    <a:pt x="1043901" y="0"/>
                  </a:lnTo>
                  <a:close/>
                </a:path>
              </a:pathLst>
            </a:custGeom>
            <a:solidFill>
              <a:srgbClr val="736059"/>
            </a:solidFill>
          </p:spPr>
          <p:txBody>
            <a:bodyPr wrap="square" lIns="0" tIns="0" rIns="0" bIns="0" rtlCol="0"/>
            <a:lstStyle/>
            <a:p>
              <a:endParaRPr/>
            </a:p>
          </p:txBody>
        </p:sp>
      </p:grpSp>
      <p:sp>
        <p:nvSpPr>
          <p:cNvPr id="22" name="object 21">
            <a:extLst>
              <a:ext uri="{FF2B5EF4-FFF2-40B4-BE49-F238E27FC236}">
                <a16:creationId xmlns:a16="http://schemas.microsoft.com/office/drawing/2014/main" id="{7F9723E7-D78D-01FD-07D4-D58487F8249D}"/>
              </a:ext>
            </a:extLst>
          </p:cNvPr>
          <p:cNvSpPr txBox="1"/>
          <p:nvPr/>
        </p:nvSpPr>
        <p:spPr>
          <a:xfrm>
            <a:off x="6416923" y="6986386"/>
            <a:ext cx="666750" cy="147320"/>
          </a:xfrm>
          <a:prstGeom prst="rect">
            <a:avLst/>
          </a:prstGeom>
        </p:spPr>
        <p:txBody>
          <a:bodyPr vert="horz" wrap="square" lIns="0" tIns="12700" rIns="0" bIns="0" rtlCol="0">
            <a:spAutoFit/>
          </a:bodyPr>
          <a:lstStyle/>
          <a:p>
            <a:pPr marL="12700">
              <a:lnSpc>
                <a:spcPct val="100000"/>
              </a:lnSpc>
              <a:spcBef>
                <a:spcPts val="100"/>
              </a:spcBef>
            </a:pPr>
            <a:r>
              <a:rPr sz="800" spc="-10" dirty="0">
                <a:solidFill>
                  <a:srgbClr val="231F20"/>
                </a:solidFill>
                <a:latin typeface="Barlow"/>
                <a:cs typeface="Barlow"/>
              </a:rPr>
              <a:t>Terna </a:t>
            </a:r>
            <a:r>
              <a:rPr sz="800" dirty="0">
                <a:solidFill>
                  <a:srgbClr val="231F20"/>
                </a:solidFill>
                <a:latin typeface="Barlow"/>
                <a:cs typeface="Barlow"/>
              </a:rPr>
              <a:t>fra</a:t>
            </a:r>
            <a:r>
              <a:rPr sz="800" spc="-5" dirty="0">
                <a:solidFill>
                  <a:srgbClr val="231F20"/>
                </a:solidFill>
                <a:latin typeface="Barlow"/>
                <a:cs typeface="Barlow"/>
              </a:rPr>
              <a:t> </a:t>
            </a:r>
            <a:r>
              <a:rPr sz="800" spc="-20" dirty="0">
                <a:solidFill>
                  <a:srgbClr val="231F20"/>
                </a:solidFill>
                <a:latin typeface="Barlow"/>
                <a:cs typeface="Barlow"/>
              </a:rPr>
              <a:t>Aubo</a:t>
            </a:r>
            <a:endParaRPr sz="800">
              <a:latin typeface="Barlow"/>
              <a:cs typeface="Barlow"/>
            </a:endParaRPr>
          </a:p>
        </p:txBody>
      </p:sp>
      <p:sp>
        <p:nvSpPr>
          <p:cNvPr id="23" name="object 22">
            <a:extLst>
              <a:ext uri="{FF2B5EF4-FFF2-40B4-BE49-F238E27FC236}">
                <a16:creationId xmlns:a16="http://schemas.microsoft.com/office/drawing/2014/main" id="{6ECF6F3B-8F30-6B6C-E101-83B3F3CED15E}"/>
              </a:ext>
            </a:extLst>
          </p:cNvPr>
          <p:cNvSpPr txBox="1"/>
          <p:nvPr/>
        </p:nvSpPr>
        <p:spPr>
          <a:xfrm>
            <a:off x="10876652" y="381180"/>
            <a:ext cx="647065" cy="147320"/>
          </a:xfrm>
          <a:prstGeom prst="rect">
            <a:avLst/>
          </a:prstGeom>
        </p:spPr>
        <p:txBody>
          <a:bodyPr vert="horz" wrap="square" lIns="0" tIns="12700" rIns="0" bIns="0" rtlCol="0">
            <a:spAutoFit/>
          </a:bodyPr>
          <a:lstStyle/>
          <a:p>
            <a:pPr marL="12700">
              <a:lnSpc>
                <a:spcPct val="100000"/>
              </a:lnSpc>
              <a:spcBef>
                <a:spcPts val="100"/>
              </a:spcBef>
            </a:pPr>
            <a:r>
              <a:rPr sz="800" spc="-10" dirty="0">
                <a:solidFill>
                  <a:srgbClr val="231F20"/>
                </a:solidFill>
                <a:latin typeface="Barlow"/>
                <a:cs typeface="Barlow"/>
              </a:rPr>
              <a:t>Fliskompaniet</a:t>
            </a:r>
            <a:endParaRPr sz="800">
              <a:latin typeface="Barlow"/>
              <a:cs typeface="Barlow"/>
            </a:endParaRPr>
          </a:p>
        </p:txBody>
      </p:sp>
      <p:sp>
        <p:nvSpPr>
          <p:cNvPr id="24" name="object 23">
            <a:extLst>
              <a:ext uri="{FF2B5EF4-FFF2-40B4-BE49-F238E27FC236}">
                <a16:creationId xmlns:a16="http://schemas.microsoft.com/office/drawing/2014/main" id="{7B30F107-D2B1-504C-039B-59972CD42ABB}"/>
              </a:ext>
            </a:extLst>
          </p:cNvPr>
          <p:cNvSpPr txBox="1"/>
          <p:nvPr/>
        </p:nvSpPr>
        <p:spPr>
          <a:xfrm>
            <a:off x="9682800" y="135883"/>
            <a:ext cx="492443" cy="3478601"/>
          </a:xfrm>
          <a:prstGeom prst="rect">
            <a:avLst/>
          </a:prstGeom>
        </p:spPr>
        <p:txBody>
          <a:bodyPr vert="vert270" wrap="square" lIns="0" tIns="137795" rIns="0" bIns="0" rtlCol="0">
            <a:spAutoFit/>
          </a:bodyPr>
          <a:lstStyle/>
          <a:p>
            <a:pPr marL="12700">
              <a:lnSpc>
                <a:spcPct val="100000"/>
              </a:lnSpc>
              <a:spcBef>
                <a:spcPts val="1085"/>
              </a:spcBef>
            </a:pPr>
            <a:r>
              <a:rPr sz="3200" dirty="0">
                <a:solidFill>
                  <a:srgbClr val="002957"/>
                </a:solidFill>
                <a:latin typeface="Beyond Sweet"/>
                <a:cs typeface="Beyond Sweet"/>
              </a:rPr>
              <a:t>Naturlig</a:t>
            </a:r>
            <a:r>
              <a:rPr sz="3200" spc="75" dirty="0">
                <a:solidFill>
                  <a:srgbClr val="002957"/>
                </a:solidFill>
                <a:latin typeface="Beyond Sweet"/>
                <a:cs typeface="Beyond Sweet"/>
              </a:rPr>
              <a:t> </a:t>
            </a:r>
            <a:r>
              <a:rPr sz="3200" spc="-10" dirty="0">
                <a:solidFill>
                  <a:srgbClr val="002957"/>
                </a:solidFill>
                <a:latin typeface="Beyond Sweet"/>
                <a:cs typeface="Beyond Sweet"/>
              </a:rPr>
              <a:t>treverk</a:t>
            </a:r>
            <a:endParaRPr sz="3200">
              <a:latin typeface="Beyond Sweet"/>
              <a:cs typeface="Beyond Sweet"/>
            </a:endParaRPr>
          </a:p>
        </p:txBody>
      </p:sp>
      <p:sp>
        <p:nvSpPr>
          <p:cNvPr id="25" name="object 24">
            <a:extLst>
              <a:ext uri="{FF2B5EF4-FFF2-40B4-BE49-F238E27FC236}">
                <a16:creationId xmlns:a16="http://schemas.microsoft.com/office/drawing/2014/main" id="{28D15138-CC1B-DF37-816A-FC4D5C5EE85D}"/>
              </a:ext>
            </a:extLst>
          </p:cNvPr>
          <p:cNvSpPr txBox="1"/>
          <p:nvPr/>
        </p:nvSpPr>
        <p:spPr>
          <a:xfrm>
            <a:off x="5518304" y="3284382"/>
            <a:ext cx="1761290" cy="1253805"/>
          </a:xfrm>
          <a:prstGeom prst="rect">
            <a:avLst/>
          </a:prstGeom>
        </p:spPr>
        <p:txBody>
          <a:bodyPr vert="horz" wrap="square" lIns="0" tIns="12700" rIns="0" bIns="0" rtlCol="0">
            <a:spAutoFit/>
          </a:bodyPr>
          <a:lstStyle/>
          <a:p>
            <a:pPr marL="12700" marR="5080" indent="-635" algn="ctr">
              <a:lnSpc>
                <a:spcPct val="116700"/>
              </a:lnSpc>
              <a:spcBef>
                <a:spcPts val="100"/>
              </a:spcBef>
            </a:pPr>
            <a:r>
              <a:rPr sz="1000" dirty="0">
                <a:solidFill>
                  <a:schemeClr val="bg1"/>
                </a:solidFill>
                <a:latin typeface="Barlow"/>
                <a:cs typeface="Barlow"/>
              </a:rPr>
              <a:t>Det</a:t>
            </a:r>
            <a:r>
              <a:rPr sz="1000" spc="-15" dirty="0">
                <a:solidFill>
                  <a:schemeClr val="bg1"/>
                </a:solidFill>
                <a:latin typeface="Barlow"/>
                <a:cs typeface="Barlow"/>
              </a:rPr>
              <a:t> </a:t>
            </a:r>
            <a:r>
              <a:rPr sz="1000" dirty="0">
                <a:solidFill>
                  <a:schemeClr val="bg1"/>
                </a:solidFill>
                <a:latin typeface="Barlow"/>
                <a:cs typeface="Barlow"/>
              </a:rPr>
              <a:t>er</a:t>
            </a:r>
            <a:r>
              <a:rPr sz="1000" spc="-10" dirty="0">
                <a:solidFill>
                  <a:schemeClr val="bg1"/>
                </a:solidFill>
                <a:latin typeface="Barlow"/>
                <a:cs typeface="Barlow"/>
              </a:rPr>
              <a:t> </a:t>
            </a:r>
            <a:r>
              <a:rPr sz="1000" dirty="0">
                <a:solidFill>
                  <a:schemeClr val="bg1"/>
                </a:solidFill>
                <a:latin typeface="Barlow"/>
                <a:cs typeface="Barlow"/>
              </a:rPr>
              <a:t>viktig</a:t>
            </a:r>
            <a:r>
              <a:rPr sz="1000" spc="-10" dirty="0">
                <a:solidFill>
                  <a:schemeClr val="bg1"/>
                </a:solidFill>
                <a:latin typeface="Barlow"/>
                <a:cs typeface="Barlow"/>
              </a:rPr>
              <a:t> </a:t>
            </a:r>
            <a:r>
              <a:rPr sz="1000" dirty="0">
                <a:solidFill>
                  <a:schemeClr val="bg1"/>
                </a:solidFill>
                <a:latin typeface="Barlow"/>
                <a:cs typeface="Barlow"/>
              </a:rPr>
              <a:t>å</a:t>
            </a:r>
            <a:r>
              <a:rPr sz="1000" spc="-10" dirty="0">
                <a:solidFill>
                  <a:schemeClr val="bg1"/>
                </a:solidFill>
                <a:latin typeface="Barlow"/>
                <a:cs typeface="Barlow"/>
              </a:rPr>
              <a:t> </a:t>
            </a:r>
            <a:r>
              <a:rPr sz="1000" dirty="0">
                <a:solidFill>
                  <a:schemeClr val="bg1"/>
                </a:solidFill>
                <a:latin typeface="Barlow"/>
                <a:cs typeface="Barlow"/>
              </a:rPr>
              <a:t>tenke</a:t>
            </a:r>
            <a:r>
              <a:rPr sz="1000" spc="-10" dirty="0">
                <a:solidFill>
                  <a:schemeClr val="bg1"/>
                </a:solidFill>
                <a:latin typeface="Barlow"/>
                <a:cs typeface="Barlow"/>
              </a:rPr>
              <a:t> </a:t>
            </a:r>
            <a:r>
              <a:rPr sz="1000" spc="-25" dirty="0">
                <a:solidFill>
                  <a:schemeClr val="bg1"/>
                </a:solidFill>
                <a:latin typeface="Barlow"/>
                <a:cs typeface="Barlow"/>
              </a:rPr>
              <a:t>på</a:t>
            </a:r>
            <a:r>
              <a:rPr sz="1000" spc="500" dirty="0">
                <a:solidFill>
                  <a:schemeClr val="bg1"/>
                </a:solidFill>
                <a:latin typeface="Barlow"/>
                <a:cs typeface="Barlow"/>
              </a:rPr>
              <a:t> </a:t>
            </a:r>
            <a:r>
              <a:rPr sz="1000" dirty="0">
                <a:solidFill>
                  <a:schemeClr val="bg1"/>
                </a:solidFill>
                <a:latin typeface="Barlow"/>
                <a:cs typeface="Barlow"/>
              </a:rPr>
              <a:t>helheten</a:t>
            </a:r>
            <a:r>
              <a:rPr sz="1000" spc="-15" dirty="0">
                <a:solidFill>
                  <a:schemeClr val="bg1"/>
                </a:solidFill>
                <a:latin typeface="Barlow"/>
                <a:cs typeface="Barlow"/>
              </a:rPr>
              <a:t> </a:t>
            </a:r>
            <a:r>
              <a:rPr sz="1000" dirty="0">
                <a:solidFill>
                  <a:schemeClr val="bg1"/>
                </a:solidFill>
                <a:latin typeface="Barlow"/>
                <a:cs typeface="Barlow"/>
              </a:rPr>
              <a:t>i</a:t>
            </a:r>
            <a:r>
              <a:rPr sz="1000" spc="-15" dirty="0">
                <a:solidFill>
                  <a:schemeClr val="bg1"/>
                </a:solidFill>
                <a:latin typeface="Barlow"/>
                <a:cs typeface="Barlow"/>
              </a:rPr>
              <a:t> </a:t>
            </a:r>
            <a:r>
              <a:rPr sz="1000" dirty="0">
                <a:solidFill>
                  <a:schemeClr val="bg1"/>
                </a:solidFill>
                <a:latin typeface="Barlow"/>
                <a:cs typeface="Barlow"/>
              </a:rPr>
              <a:t>interiøret</a:t>
            </a:r>
            <a:r>
              <a:rPr sz="1000" spc="-15" dirty="0">
                <a:solidFill>
                  <a:schemeClr val="bg1"/>
                </a:solidFill>
                <a:latin typeface="Barlow"/>
                <a:cs typeface="Barlow"/>
              </a:rPr>
              <a:t> </a:t>
            </a:r>
            <a:r>
              <a:rPr sz="1000" dirty="0">
                <a:solidFill>
                  <a:schemeClr val="bg1"/>
                </a:solidFill>
                <a:latin typeface="Barlow"/>
                <a:cs typeface="Barlow"/>
              </a:rPr>
              <a:t>når</a:t>
            </a:r>
            <a:r>
              <a:rPr sz="1000" spc="-15" dirty="0">
                <a:solidFill>
                  <a:schemeClr val="bg1"/>
                </a:solidFill>
                <a:latin typeface="Barlow"/>
                <a:cs typeface="Barlow"/>
              </a:rPr>
              <a:t> </a:t>
            </a:r>
            <a:r>
              <a:rPr sz="1000" spc="-25" dirty="0">
                <a:solidFill>
                  <a:schemeClr val="bg1"/>
                </a:solidFill>
                <a:latin typeface="Barlow"/>
                <a:cs typeface="Barlow"/>
              </a:rPr>
              <a:t>man</a:t>
            </a:r>
            <a:r>
              <a:rPr sz="1000" spc="500" dirty="0">
                <a:solidFill>
                  <a:schemeClr val="bg1"/>
                </a:solidFill>
                <a:latin typeface="Barlow"/>
                <a:cs typeface="Barlow"/>
              </a:rPr>
              <a:t> </a:t>
            </a:r>
            <a:r>
              <a:rPr sz="1000" dirty="0">
                <a:solidFill>
                  <a:schemeClr val="bg1"/>
                </a:solidFill>
                <a:latin typeface="Barlow"/>
                <a:cs typeface="Barlow"/>
              </a:rPr>
              <a:t>tar</a:t>
            </a:r>
            <a:r>
              <a:rPr sz="1000" spc="-10" dirty="0">
                <a:solidFill>
                  <a:schemeClr val="bg1"/>
                </a:solidFill>
                <a:latin typeface="Barlow"/>
                <a:cs typeface="Barlow"/>
              </a:rPr>
              <a:t> </a:t>
            </a:r>
            <a:r>
              <a:rPr sz="1000" dirty="0">
                <a:solidFill>
                  <a:schemeClr val="bg1"/>
                </a:solidFill>
                <a:latin typeface="Barlow"/>
                <a:cs typeface="Barlow"/>
              </a:rPr>
              <a:t>tilvalg.</a:t>
            </a:r>
            <a:r>
              <a:rPr sz="1000" spc="-5" dirty="0">
                <a:solidFill>
                  <a:schemeClr val="bg1"/>
                </a:solidFill>
                <a:latin typeface="Barlow"/>
                <a:cs typeface="Barlow"/>
              </a:rPr>
              <a:t> </a:t>
            </a:r>
            <a:r>
              <a:rPr sz="1000" dirty="0">
                <a:solidFill>
                  <a:schemeClr val="bg1"/>
                </a:solidFill>
                <a:latin typeface="Barlow"/>
                <a:cs typeface="Barlow"/>
              </a:rPr>
              <a:t>Den</a:t>
            </a:r>
            <a:r>
              <a:rPr sz="1000" spc="-5" dirty="0">
                <a:solidFill>
                  <a:schemeClr val="bg1"/>
                </a:solidFill>
                <a:latin typeface="Barlow"/>
                <a:cs typeface="Barlow"/>
              </a:rPr>
              <a:t> </a:t>
            </a:r>
            <a:r>
              <a:rPr sz="1000">
                <a:solidFill>
                  <a:schemeClr val="bg1"/>
                </a:solidFill>
                <a:latin typeface="Barlow"/>
                <a:cs typeface="Barlow"/>
              </a:rPr>
              <a:t>røde</a:t>
            </a:r>
            <a:r>
              <a:rPr sz="1000" spc="-5">
                <a:solidFill>
                  <a:schemeClr val="bg1"/>
                </a:solidFill>
                <a:latin typeface="Barlow"/>
                <a:cs typeface="Barlow"/>
              </a:rPr>
              <a:t> </a:t>
            </a:r>
            <a:r>
              <a:rPr sz="1000" spc="-10">
                <a:solidFill>
                  <a:schemeClr val="bg1"/>
                </a:solidFill>
                <a:latin typeface="Barlow"/>
                <a:cs typeface="Barlow"/>
              </a:rPr>
              <a:t>tråden</a:t>
            </a:r>
            <a:r>
              <a:rPr lang="nb-NO" sz="1000" spc="500">
                <a:solidFill>
                  <a:schemeClr val="bg1"/>
                </a:solidFill>
                <a:latin typeface="Barlow"/>
                <a:cs typeface="Barlow"/>
              </a:rPr>
              <a:t> </a:t>
            </a:r>
            <a:r>
              <a:rPr sz="1000">
                <a:solidFill>
                  <a:schemeClr val="bg1"/>
                </a:solidFill>
                <a:latin typeface="Barlow"/>
                <a:cs typeface="Barlow"/>
              </a:rPr>
              <a:t>mellom</a:t>
            </a:r>
            <a:r>
              <a:rPr sz="1000" spc="-5">
                <a:solidFill>
                  <a:schemeClr val="bg1"/>
                </a:solidFill>
                <a:latin typeface="Barlow"/>
                <a:cs typeface="Barlow"/>
              </a:rPr>
              <a:t> </a:t>
            </a:r>
            <a:r>
              <a:rPr sz="1000" dirty="0">
                <a:solidFill>
                  <a:schemeClr val="bg1"/>
                </a:solidFill>
                <a:latin typeface="Barlow"/>
                <a:cs typeface="Barlow"/>
              </a:rPr>
              <a:t>alle</a:t>
            </a:r>
            <a:r>
              <a:rPr sz="1000" spc="-5" dirty="0">
                <a:solidFill>
                  <a:schemeClr val="bg1"/>
                </a:solidFill>
                <a:latin typeface="Barlow"/>
                <a:cs typeface="Barlow"/>
              </a:rPr>
              <a:t> </a:t>
            </a:r>
            <a:r>
              <a:rPr sz="1000" dirty="0">
                <a:solidFill>
                  <a:schemeClr val="bg1"/>
                </a:solidFill>
                <a:latin typeface="Barlow"/>
                <a:cs typeface="Barlow"/>
              </a:rPr>
              <a:t>detaljene </a:t>
            </a:r>
            <a:r>
              <a:rPr sz="1000" spc="-25" dirty="0">
                <a:solidFill>
                  <a:schemeClr val="bg1"/>
                </a:solidFill>
                <a:latin typeface="Barlow"/>
                <a:cs typeface="Barlow"/>
              </a:rPr>
              <a:t>er</a:t>
            </a:r>
            <a:endParaRPr sz="1000">
              <a:solidFill>
                <a:schemeClr val="bg1"/>
              </a:solidFill>
              <a:latin typeface="Barlow"/>
              <a:cs typeface="Barlow"/>
            </a:endParaRPr>
          </a:p>
          <a:p>
            <a:pPr marL="86995" marR="80010" algn="ctr">
              <a:lnSpc>
                <a:spcPct val="116700"/>
              </a:lnSpc>
            </a:pPr>
            <a:r>
              <a:rPr sz="1000" dirty="0">
                <a:solidFill>
                  <a:schemeClr val="bg1"/>
                </a:solidFill>
                <a:latin typeface="Barlow"/>
                <a:cs typeface="Barlow"/>
              </a:rPr>
              <a:t>den</a:t>
            </a:r>
            <a:r>
              <a:rPr sz="1000" spc="-5" dirty="0">
                <a:solidFill>
                  <a:schemeClr val="bg1"/>
                </a:solidFill>
                <a:latin typeface="Barlow"/>
                <a:cs typeface="Barlow"/>
              </a:rPr>
              <a:t> </a:t>
            </a:r>
            <a:r>
              <a:rPr sz="1000" dirty="0">
                <a:solidFill>
                  <a:schemeClr val="bg1"/>
                </a:solidFill>
                <a:latin typeface="Barlow"/>
                <a:cs typeface="Barlow"/>
              </a:rPr>
              <a:t>som</a:t>
            </a:r>
            <a:r>
              <a:rPr sz="1000" spc="-5" dirty="0">
                <a:solidFill>
                  <a:schemeClr val="bg1"/>
                </a:solidFill>
                <a:latin typeface="Barlow"/>
                <a:cs typeface="Barlow"/>
              </a:rPr>
              <a:t> </a:t>
            </a:r>
            <a:r>
              <a:rPr sz="1000" dirty="0">
                <a:solidFill>
                  <a:schemeClr val="bg1"/>
                </a:solidFill>
                <a:latin typeface="Barlow"/>
                <a:cs typeface="Barlow"/>
              </a:rPr>
              <a:t>skaper </a:t>
            </a:r>
            <a:r>
              <a:rPr sz="1000" spc="-10" dirty="0">
                <a:solidFill>
                  <a:schemeClr val="bg1"/>
                </a:solidFill>
                <a:latin typeface="Barlow"/>
                <a:cs typeface="Barlow"/>
              </a:rPr>
              <a:t>helheten,</a:t>
            </a:r>
            <a:r>
              <a:rPr sz="1000" spc="500" dirty="0">
                <a:solidFill>
                  <a:schemeClr val="bg1"/>
                </a:solidFill>
                <a:latin typeface="Barlow"/>
                <a:cs typeface="Barlow"/>
              </a:rPr>
              <a:t> </a:t>
            </a:r>
            <a:r>
              <a:rPr sz="1000" dirty="0">
                <a:solidFill>
                  <a:schemeClr val="bg1"/>
                </a:solidFill>
                <a:latin typeface="Barlow"/>
                <a:cs typeface="Barlow"/>
              </a:rPr>
              <a:t>og</a:t>
            </a:r>
            <a:r>
              <a:rPr sz="1000" spc="-15" dirty="0">
                <a:solidFill>
                  <a:schemeClr val="bg1"/>
                </a:solidFill>
                <a:latin typeface="Barlow"/>
                <a:cs typeface="Barlow"/>
              </a:rPr>
              <a:t> </a:t>
            </a:r>
            <a:r>
              <a:rPr sz="1000" dirty="0">
                <a:solidFill>
                  <a:schemeClr val="bg1"/>
                </a:solidFill>
                <a:latin typeface="Barlow"/>
                <a:cs typeface="Barlow"/>
              </a:rPr>
              <a:t>som gir</a:t>
            </a:r>
            <a:r>
              <a:rPr sz="1000" spc="-5" dirty="0">
                <a:solidFill>
                  <a:schemeClr val="bg1"/>
                </a:solidFill>
                <a:latin typeface="Barlow"/>
                <a:cs typeface="Barlow"/>
              </a:rPr>
              <a:t> </a:t>
            </a:r>
            <a:r>
              <a:rPr sz="1000" dirty="0">
                <a:solidFill>
                  <a:schemeClr val="bg1"/>
                </a:solidFill>
                <a:latin typeface="Barlow"/>
                <a:cs typeface="Barlow"/>
              </a:rPr>
              <a:t>et </a:t>
            </a:r>
            <a:r>
              <a:rPr sz="1000" spc="-10" dirty="0">
                <a:solidFill>
                  <a:schemeClr val="bg1"/>
                </a:solidFill>
                <a:latin typeface="Barlow"/>
                <a:cs typeface="Barlow"/>
              </a:rPr>
              <a:t>harmonisk</a:t>
            </a:r>
            <a:r>
              <a:rPr sz="1000" spc="500" dirty="0">
                <a:solidFill>
                  <a:schemeClr val="bg1"/>
                </a:solidFill>
                <a:latin typeface="Barlow"/>
                <a:cs typeface="Barlow"/>
              </a:rPr>
              <a:t> </a:t>
            </a:r>
            <a:r>
              <a:rPr sz="1000" spc="-10" dirty="0">
                <a:solidFill>
                  <a:schemeClr val="bg1"/>
                </a:solidFill>
                <a:latin typeface="Barlow"/>
                <a:cs typeface="Barlow"/>
              </a:rPr>
              <a:t>uttrykk.</a:t>
            </a:r>
            <a:endParaRPr sz="1000">
              <a:solidFill>
                <a:schemeClr val="bg1"/>
              </a:solidFill>
              <a:latin typeface="Barlow"/>
              <a:cs typeface="Barlow"/>
            </a:endParaRPr>
          </a:p>
        </p:txBody>
      </p:sp>
      <p:pic>
        <p:nvPicPr>
          <p:cNvPr id="26" name="object 26">
            <a:extLst>
              <a:ext uri="{FF2B5EF4-FFF2-40B4-BE49-F238E27FC236}">
                <a16:creationId xmlns:a16="http://schemas.microsoft.com/office/drawing/2014/main" id="{B6A56B9D-63D3-3180-ECD1-277452416F0C}"/>
              </a:ext>
            </a:extLst>
          </p:cNvPr>
          <p:cNvPicPr/>
          <p:nvPr/>
        </p:nvPicPr>
        <p:blipFill>
          <a:blip r:embed="rId6" cstate="print"/>
          <a:stretch>
            <a:fillRect/>
          </a:stretch>
        </p:blipFill>
        <p:spPr>
          <a:xfrm>
            <a:off x="3688356" y="2072752"/>
            <a:ext cx="1215529" cy="477126"/>
          </a:xfrm>
          <a:prstGeom prst="rect">
            <a:avLst/>
          </a:prstGeom>
        </p:spPr>
      </p:pic>
      <p:grpSp>
        <p:nvGrpSpPr>
          <p:cNvPr id="27" name="object 27">
            <a:extLst>
              <a:ext uri="{FF2B5EF4-FFF2-40B4-BE49-F238E27FC236}">
                <a16:creationId xmlns:a16="http://schemas.microsoft.com/office/drawing/2014/main" id="{DFFEC12B-56CA-CE3D-6A24-9DBE99A89639}"/>
              </a:ext>
            </a:extLst>
          </p:cNvPr>
          <p:cNvGrpSpPr/>
          <p:nvPr/>
        </p:nvGrpSpPr>
        <p:grpSpPr>
          <a:xfrm>
            <a:off x="3688356" y="2607803"/>
            <a:ext cx="1216025" cy="3688079"/>
            <a:chOff x="3304032" y="3872522"/>
            <a:chExt cx="1216025" cy="3688079"/>
          </a:xfrm>
        </p:grpSpPr>
        <p:pic>
          <p:nvPicPr>
            <p:cNvPr id="28" name="object 28">
              <a:extLst>
                <a:ext uri="{FF2B5EF4-FFF2-40B4-BE49-F238E27FC236}">
                  <a16:creationId xmlns:a16="http://schemas.microsoft.com/office/drawing/2014/main" id="{9B316938-0BEC-77FB-8B6A-2E7CEF0AD445}"/>
                </a:ext>
              </a:extLst>
            </p:cNvPr>
            <p:cNvPicPr/>
            <p:nvPr/>
          </p:nvPicPr>
          <p:blipFill>
            <a:blip r:embed="rId7" cstate="print"/>
            <a:stretch>
              <a:fillRect/>
            </a:stretch>
          </p:blipFill>
          <p:spPr>
            <a:xfrm>
              <a:off x="3304032" y="3872522"/>
              <a:ext cx="1215529" cy="477126"/>
            </a:xfrm>
            <a:prstGeom prst="rect">
              <a:avLst/>
            </a:prstGeom>
          </p:spPr>
        </p:pic>
        <p:pic>
          <p:nvPicPr>
            <p:cNvPr id="29" name="object 29">
              <a:extLst>
                <a:ext uri="{FF2B5EF4-FFF2-40B4-BE49-F238E27FC236}">
                  <a16:creationId xmlns:a16="http://schemas.microsoft.com/office/drawing/2014/main" id="{89D005E0-46BF-1CB3-0944-3F81D108BA35}"/>
                </a:ext>
              </a:extLst>
            </p:cNvPr>
            <p:cNvPicPr/>
            <p:nvPr/>
          </p:nvPicPr>
          <p:blipFill>
            <a:blip r:embed="rId8" cstate="print"/>
            <a:stretch>
              <a:fillRect/>
            </a:stretch>
          </p:blipFill>
          <p:spPr>
            <a:xfrm>
              <a:off x="3304032" y="4407585"/>
              <a:ext cx="1215529" cy="477126"/>
            </a:xfrm>
            <a:prstGeom prst="rect">
              <a:avLst/>
            </a:prstGeom>
          </p:spPr>
        </p:pic>
        <p:sp>
          <p:nvSpPr>
            <p:cNvPr id="30" name="object 30">
              <a:extLst>
                <a:ext uri="{FF2B5EF4-FFF2-40B4-BE49-F238E27FC236}">
                  <a16:creationId xmlns:a16="http://schemas.microsoft.com/office/drawing/2014/main" id="{8540DAC4-0BA8-DFD8-35CB-8A7544A9D4A5}"/>
                </a:ext>
              </a:extLst>
            </p:cNvPr>
            <p:cNvSpPr/>
            <p:nvPr/>
          </p:nvSpPr>
          <p:spPr>
            <a:xfrm>
              <a:off x="3304032" y="4942649"/>
              <a:ext cx="1216025" cy="477520"/>
            </a:xfrm>
            <a:custGeom>
              <a:avLst/>
              <a:gdLst/>
              <a:ahLst/>
              <a:cxnLst/>
              <a:rect l="l" t="t" r="r" b="b"/>
              <a:pathLst>
                <a:path w="1216025" h="477520">
                  <a:moveTo>
                    <a:pt x="1215529" y="0"/>
                  </a:moveTo>
                  <a:lnTo>
                    <a:pt x="0" y="0"/>
                  </a:lnTo>
                  <a:lnTo>
                    <a:pt x="0" y="477126"/>
                  </a:lnTo>
                  <a:lnTo>
                    <a:pt x="1215529" y="477126"/>
                  </a:lnTo>
                  <a:lnTo>
                    <a:pt x="1215529" y="0"/>
                  </a:lnTo>
                  <a:close/>
                </a:path>
              </a:pathLst>
            </a:custGeom>
            <a:solidFill>
              <a:srgbClr val="8E8B84"/>
            </a:solidFill>
          </p:spPr>
          <p:txBody>
            <a:bodyPr wrap="square" lIns="0" tIns="0" rIns="0" bIns="0" rtlCol="0"/>
            <a:lstStyle/>
            <a:p>
              <a:endParaRPr/>
            </a:p>
          </p:txBody>
        </p:sp>
        <p:pic>
          <p:nvPicPr>
            <p:cNvPr id="31" name="object 31">
              <a:extLst>
                <a:ext uri="{FF2B5EF4-FFF2-40B4-BE49-F238E27FC236}">
                  <a16:creationId xmlns:a16="http://schemas.microsoft.com/office/drawing/2014/main" id="{FF615210-BF76-C9FF-7971-C2D66D850AED}"/>
                </a:ext>
              </a:extLst>
            </p:cNvPr>
            <p:cNvPicPr/>
            <p:nvPr/>
          </p:nvPicPr>
          <p:blipFill>
            <a:blip r:embed="rId9" cstate="print"/>
            <a:stretch>
              <a:fillRect/>
            </a:stretch>
          </p:blipFill>
          <p:spPr>
            <a:xfrm>
              <a:off x="3379274" y="4999449"/>
              <a:ext cx="200493" cy="92007"/>
            </a:xfrm>
            <a:prstGeom prst="rect">
              <a:avLst/>
            </a:prstGeom>
          </p:spPr>
        </p:pic>
        <p:pic>
          <p:nvPicPr>
            <p:cNvPr id="32" name="object 32">
              <a:extLst>
                <a:ext uri="{FF2B5EF4-FFF2-40B4-BE49-F238E27FC236}">
                  <a16:creationId xmlns:a16="http://schemas.microsoft.com/office/drawing/2014/main" id="{60CBC67D-042C-7861-8CB0-BDA3D95EA1DD}"/>
                </a:ext>
              </a:extLst>
            </p:cNvPr>
            <p:cNvPicPr/>
            <p:nvPr/>
          </p:nvPicPr>
          <p:blipFill>
            <a:blip r:embed="rId10" cstate="print"/>
            <a:stretch>
              <a:fillRect/>
            </a:stretch>
          </p:blipFill>
          <p:spPr>
            <a:xfrm>
              <a:off x="3608490" y="4998627"/>
              <a:ext cx="183832" cy="73206"/>
            </a:xfrm>
            <a:prstGeom prst="rect">
              <a:avLst/>
            </a:prstGeom>
          </p:spPr>
        </p:pic>
        <p:pic>
          <p:nvPicPr>
            <p:cNvPr id="33" name="object 33">
              <a:extLst>
                <a:ext uri="{FF2B5EF4-FFF2-40B4-BE49-F238E27FC236}">
                  <a16:creationId xmlns:a16="http://schemas.microsoft.com/office/drawing/2014/main" id="{2DC7A459-3ED9-8093-CEFE-8A98C81EC17D}"/>
                </a:ext>
              </a:extLst>
            </p:cNvPr>
            <p:cNvPicPr/>
            <p:nvPr/>
          </p:nvPicPr>
          <p:blipFill>
            <a:blip r:embed="rId11" cstate="print"/>
            <a:stretch>
              <a:fillRect/>
            </a:stretch>
          </p:blipFill>
          <p:spPr>
            <a:xfrm>
              <a:off x="3828310" y="4999446"/>
              <a:ext cx="214492" cy="72386"/>
            </a:xfrm>
            <a:prstGeom prst="rect">
              <a:avLst/>
            </a:prstGeom>
          </p:spPr>
        </p:pic>
        <p:pic>
          <p:nvPicPr>
            <p:cNvPr id="34" name="object 34">
              <a:extLst>
                <a:ext uri="{FF2B5EF4-FFF2-40B4-BE49-F238E27FC236}">
                  <a16:creationId xmlns:a16="http://schemas.microsoft.com/office/drawing/2014/main" id="{C19D8A69-B305-F2AC-475A-F5EF8A24D89A}"/>
                </a:ext>
              </a:extLst>
            </p:cNvPr>
            <p:cNvPicPr/>
            <p:nvPr/>
          </p:nvPicPr>
          <p:blipFill>
            <a:blip r:embed="rId12" cstate="print"/>
            <a:stretch>
              <a:fillRect/>
            </a:stretch>
          </p:blipFill>
          <p:spPr>
            <a:xfrm>
              <a:off x="3304032" y="5477700"/>
              <a:ext cx="1215529" cy="477126"/>
            </a:xfrm>
            <a:prstGeom prst="rect">
              <a:avLst/>
            </a:prstGeom>
          </p:spPr>
        </p:pic>
        <p:pic>
          <p:nvPicPr>
            <p:cNvPr id="35" name="object 35">
              <a:extLst>
                <a:ext uri="{FF2B5EF4-FFF2-40B4-BE49-F238E27FC236}">
                  <a16:creationId xmlns:a16="http://schemas.microsoft.com/office/drawing/2014/main" id="{C999059F-B108-B2B8-E1C6-4EA2B7387E8F}"/>
                </a:ext>
              </a:extLst>
            </p:cNvPr>
            <p:cNvPicPr/>
            <p:nvPr/>
          </p:nvPicPr>
          <p:blipFill>
            <a:blip r:embed="rId13" cstate="print"/>
            <a:stretch>
              <a:fillRect/>
            </a:stretch>
          </p:blipFill>
          <p:spPr>
            <a:xfrm>
              <a:off x="3304032" y="6012764"/>
              <a:ext cx="1215529" cy="477126"/>
            </a:xfrm>
            <a:prstGeom prst="rect">
              <a:avLst/>
            </a:prstGeom>
          </p:spPr>
        </p:pic>
        <p:pic>
          <p:nvPicPr>
            <p:cNvPr id="36" name="object 36">
              <a:extLst>
                <a:ext uri="{FF2B5EF4-FFF2-40B4-BE49-F238E27FC236}">
                  <a16:creationId xmlns:a16="http://schemas.microsoft.com/office/drawing/2014/main" id="{461FB574-2586-2A9F-2D79-8C1FE5F3632A}"/>
                </a:ext>
              </a:extLst>
            </p:cNvPr>
            <p:cNvPicPr/>
            <p:nvPr/>
          </p:nvPicPr>
          <p:blipFill>
            <a:blip r:embed="rId14" cstate="print"/>
            <a:stretch>
              <a:fillRect/>
            </a:stretch>
          </p:blipFill>
          <p:spPr>
            <a:xfrm>
              <a:off x="3304032" y="6547815"/>
              <a:ext cx="1215529" cy="477126"/>
            </a:xfrm>
            <a:prstGeom prst="rect">
              <a:avLst/>
            </a:prstGeom>
          </p:spPr>
        </p:pic>
        <p:pic>
          <p:nvPicPr>
            <p:cNvPr id="37" name="object 37">
              <a:extLst>
                <a:ext uri="{FF2B5EF4-FFF2-40B4-BE49-F238E27FC236}">
                  <a16:creationId xmlns:a16="http://schemas.microsoft.com/office/drawing/2014/main" id="{D861FACF-DE4C-5F4A-7924-F14DE260D949}"/>
                </a:ext>
              </a:extLst>
            </p:cNvPr>
            <p:cNvPicPr/>
            <p:nvPr/>
          </p:nvPicPr>
          <p:blipFill>
            <a:blip r:embed="rId15" cstate="print"/>
            <a:stretch>
              <a:fillRect/>
            </a:stretch>
          </p:blipFill>
          <p:spPr>
            <a:xfrm>
              <a:off x="3304032" y="7082878"/>
              <a:ext cx="1215529" cy="477126"/>
            </a:xfrm>
            <a:prstGeom prst="rect">
              <a:avLst/>
            </a:prstGeom>
          </p:spPr>
        </p:pic>
      </p:grpSp>
      <p:pic>
        <p:nvPicPr>
          <p:cNvPr id="38" name="object 38">
            <a:extLst>
              <a:ext uri="{FF2B5EF4-FFF2-40B4-BE49-F238E27FC236}">
                <a16:creationId xmlns:a16="http://schemas.microsoft.com/office/drawing/2014/main" id="{A3A40A40-8404-0BB3-EB41-DE60AE073A7A}"/>
              </a:ext>
            </a:extLst>
          </p:cNvPr>
          <p:cNvPicPr/>
          <p:nvPr/>
        </p:nvPicPr>
        <p:blipFill>
          <a:blip r:embed="rId16" cstate="print"/>
          <a:stretch>
            <a:fillRect/>
          </a:stretch>
        </p:blipFill>
        <p:spPr>
          <a:xfrm>
            <a:off x="1011180" y="1165159"/>
            <a:ext cx="4163986" cy="602087"/>
          </a:xfrm>
          <a:prstGeom prst="rect">
            <a:avLst/>
          </a:prstGeom>
        </p:spPr>
      </p:pic>
      <p:sp>
        <p:nvSpPr>
          <p:cNvPr id="39" name="object 11">
            <a:extLst>
              <a:ext uri="{FF2B5EF4-FFF2-40B4-BE49-F238E27FC236}">
                <a16:creationId xmlns:a16="http://schemas.microsoft.com/office/drawing/2014/main" id="{E6F8232E-0321-3FD3-2FCE-F81C44BCD24B}"/>
              </a:ext>
            </a:extLst>
          </p:cNvPr>
          <p:cNvSpPr txBox="1">
            <a:spLocks/>
          </p:cNvSpPr>
          <p:nvPr/>
        </p:nvSpPr>
        <p:spPr>
          <a:xfrm>
            <a:off x="673081" y="567998"/>
            <a:ext cx="1834514" cy="700405"/>
          </a:xfrm>
          <a:prstGeom prst="rect">
            <a:avLst/>
          </a:prstGeom>
        </p:spPr>
        <p:txBody>
          <a:bodyPr vert="horz" wrap="square" lIns="0" tIns="15875" rIns="0" bIns="0" rtlCol="0">
            <a:spAutoFit/>
          </a:bodyPr>
          <a:lstStyle>
            <a:lvl1pPr algn="l" defTabSz="914377" rtl="0" fontAlgn="base">
              <a:lnSpc>
                <a:spcPct val="90000"/>
              </a:lnSpc>
              <a:spcBef>
                <a:spcPct val="0"/>
              </a:spcBef>
              <a:spcAft>
                <a:spcPct val="0"/>
              </a:spcAft>
              <a:defRPr sz="4400" kern="1200">
                <a:solidFill>
                  <a:srgbClr val="002957"/>
                </a:solidFill>
                <a:latin typeface="+mj-lt"/>
                <a:ea typeface="+mj-ea"/>
                <a:cs typeface="+mj-cs"/>
              </a:defRPr>
            </a:lvl1pPr>
            <a:lvl2pPr algn="l" defTabSz="914377" rtl="0" fontAlgn="base">
              <a:lnSpc>
                <a:spcPct val="90000"/>
              </a:lnSpc>
              <a:spcBef>
                <a:spcPct val="0"/>
              </a:spcBef>
              <a:spcAft>
                <a:spcPct val="0"/>
              </a:spcAft>
              <a:defRPr sz="4400">
                <a:solidFill>
                  <a:schemeClr val="tx1"/>
                </a:solidFill>
                <a:latin typeface="Calibri Light" panose="020F0302020204030204" pitchFamily="34" charset="0"/>
              </a:defRPr>
            </a:lvl2pPr>
            <a:lvl3pPr algn="l" defTabSz="914377" rtl="0" fontAlgn="base">
              <a:lnSpc>
                <a:spcPct val="90000"/>
              </a:lnSpc>
              <a:spcBef>
                <a:spcPct val="0"/>
              </a:spcBef>
              <a:spcAft>
                <a:spcPct val="0"/>
              </a:spcAft>
              <a:defRPr sz="4400">
                <a:solidFill>
                  <a:schemeClr val="tx1"/>
                </a:solidFill>
                <a:latin typeface="Calibri Light" panose="020F0302020204030204" pitchFamily="34" charset="0"/>
              </a:defRPr>
            </a:lvl3pPr>
            <a:lvl4pPr algn="l" defTabSz="914377" rtl="0" fontAlgn="base">
              <a:lnSpc>
                <a:spcPct val="90000"/>
              </a:lnSpc>
              <a:spcBef>
                <a:spcPct val="0"/>
              </a:spcBef>
              <a:spcAft>
                <a:spcPct val="0"/>
              </a:spcAft>
              <a:defRPr sz="4400">
                <a:solidFill>
                  <a:schemeClr val="tx1"/>
                </a:solidFill>
                <a:latin typeface="Calibri Light" panose="020F0302020204030204" pitchFamily="34" charset="0"/>
              </a:defRPr>
            </a:lvl4pPr>
            <a:lvl5pPr algn="l" defTabSz="914377" rtl="0" fontAlgn="base">
              <a:lnSpc>
                <a:spcPct val="90000"/>
              </a:lnSpc>
              <a:spcBef>
                <a:spcPct val="0"/>
              </a:spcBef>
              <a:spcAft>
                <a:spcPct val="0"/>
              </a:spcAft>
              <a:defRPr sz="4400">
                <a:solidFill>
                  <a:schemeClr val="tx1"/>
                </a:solidFill>
                <a:latin typeface="Calibri Light" panose="020F0302020204030204" pitchFamily="34" charset="0"/>
              </a:defRPr>
            </a:lvl5pPr>
            <a:lvl6pPr marL="609585" algn="l" defTabSz="914377" rtl="0" fontAlgn="base">
              <a:lnSpc>
                <a:spcPct val="90000"/>
              </a:lnSpc>
              <a:spcBef>
                <a:spcPct val="0"/>
              </a:spcBef>
              <a:spcAft>
                <a:spcPct val="0"/>
              </a:spcAft>
              <a:defRPr sz="4400">
                <a:solidFill>
                  <a:schemeClr val="tx1"/>
                </a:solidFill>
                <a:latin typeface="Calibri Light" panose="020F0302020204030204" pitchFamily="34" charset="0"/>
              </a:defRPr>
            </a:lvl6pPr>
            <a:lvl7pPr marL="1219170" algn="l" defTabSz="914377" rtl="0" fontAlgn="base">
              <a:lnSpc>
                <a:spcPct val="90000"/>
              </a:lnSpc>
              <a:spcBef>
                <a:spcPct val="0"/>
              </a:spcBef>
              <a:spcAft>
                <a:spcPct val="0"/>
              </a:spcAft>
              <a:defRPr sz="4400">
                <a:solidFill>
                  <a:schemeClr val="tx1"/>
                </a:solidFill>
                <a:latin typeface="Calibri Light" panose="020F0302020204030204" pitchFamily="34" charset="0"/>
              </a:defRPr>
            </a:lvl7pPr>
            <a:lvl8pPr marL="1828754" algn="l" defTabSz="914377" rtl="0" fontAlgn="base">
              <a:lnSpc>
                <a:spcPct val="90000"/>
              </a:lnSpc>
              <a:spcBef>
                <a:spcPct val="0"/>
              </a:spcBef>
              <a:spcAft>
                <a:spcPct val="0"/>
              </a:spcAft>
              <a:defRPr sz="4400">
                <a:solidFill>
                  <a:schemeClr val="tx1"/>
                </a:solidFill>
                <a:latin typeface="Calibri Light" panose="020F0302020204030204" pitchFamily="34" charset="0"/>
              </a:defRPr>
            </a:lvl8pPr>
            <a:lvl9pPr marL="2438339" algn="l" defTabSz="914377"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12700">
              <a:lnSpc>
                <a:spcPct val="100000"/>
              </a:lnSpc>
              <a:spcBef>
                <a:spcPts val="125"/>
              </a:spcBef>
            </a:pPr>
            <a:r>
              <a:rPr lang="nb-NO" spc="120"/>
              <a:t>Tilvalg</a:t>
            </a:r>
            <a:endParaRPr lang="nb-NO"/>
          </a:p>
        </p:txBody>
      </p:sp>
      <p:sp>
        <p:nvSpPr>
          <p:cNvPr id="41" name="TextBox 40">
            <a:extLst>
              <a:ext uri="{FF2B5EF4-FFF2-40B4-BE49-F238E27FC236}">
                <a16:creationId xmlns:a16="http://schemas.microsoft.com/office/drawing/2014/main" id="{37831C1E-B556-63E1-AA89-3C2A9C2BCCB4}"/>
              </a:ext>
            </a:extLst>
          </p:cNvPr>
          <p:cNvSpPr txBox="1"/>
          <p:nvPr/>
        </p:nvSpPr>
        <p:spPr>
          <a:xfrm>
            <a:off x="6981796" y="850960"/>
            <a:ext cx="2362768" cy="523220"/>
          </a:xfrm>
          <a:prstGeom prst="rect">
            <a:avLst/>
          </a:prstGeom>
          <a:noFill/>
        </p:spPr>
        <p:txBody>
          <a:bodyPr wrap="square">
            <a:spAutoFit/>
          </a:bodyPr>
          <a:lstStyle/>
          <a:p>
            <a:pPr marL="12700">
              <a:lnSpc>
                <a:spcPct val="100000"/>
              </a:lnSpc>
              <a:spcBef>
                <a:spcPts val="100"/>
              </a:spcBef>
            </a:pPr>
            <a:r>
              <a:rPr lang="nb-NO" sz="2800">
                <a:solidFill>
                  <a:srgbClr val="002957"/>
                </a:solidFill>
                <a:latin typeface="Vollkorn"/>
                <a:cs typeface="Vollkorn"/>
              </a:rPr>
              <a:t>Bad</a:t>
            </a:r>
            <a:r>
              <a:rPr lang="nb-NO" sz="2800" spc="-10">
                <a:solidFill>
                  <a:srgbClr val="002957"/>
                </a:solidFill>
                <a:latin typeface="Vollkorn"/>
                <a:cs typeface="Vollkorn"/>
              </a:rPr>
              <a:t> </a:t>
            </a:r>
            <a:r>
              <a:rPr lang="nb-NO" sz="2800">
                <a:solidFill>
                  <a:srgbClr val="002957"/>
                </a:solidFill>
                <a:latin typeface="Vollkorn"/>
                <a:cs typeface="Vollkorn"/>
              </a:rPr>
              <a:t>og </a:t>
            </a:r>
            <a:r>
              <a:rPr lang="nb-NO" sz="2800" spc="-10">
                <a:solidFill>
                  <a:srgbClr val="002957"/>
                </a:solidFill>
                <a:latin typeface="Vollkorn"/>
                <a:cs typeface="Vollkorn"/>
              </a:rPr>
              <a:t>fliser</a:t>
            </a:r>
            <a:endParaRPr lang="nb-NO" sz="2800">
              <a:latin typeface="Vollkorn"/>
              <a:cs typeface="Vollkorn"/>
            </a:endParaRPr>
          </a:p>
        </p:txBody>
      </p:sp>
    </p:spTree>
    <p:extLst>
      <p:ext uri="{BB962C8B-B14F-4D97-AF65-F5344CB8AC3E}">
        <p14:creationId xmlns:p14="http://schemas.microsoft.com/office/powerpoint/2010/main" val="4259528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30F538B-0532-2DA4-5BE4-044160A11353}"/>
              </a:ext>
            </a:extLst>
          </p:cNvPr>
          <p:cNvSpPr/>
          <p:nvPr/>
        </p:nvSpPr>
        <p:spPr>
          <a:xfrm>
            <a:off x="6096000" y="513521"/>
            <a:ext cx="4108174" cy="5814611"/>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FE4EA"/>
              </a:solidFill>
              <a:highlight>
                <a:srgbClr val="DFE4EA"/>
              </a:highlight>
            </a:endParaRPr>
          </a:p>
        </p:txBody>
      </p:sp>
      <p:sp>
        <p:nvSpPr>
          <p:cNvPr id="7" name="Rectangle 6">
            <a:extLst>
              <a:ext uri="{FF2B5EF4-FFF2-40B4-BE49-F238E27FC236}">
                <a16:creationId xmlns:a16="http://schemas.microsoft.com/office/drawing/2014/main" id="{FF629B43-7C45-182B-39D0-D401A0682A35}"/>
              </a:ext>
            </a:extLst>
          </p:cNvPr>
          <p:cNvSpPr/>
          <p:nvPr/>
        </p:nvSpPr>
        <p:spPr>
          <a:xfrm>
            <a:off x="-1" y="2262808"/>
            <a:ext cx="384313" cy="2332382"/>
          </a:xfrm>
          <a:prstGeom prst="rect">
            <a:avLst/>
          </a:prstGeom>
          <a:solidFill>
            <a:srgbClr val="00295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C0763DD-10D5-493E-9E5F-226AFEC6B4E9}"/>
              </a:ext>
            </a:extLst>
          </p:cNvPr>
          <p:cNvSpPr/>
          <p:nvPr/>
        </p:nvSpPr>
        <p:spPr>
          <a:xfrm rot="5400000">
            <a:off x="11416748" y="-390939"/>
            <a:ext cx="384313" cy="1166191"/>
          </a:xfrm>
          <a:prstGeom prst="rect">
            <a:avLst/>
          </a:prstGeom>
          <a:solidFill>
            <a:srgbClr val="00295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lassholder for bilde 8" descr="Et bilde som inneholder innendørs, gulv, vegg, konstruksjon&#10;&#10;Automatisk generert beskrivelse">
            <a:extLst>
              <a:ext uri="{FF2B5EF4-FFF2-40B4-BE49-F238E27FC236}">
                <a16:creationId xmlns:a16="http://schemas.microsoft.com/office/drawing/2014/main" id="{F36DEC8F-E4E2-DD8B-23F0-1B5F416A709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6583" r="26583"/>
          <a:stretch>
            <a:fillRect/>
          </a:stretch>
        </p:blipFill>
        <p:spPr/>
      </p:pic>
      <p:sp>
        <p:nvSpPr>
          <p:cNvPr id="4" name="Slide Number Placeholder 7">
            <a:extLst>
              <a:ext uri="{FF2B5EF4-FFF2-40B4-BE49-F238E27FC236}">
                <a16:creationId xmlns:a16="http://schemas.microsoft.com/office/drawing/2014/main" id="{F4689161-5A30-59EF-5214-0A4713286B43}"/>
              </a:ext>
            </a:extLst>
          </p:cNvPr>
          <p:cNvSpPr>
            <a:spLocks noGrp="1"/>
          </p:cNvSpPr>
          <p:nvPr>
            <p:ph type="sldNum" sz="quarter" idx="12"/>
          </p:nvPr>
        </p:nvSpPr>
        <p:spPr/>
        <p:txBody>
          <a:bodyPr/>
          <a:lstStyle/>
          <a:p>
            <a:fld id="{49F276AC-52CD-4697-8BF5-A84FF5D800CC}" type="slidenum">
              <a:rPr lang="en-US" altLang="nb-NO" smtClean="0"/>
              <a:pPr/>
              <a:t>10</a:t>
            </a:fld>
            <a:endParaRPr lang="en-US" altLang="nb-NO"/>
          </a:p>
        </p:txBody>
      </p:sp>
      <p:sp>
        <p:nvSpPr>
          <p:cNvPr id="6" name="TextBox 5">
            <a:extLst>
              <a:ext uri="{FF2B5EF4-FFF2-40B4-BE49-F238E27FC236}">
                <a16:creationId xmlns:a16="http://schemas.microsoft.com/office/drawing/2014/main" id="{85D043FC-78DF-0250-0064-B9F94EDD5537}"/>
              </a:ext>
            </a:extLst>
          </p:cNvPr>
          <p:cNvSpPr txBox="1"/>
          <p:nvPr/>
        </p:nvSpPr>
        <p:spPr>
          <a:xfrm>
            <a:off x="6469682" y="2658142"/>
            <a:ext cx="3122436" cy="646331"/>
          </a:xfrm>
          <a:prstGeom prst="rect">
            <a:avLst/>
          </a:prstGeom>
          <a:noFill/>
        </p:spPr>
        <p:txBody>
          <a:bodyPr wrap="square" rtlCol="0">
            <a:spAutoFit/>
          </a:bodyPr>
          <a:lstStyle/>
          <a:p>
            <a:r>
              <a:rPr lang="nb-NO">
                <a:solidFill>
                  <a:srgbClr val="002957"/>
                </a:solidFill>
                <a:latin typeface="Vollkorn" pitchFamily="2" charset="0"/>
                <a:ea typeface="Vollkorn" pitchFamily="2" charset="0"/>
              </a:rPr>
              <a:t>Her kommer en intro i Vollkorn 18pt </a:t>
            </a:r>
          </a:p>
        </p:txBody>
      </p:sp>
      <p:sp>
        <p:nvSpPr>
          <p:cNvPr id="12" name="TextBox 11">
            <a:extLst>
              <a:ext uri="{FF2B5EF4-FFF2-40B4-BE49-F238E27FC236}">
                <a16:creationId xmlns:a16="http://schemas.microsoft.com/office/drawing/2014/main" id="{3D0F19A2-B96D-96FF-9B75-F898211D0C19}"/>
              </a:ext>
            </a:extLst>
          </p:cNvPr>
          <p:cNvSpPr txBox="1"/>
          <p:nvPr/>
        </p:nvSpPr>
        <p:spPr>
          <a:xfrm>
            <a:off x="6489316" y="3379774"/>
            <a:ext cx="3551584" cy="738664"/>
          </a:xfrm>
          <a:prstGeom prst="rect">
            <a:avLst/>
          </a:prstGeom>
          <a:noFill/>
        </p:spPr>
        <p:txBody>
          <a:bodyPr wrap="square" rtlCol="0">
            <a:spAutoFit/>
          </a:bodyPr>
          <a:lstStyle/>
          <a:p>
            <a:r>
              <a:rPr lang="nb-NO" sz="1400">
                <a:solidFill>
                  <a:srgbClr val="002957"/>
                </a:solidFill>
                <a:latin typeface="Barlow" panose="00000500000000000000" pitchFamily="2" charset="0"/>
                <a:ea typeface="Vollkorn" pitchFamily="2" charset="0"/>
              </a:rPr>
              <a:t>Her kommer brødtekst, her kommer mer tekst her kommer teksten og her kommer mye bra tekst i Barlow 14 pt</a:t>
            </a:r>
          </a:p>
        </p:txBody>
      </p:sp>
    </p:spTree>
    <p:extLst>
      <p:ext uri="{BB962C8B-B14F-4D97-AF65-F5344CB8AC3E}">
        <p14:creationId xmlns:p14="http://schemas.microsoft.com/office/powerpoint/2010/main" val="66658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30F538B-0532-2DA4-5BE4-044160A11353}"/>
              </a:ext>
            </a:extLst>
          </p:cNvPr>
          <p:cNvSpPr/>
          <p:nvPr/>
        </p:nvSpPr>
        <p:spPr>
          <a:xfrm>
            <a:off x="6096000" y="513521"/>
            <a:ext cx="4108174" cy="5842413"/>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FE4EA"/>
              </a:solidFill>
              <a:highlight>
                <a:srgbClr val="DFE4EA"/>
              </a:highlight>
            </a:endParaRPr>
          </a:p>
        </p:txBody>
      </p:sp>
      <p:sp>
        <p:nvSpPr>
          <p:cNvPr id="7" name="Rectangle 6">
            <a:extLst>
              <a:ext uri="{FF2B5EF4-FFF2-40B4-BE49-F238E27FC236}">
                <a16:creationId xmlns:a16="http://schemas.microsoft.com/office/drawing/2014/main" id="{FF629B43-7C45-182B-39D0-D401A0682A35}"/>
              </a:ext>
            </a:extLst>
          </p:cNvPr>
          <p:cNvSpPr/>
          <p:nvPr/>
        </p:nvSpPr>
        <p:spPr>
          <a:xfrm>
            <a:off x="-1" y="2262808"/>
            <a:ext cx="384313" cy="2332382"/>
          </a:xfrm>
          <a:prstGeom prst="rect">
            <a:avLst/>
          </a:prstGeom>
          <a:solidFill>
            <a:srgbClr val="859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CA484"/>
              </a:solidFill>
            </a:endParaRPr>
          </a:p>
        </p:txBody>
      </p:sp>
      <p:sp>
        <p:nvSpPr>
          <p:cNvPr id="8" name="Rectangle 7">
            <a:extLst>
              <a:ext uri="{FF2B5EF4-FFF2-40B4-BE49-F238E27FC236}">
                <a16:creationId xmlns:a16="http://schemas.microsoft.com/office/drawing/2014/main" id="{EC0763DD-10D5-493E-9E5F-226AFEC6B4E9}"/>
              </a:ext>
            </a:extLst>
          </p:cNvPr>
          <p:cNvSpPr/>
          <p:nvPr/>
        </p:nvSpPr>
        <p:spPr>
          <a:xfrm rot="5400000">
            <a:off x="11416748" y="-390939"/>
            <a:ext cx="384313" cy="1166191"/>
          </a:xfrm>
          <a:prstGeom prst="rect">
            <a:avLst/>
          </a:prstGeom>
          <a:solidFill>
            <a:srgbClr val="859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lassholder for bilde 8" descr="Et bilde som inneholder innendørs, gulv, vegg, konstruksjon&#10;&#10;Automatisk generert beskrivelse">
            <a:extLst>
              <a:ext uri="{FF2B5EF4-FFF2-40B4-BE49-F238E27FC236}">
                <a16:creationId xmlns:a16="http://schemas.microsoft.com/office/drawing/2014/main" id="{F36DEC8F-E4E2-DD8B-23F0-1B5F416A709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6583" r="26583"/>
          <a:stretch>
            <a:fillRect/>
          </a:stretch>
        </p:blipFill>
        <p:spPr/>
      </p:pic>
      <p:sp>
        <p:nvSpPr>
          <p:cNvPr id="4" name="Slide Number Placeholder 7">
            <a:extLst>
              <a:ext uri="{FF2B5EF4-FFF2-40B4-BE49-F238E27FC236}">
                <a16:creationId xmlns:a16="http://schemas.microsoft.com/office/drawing/2014/main" id="{F4689161-5A30-59EF-5214-0A4713286B43}"/>
              </a:ext>
            </a:extLst>
          </p:cNvPr>
          <p:cNvSpPr>
            <a:spLocks noGrp="1"/>
          </p:cNvSpPr>
          <p:nvPr>
            <p:ph type="sldNum" sz="quarter" idx="12"/>
          </p:nvPr>
        </p:nvSpPr>
        <p:spPr/>
        <p:txBody>
          <a:bodyPr/>
          <a:lstStyle/>
          <a:p>
            <a:fld id="{49F276AC-52CD-4697-8BF5-A84FF5D800CC}" type="slidenum">
              <a:rPr lang="en-US" altLang="nb-NO" smtClean="0"/>
              <a:pPr/>
              <a:t>11</a:t>
            </a:fld>
            <a:endParaRPr lang="en-US" altLang="nb-NO"/>
          </a:p>
        </p:txBody>
      </p:sp>
      <p:sp>
        <p:nvSpPr>
          <p:cNvPr id="6" name="TextBox 5">
            <a:extLst>
              <a:ext uri="{FF2B5EF4-FFF2-40B4-BE49-F238E27FC236}">
                <a16:creationId xmlns:a16="http://schemas.microsoft.com/office/drawing/2014/main" id="{85D043FC-78DF-0250-0064-B9F94EDD5537}"/>
              </a:ext>
            </a:extLst>
          </p:cNvPr>
          <p:cNvSpPr txBox="1"/>
          <p:nvPr/>
        </p:nvSpPr>
        <p:spPr>
          <a:xfrm>
            <a:off x="6469682" y="2658142"/>
            <a:ext cx="3122436" cy="646331"/>
          </a:xfrm>
          <a:prstGeom prst="rect">
            <a:avLst/>
          </a:prstGeom>
          <a:noFill/>
        </p:spPr>
        <p:txBody>
          <a:bodyPr wrap="square" rtlCol="0">
            <a:spAutoFit/>
          </a:bodyPr>
          <a:lstStyle/>
          <a:p>
            <a:r>
              <a:rPr lang="nb-NO">
                <a:solidFill>
                  <a:srgbClr val="002957"/>
                </a:solidFill>
                <a:latin typeface="Vollkorn" pitchFamily="2" charset="0"/>
                <a:ea typeface="Vollkorn" pitchFamily="2" charset="0"/>
              </a:rPr>
              <a:t>Her kommer en intro i Vollkorn 18pt </a:t>
            </a:r>
          </a:p>
        </p:txBody>
      </p:sp>
      <p:sp>
        <p:nvSpPr>
          <p:cNvPr id="12" name="TextBox 11">
            <a:extLst>
              <a:ext uri="{FF2B5EF4-FFF2-40B4-BE49-F238E27FC236}">
                <a16:creationId xmlns:a16="http://schemas.microsoft.com/office/drawing/2014/main" id="{3D0F19A2-B96D-96FF-9B75-F898211D0C19}"/>
              </a:ext>
            </a:extLst>
          </p:cNvPr>
          <p:cNvSpPr txBox="1"/>
          <p:nvPr/>
        </p:nvSpPr>
        <p:spPr>
          <a:xfrm>
            <a:off x="6489316" y="3379774"/>
            <a:ext cx="3551584" cy="738664"/>
          </a:xfrm>
          <a:prstGeom prst="rect">
            <a:avLst/>
          </a:prstGeom>
          <a:noFill/>
        </p:spPr>
        <p:txBody>
          <a:bodyPr wrap="square" rtlCol="0">
            <a:spAutoFit/>
          </a:bodyPr>
          <a:lstStyle/>
          <a:p>
            <a:r>
              <a:rPr lang="nb-NO" sz="1400">
                <a:solidFill>
                  <a:srgbClr val="002957"/>
                </a:solidFill>
                <a:latin typeface="Barlow" panose="00000500000000000000" pitchFamily="2" charset="0"/>
                <a:ea typeface="Vollkorn" pitchFamily="2" charset="0"/>
              </a:rPr>
              <a:t>Her kommer brødtekst, her kommer mer tekst her kommer teksten og her kommer mye bra tekst i Barlow 14 pt</a:t>
            </a:r>
          </a:p>
        </p:txBody>
      </p:sp>
    </p:spTree>
    <p:extLst>
      <p:ext uri="{BB962C8B-B14F-4D97-AF65-F5344CB8AC3E}">
        <p14:creationId xmlns:p14="http://schemas.microsoft.com/office/powerpoint/2010/main" val="1277895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26D0CCC-2F3D-F124-7049-EE95A97258E9}"/>
              </a:ext>
            </a:extLst>
          </p:cNvPr>
          <p:cNvSpPr/>
          <p:nvPr/>
        </p:nvSpPr>
        <p:spPr>
          <a:xfrm>
            <a:off x="0" y="0"/>
            <a:ext cx="2640466" cy="6225187"/>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6C8DD04-18AF-B959-2D63-0985F8BAB52C}"/>
              </a:ext>
            </a:extLst>
          </p:cNvPr>
          <p:cNvSpPr txBox="1"/>
          <p:nvPr/>
        </p:nvSpPr>
        <p:spPr>
          <a:xfrm>
            <a:off x="6678083" y="2138570"/>
            <a:ext cx="4597498" cy="1323439"/>
          </a:xfrm>
          <a:prstGeom prst="rect">
            <a:avLst/>
          </a:prstGeom>
          <a:noFill/>
        </p:spPr>
        <p:txBody>
          <a:bodyPr wrap="square" rtlCol="0">
            <a:spAutoFit/>
          </a:bodyPr>
          <a:lstStyle/>
          <a:p>
            <a:r>
              <a:rPr lang="en-US" sz="4000" spc="100" dirty="0" err="1">
                <a:solidFill>
                  <a:srgbClr val="2E3453"/>
                </a:solidFill>
                <a:latin typeface="+mj-lt"/>
              </a:rPr>
              <a:t>Utvikling</a:t>
            </a:r>
            <a:r>
              <a:rPr lang="en-US" sz="4000" spc="100" dirty="0">
                <a:solidFill>
                  <a:srgbClr val="2E3453"/>
                </a:solidFill>
                <a:latin typeface="+mj-lt"/>
              </a:rPr>
              <a:t> av nye </a:t>
            </a:r>
            <a:r>
              <a:rPr lang="en-US" sz="4000" spc="100" dirty="0" err="1">
                <a:solidFill>
                  <a:srgbClr val="2E3453"/>
                </a:solidFill>
                <a:latin typeface="+mj-lt"/>
              </a:rPr>
              <a:t>husmodeller</a:t>
            </a:r>
            <a:endParaRPr lang="en-US" sz="4000" spc="100" dirty="0">
              <a:solidFill>
                <a:srgbClr val="2E3453"/>
              </a:solidFill>
              <a:latin typeface="+mj-lt"/>
            </a:endParaRPr>
          </a:p>
        </p:txBody>
      </p:sp>
      <p:sp>
        <p:nvSpPr>
          <p:cNvPr id="8" name="Rectangle 7">
            <a:extLst>
              <a:ext uri="{FF2B5EF4-FFF2-40B4-BE49-F238E27FC236}">
                <a16:creationId xmlns:a16="http://schemas.microsoft.com/office/drawing/2014/main" id="{D0558F52-A595-4AF0-D4BB-9EEA4DFD8A25}"/>
              </a:ext>
            </a:extLst>
          </p:cNvPr>
          <p:cNvSpPr/>
          <p:nvPr/>
        </p:nvSpPr>
        <p:spPr>
          <a:xfrm>
            <a:off x="6678083" y="3525078"/>
            <a:ext cx="4524109" cy="752770"/>
          </a:xfrm>
          <a:prstGeom prst="rect">
            <a:avLst/>
          </a:prstGeom>
        </p:spPr>
        <p:txBody>
          <a:bodyPr wrap="square">
            <a:spAutoFit/>
          </a:bodyPr>
          <a:lstStyle/>
          <a:p>
            <a:pPr>
              <a:lnSpc>
                <a:spcPct val="150000"/>
              </a:lnSpc>
            </a:pPr>
            <a:r>
              <a:rPr lang="en-US" sz="1000" dirty="0">
                <a:solidFill>
                  <a:schemeClr val="tx1">
                    <a:lumMod val="75000"/>
                    <a:lumOff val="25000"/>
                  </a:schemeClr>
                </a:solidFill>
                <a:ea typeface="Roboto" panose="02000000000000000000" pitchFamily="2" charset="0"/>
              </a:rPr>
              <a:t>Å </a:t>
            </a:r>
            <a:r>
              <a:rPr lang="en-US" sz="1000" dirty="0" err="1">
                <a:solidFill>
                  <a:schemeClr val="tx1">
                    <a:lumMod val="75000"/>
                    <a:lumOff val="25000"/>
                  </a:schemeClr>
                </a:solidFill>
                <a:ea typeface="Roboto" panose="02000000000000000000" pitchFamily="2" charset="0"/>
              </a:rPr>
              <a:t>skape</a:t>
            </a:r>
            <a:r>
              <a:rPr lang="en-US" sz="1000" dirty="0">
                <a:solidFill>
                  <a:schemeClr val="tx1">
                    <a:lumMod val="75000"/>
                    <a:lumOff val="25000"/>
                  </a:schemeClr>
                </a:solidFill>
                <a:ea typeface="Roboto" panose="02000000000000000000" pitchFamily="2" charset="0"/>
              </a:rPr>
              <a:t> nye </a:t>
            </a:r>
            <a:r>
              <a:rPr lang="en-US" sz="1000" dirty="0" err="1">
                <a:solidFill>
                  <a:schemeClr val="tx1">
                    <a:lumMod val="75000"/>
                    <a:lumOff val="25000"/>
                  </a:schemeClr>
                </a:solidFill>
                <a:ea typeface="Roboto" panose="02000000000000000000" pitchFamily="2" charset="0"/>
              </a:rPr>
              <a:t>husmodeller</a:t>
            </a:r>
            <a:r>
              <a:rPr lang="en-US" sz="1000" dirty="0">
                <a:solidFill>
                  <a:schemeClr val="tx1">
                    <a:lumMod val="75000"/>
                    <a:lumOff val="25000"/>
                  </a:schemeClr>
                </a:solidFill>
                <a:ea typeface="Roboto" panose="02000000000000000000" pitchFamily="2" charset="0"/>
              </a:rPr>
              <a:t> er </a:t>
            </a:r>
            <a:r>
              <a:rPr lang="en-US" sz="1000" dirty="0" err="1">
                <a:solidFill>
                  <a:schemeClr val="tx1">
                    <a:lumMod val="75000"/>
                    <a:lumOff val="25000"/>
                  </a:schemeClr>
                </a:solidFill>
                <a:ea typeface="Roboto" panose="02000000000000000000" pitchFamily="2" charset="0"/>
              </a:rPr>
              <a:t>en</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prosess</a:t>
            </a:r>
            <a:r>
              <a:rPr lang="en-US" sz="1000" dirty="0">
                <a:solidFill>
                  <a:schemeClr val="tx1">
                    <a:lumMod val="75000"/>
                    <a:lumOff val="25000"/>
                  </a:schemeClr>
                </a:solidFill>
                <a:ea typeface="Roboto" panose="02000000000000000000" pitchFamily="2" charset="0"/>
              </a:rPr>
              <a:t>. Her </a:t>
            </a:r>
            <a:r>
              <a:rPr lang="en-US" sz="1000" dirty="0" err="1">
                <a:solidFill>
                  <a:schemeClr val="tx1">
                    <a:lumMod val="75000"/>
                    <a:lumOff val="25000"/>
                  </a:schemeClr>
                </a:solidFill>
                <a:ea typeface="Roboto" panose="02000000000000000000" pitchFamily="2" charset="0"/>
              </a:rPr>
              <a:t>involveres</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flere</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forskjellige</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avdelinger</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og</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områder</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slik</a:t>
            </a:r>
            <a:r>
              <a:rPr lang="en-US" sz="1000" dirty="0">
                <a:solidFill>
                  <a:schemeClr val="tx1">
                    <a:lumMod val="75000"/>
                    <a:lumOff val="25000"/>
                  </a:schemeClr>
                </a:solidFill>
                <a:ea typeface="Roboto" panose="02000000000000000000" pitchFamily="2" charset="0"/>
              </a:rPr>
              <a:t> at vi </a:t>
            </a:r>
            <a:r>
              <a:rPr lang="en-US" sz="1000" dirty="0" err="1">
                <a:solidFill>
                  <a:schemeClr val="tx1">
                    <a:lumMod val="75000"/>
                    <a:lumOff val="25000"/>
                  </a:schemeClr>
                </a:solidFill>
                <a:ea typeface="Roboto" panose="02000000000000000000" pitchFamily="2" charset="0"/>
              </a:rPr>
              <a:t>får</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en</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bredde</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på</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synspunktene</a:t>
            </a:r>
            <a:r>
              <a:rPr lang="en-US" sz="1000" dirty="0">
                <a:solidFill>
                  <a:schemeClr val="tx1">
                    <a:lumMod val="75000"/>
                    <a:lumOff val="25000"/>
                  </a:schemeClr>
                </a:solidFill>
                <a:ea typeface="Roboto" panose="02000000000000000000" pitchFamily="2" charset="0"/>
              </a:rPr>
              <a:t>. Da </a:t>
            </a:r>
            <a:r>
              <a:rPr lang="en-US" sz="1000" dirty="0" err="1">
                <a:solidFill>
                  <a:schemeClr val="tx1">
                    <a:lumMod val="75000"/>
                    <a:lumOff val="25000"/>
                  </a:schemeClr>
                </a:solidFill>
                <a:ea typeface="Roboto" panose="02000000000000000000" pitchFamily="2" charset="0"/>
              </a:rPr>
              <a:t>tror</a:t>
            </a:r>
            <a:r>
              <a:rPr lang="en-US" sz="1000" dirty="0">
                <a:solidFill>
                  <a:schemeClr val="tx1">
                    <a:lumMod val="75000"/>
                    <a:lumOff val="25000"/>
                  </a:schemeClr>
                </a:solidFill>
                <a:ea typeface="Roboto" panose="02000000000000000000" pitchFamily="2" charset="0"/>
              </a:rPr>
              <a:t> vi at vi best </a:t>
            </a:r>
            <a:r>
              <a:rPr lang="en-US" sz="1000" dirty="0" err="1">
                <a:solidFill>
                  <a:schemeClr val="tx1">
                    <a:lumMod val="75000"/>
                    <a:lumOff val="25000"/>
                  </a:schemeClr>
                </a:solidFill>
                <a:ea typeface="Roboto" panose="02000000000000000000" pitchFamily="2" charset="0"/>
              </a:rPr>
              <a:t>klarer</a:t>
            </a:r>
            <a:r>
              <a:rPr lang="en-US" sz="1000" dirty="0">
                <a:solidFill>
                  <a:schemeClr val="tx1">
                    <a:lumMod val="75000"/>
                    <a:lumOff val="25000"/>
                  </a:schemeClr>
                </a:solidFill>
                <a:ea typeface="Roboto" panose="02000000000000000000" pitchFamily="2" charset="0"/>
              </a:rPr>
              <a:t> å </a:t>
            </a:r>
            <a:r>
              <a:rPr lang="en-US" sz="1000" dirty="0" err="1">
                <a:solidFill>
                  <a:schemeClr val="tx1">
                    <a:lumMod val="75000"/>
                    <a:lumOff val="25000"/>
                  </a:schemeClr>
                </a:solidFill>
                <a:ea typeface="Roboto" panose="02000000000000000000" pitchFamily="2" charset="0"/>
              </a:rPr>
              <a:t>lage</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hus</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som</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treffer</a:t>
            </a:r>
            <a:r>
              <a:rPr lang="en-US" sz="1000" dirty="0">
                <a:solidFill>
                  <a:schemeClr val="tx1">
                    <a:lumMod val="75000"/>
                    <a:lumOff val="25000"/>
                  </a:schemeClr>
                </a:solidFill>
                <a:ea typeface="Roboto" panose="02000000000000000000" pitchFamily="2" charset="0"/>
              </a:rPr>
              <a:t> </a:t>
            </a:r>
            <a:r>
              <a:rPr lang="en-US" sz="1000" dirty="0" err="1">
                <a:solidFill>
                  <a:schemeClr val="tx1">
                    <a:lumMod val="75000"/>
                    <a:lumOff val="25000"/>
                  </a:schemeClr>
                </a:solidFill>
                <a:ea typeface="Roboto" panose="02000000000000000000" pitchFamily="2" charset="0"/>
              </a:rPr>
              <a:t>godt</a:t>
            </a:r>
            <a:r>
              <a:rPr lang="en-US" sz="1000" dirty="0">
                <a:solidFill>
                  <a:schemeClr val="tx1">
                    <a:lumMod val="75000"/>
                    <a:lumOff val="25000"/>
                  </a:schemeClr>
                </a:solidFill>
                <a:ea typeface="Roboto" panose="02000000000000000000" pitchFamily="2" charset="0"/>
              </a:rPr>
              <a:t> I </a:t>
            </a:r>
            <a:r>
              <a:rPr lang="en-US" sz="1000" dirty="0" err="1">
                <a:solidFill>
                  <a:schemeClr val="tx1">
                    <a:lumMod val="75000"/>
                    <a:lumOff val="25000"/>
                  </a:schemeClr>
                </a:solidFill>
                <a:ea typeface="Roboto" panose="02000000000000000000" pitchFamily="2" charset="0"/>
              </a:rPr>
              <a:t>markedet</a:t>
            </a:r>
            <a:r>
              <a:rPr lang="en-US" sz="1000" dirty="0">
                <a:solidFill>
                  <a:schemeClr val="tx1">
                    <a:lumMod val="75000"/>
                    <a:lumOff val="25000"/>
                  </a:schemeClr>
                </a:solidFill>
                <a:ea typeface="Roboto" panose="02000000000000000000" pitchFamily="2" charset="0"/>
              </a:rPr>
              <a:t>.</a:t>
            </a:r>
          </a:p>
        </p:txBody>
      </p:sp>
      <p:sp>
        <p:nvSpPr>
          <p:cNvPr id="11" name="Rectangle 10">
            <a:extLst>
              <a:ext uri="{FF2B5EF4-FFF2-40B4-BE49-F238E27FC236}">
                <a16:creationId xmlns:a16="http://schemas.microsoft.com/office/drawing/2014/main" id="{8F6CD5C9-607B-6443-402C-0DA70A56DACF}"/>
              </a:ext>
            </a:extLst>
          </p:cNvPr>
          <p:cNvSpPr/>
          <p:nvPr/>
        </p:nvSpPr>
        <p:spPr>
          <a:xfrm rot="5400000">
            <a:off x="10939667" y="775255"/>
            <a:ext cx="2027586" cy="477075"/>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7664B97-BD82-7BFA-3844-DD8086718B92}"/>
              </a:ext>
            </a:extLst>
          </p:cNvPr>
          <p:cNvSpPr/>
          <p:nvPr/>
        </p:nvSpPr>
        <p:spPr>
          <a:xfrm>
            <a:off x="6678083" y="6382235"/>
            <a:ext cx="2027586" cy="477075"/>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lassholder for bilde 6" descr="Et bilde som inneholder innendørs, vegg, tak, gulv&#10;&#10;Automatisk generert beskrivelse">
            <a:extLst>
              <a:ext uri="{FF2B5EF4-FFF2-40B4-BE49-F238E27FC236}">
                <a16:creationId xmlns:a16="http://schemas.microsoft.com/office/drawing/2014/main" id="{0CC093B5-D71D-07E5-3CE1-5A2681C382F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2593" b="12593"/>
          <a:stretch>
            <a:fillRect/>
          </a:stretch>
        </p:blipFill>
        <p:spPr>
          <a:pattFill prst="pct5">
            <a:fgClr>
              <a:schemeClr val="accent1"/>
            </a:fgClr>
            <a:bgClr>
              <a:schemeClr val="bg1"/>
            </a:bgClr>
          </a:pattFill>
        </p:spPr>
      </p:pic>
      <p:pic>
        <p:nvPicPr>
          <p:cNvPr id="13" name="Plassholder for bilde 12" descr="Et bilde som inneholder gulv, vegg, innendørs, stue&#10;&#10;Automatisk generert beskrivelse">
            <a:extLst>
              <a:ext uri="{FF2B5EF4-FFF2-40B4-BE49-F238E27FC236}">
                <a16:creationId xmlns:a16="http://schemas.microsoft.com/office/drawing/2014/main" id="{D3155387-7A98-F5D5-B244-08831D25FA93}"/>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2593" b="12593"/>
          <a:stretch>
            <a:fillRect/>
          </a:stretch>
        </p:blipFill>
        <p:spPr>
          <a:pattFill prst="pct5">
            <a:fgClr>
              <a:schemeClr val="accent1"/>
            </a:fgClr>
            <a:bgClr>
              <a:schemeClr val="bg1"/>
            </a:bgClr>
          </a:pattFill>
        </p:spPr>
      </p:pic>
      <p:sp>
        <p:nvSpPr>
          <p:cNvPr id="2" name="Slide Number Placeholder 7">
            <a:extLst>
              <a:ext uri="{FF2B5EF4-FFF2-40B4-BE49-F238E27FC236}">
                <a16:creationId xmlns:a16="http://schemas.microsoft.com/office/drawing/2014/main" id="{A46FACF6-F345-2EEA-89A4-1CA0A9FFBAA6}"/>
              </a:ext>
            </a:extLst>
          </p:cNvPr>
          <p:cNvSpPr>
            <a:spLocks noGrp="1"/>
          </p:cNvSpPr>
          <p:nvPr>
            <p:ph type="sldNum" sz="quarter" idx="12"/>
          </p:nvPr>
        </p:nvSpPr>
        <p:spPr/>
        <p:txBody>
          <a:bodyPr/>
          <a:lstStyle/>
          <a:p>
            <a:fld id="{49F276AC-52CD-4697-8BF5-A84FF5D800CC}" type="slidenum">
              <a:rPr lang="en-US" altLang="nb-NO" smtClean="0"/>
              <a:pPr/>
              <a:t>12</a:t>
            </a:fld>
            <a:endParaRPr lang="en-US" altLang="nb-NO"/>
          </a:p>
        </p:txBody>
      </p:sp>
    </p:spTree>
    <p:extLst>
      <p:ext uri="{BB962C8B-B14F-4D97-AF65-F5344CB8AC3E}">
        <p14:creationId xmlns:p14="http://schemas.microsoft.com/office/powerpoint/2010/main" val="2025534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0F5F3FD-E46E-2B58-E949-45B12BAC2D92}"/>
              </a:ext>
            </a:extLst>
          </p:cNvPr>
          <p:cNvSpPr/>
          <p:nvPr/>
        </p:nvSpPr>
        <p:spPr>
          <a:xfrm>
            <a:off x="0" y="0"/>
            <a:ext cx="12192000" cy="1976232"/>
          </a:xfrm>
          <a:prstGeom prst="rect">
            <a:avLst/>
          </a:prstGeom>
          <a:solidFill>
            <a:srgbClr val="00295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lassholder for bilde 2" descr="Et bilde som inneholder person, innendørs, mann, rett&#10;&#10;Automatisk generert beskrivelse">
            <a:extLst>
              <a:ext uri="{FF2B5EF4-FFF2-40B4-BE49-F238E27FC236}">
                <a16:creationId xmlns:a16="http://schemas.microsoft.com/office/drawing/2014/main" id="{4A9C2959-A075-045F-C34D-A41A2C1D21E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4617" b="14617"/>
          <a:stretch>
            <a:fillRect/>
          </a:stretch>
        </p:blipFill>
        <p:spPr/>
      </p:pic>
      <p:pic>
        <p:nvPicPr>
          <p:cNvPr id="5" name="Plassholder for bilde 4" descr="Et bilde som inneholder person, innendørs, mann, forberedelse&#10;&#10;Automatisk generert beskrivelse">
            <a:extLst>
              <a:ext uri="{FF2B5EF4-FFF2-40B4-BE49-F238E27FC236}">
                <a16:creationId xmlns:a16="http://schemas.microsoft.com/office/drawing/2014/main" id="{0DA12439-2956-87FC-5066-2140F50A6323}"/>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5588" b="15588"/>
          <a:stretch>
            <a:fillRect/>
          </a:stretch>
        </p:blipFill>
        <p:spPr/>
      </p:pic>
      <p:pic>
        <p:nvPicPr>
          <p:cNvPr id="7" name="Plassholder for bilde 6" descr="Et bilde som inneholder person, innendørs, måltid&#10;&#10;Automatisk generert beskrivelse">
            <a:extLst>
              <a:ext uri="{FF2B5EF4-FFF2-40B4-BE49-F238E27FC236}">
                <a16:creationId xmlns:a16="http://schemas.microsoft.com/office/drawing/2014/main" id="{1731FFED-453E-C2DC-2457-8E472C7671E3}"/>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7836" r="17836"/>
          <a:stretch>
            <a:fillRect/>
          </a:stretch>
        </p:blipFill>
        <p:spPr/>
      </p:pic>
      <p:sp>
        <p:nvSpPr>
          <p:cNvPr id="25" name="TextBox 24">
            <a:extLst>
              <a:ext uri="{FF2B5EF4-FFF2-40B4-BE49-F238E27FC236}">
                <a16:creationId xmlns:a16="http://schemas.microsoft.com/office/drawing/2014/main" id="{05E1951B-E28C-658F-1CA6-270380E0C669}"/>
              </a:ext>
            </a:extLst>
          </p:cNvPr>
          <p:cNvSpPr txBox="1"/>
          <p:nvPr/>
        </p:nvSpPr>
        <p:spPr>
          <a:xfrm>
            <a:off x="881775" y="2767280"/>
            <a:ext cx="4597498" cy="1323439"/>
          </a:xfrm>
          <a:prstGeom prst="rect">
            <a:avLst/>
          </a:prstGeom>
          <a:noFill/>
        </p:spPr>
        <p:txBody>
          <a:bodyPr wrap="square" rtlCol="0">
            <a:spAutoFit/>
          </a:bodyPr>
          <a:lstStyle/>
          <a:p>
            <a:r>
              <a:rPr lang="en-US" sz="4000" spc="100" dirty="0" err="1">
                <a:solidFill>
                  <a:srgbClr val="2E3453"/>
                </a:solidFill>
                <a:latin typeface="+mj-lt"/>
              </a:rPr>
              <a:t>Vår</a:t>
            </a:r>
            <a:r>
              <a:rPr lang="en-US" sz="4000" spc="100" dirty="0">
                <a:solidFill>
                  <a:srgbClr val="2E3453"/>
                </a:solidFill>
                <a:latin typeface="+mj-lt"/>
              </a:rPr>
              <a:t> </a:t>
            </a:r>
            <a:r>
              <a:rPr lang="en-US" sz="4000" spc="100" dirty="0" err="1">
                <a:solidFill>
                  <a:srgbClr val="2E3453"/>
                </a:solidFill>
                <a:latin typeface="+mj-lt"/>
              </a:rPr>
              <a:t>visjon</a:t>
            </a:r>
            <a:r>
              <a:rPr lang="en-US" sz="4000" spc="100" dirty="0">
                <a:solidFill>
                  <a:srgbClr val="2E3453"/>
                </a:solidFill>
                <a:latin typeface="+mj-lt"/>
              </a:rPr>
              <a:t> er </a:t>
            </a:r>
            <a:r>
              <a:rPr lang="en-US" sz="4000" spc="100" dirty="0" err="1">
                <a:solidFill>
                  <a:srgbClr val="2E3453"/>
                </a:solidFill>
                <a:latin typeface="+mj-lt"/>
              </a:rPr>
              <a:t>viktig</a:t>
            </a:r>
            <a:r>
              <a:rPr lang="en-US" sz="4000" spc="100" dirty="0">
                <a:solidFill>
                  <a:srgbClr val="2E3453"/>
                </a:solidFill>
                <a:latin typeface="+mj-lt"/>
              </a:rPr>
              <a:t> for </a:t>
            </a:r>
            <a:r>
              <a:rPr lang="en-US" sz="4000" spc="100" dirty="0" err="1">
                <a:solidFill>
                  <a:srgbClr val="2E3453"/>
                </a:solidFill>
                <a:latin typeface="+mj-lt"/>
              </a:rPr>
              <a:t>oss</a:t>
            </a:r>
            <a:r>
              <a:rPr lang="en-US" sz="4000" spc="100" dirty="0">
                <a:solidFill>
                  <a:srgbClr val="2E3453"/>
                </a:solidFill>
                <a:latin typeface="+mj-lt"/>
              </a:rPr>
              <a:t>!</a:t>
            </a:r>
          </a:p>
        </p:txBody>
      </p:sp>
      <p:sp>
        <p:nvSpPr>
          <p:cNvPr id="26" name="Rectangle 25">
            <a:extLst>
              <a:ext uri="{FF2B5EF4-FFF2-40B4-BE49-F238E27FC236}">
                <a16:creationId xmlns:a16="http://schemas.microsoft.com/office/drawing/2014/main" id="{0AA1494A-9C79-DCC6-41FB-FA7C977EECA6}"/>
              </a:ext>
            </a:extLst>
          </p:cNvPr>
          <p:cNvSpPr/>
          <p:nvPr/>
        </p:nvSpPr>
        <p:spPr>
          <a:xfrm>
            <a:off x="881775" y="4153788"/>
            <a:ext cx="4524109" cy="1214435"/>
          </a:xfrm>
          <a:prstGeom prst="rect">
            <a:avLst/>
          </a:prstGeom>
        </p:spPr>
        <p:txBody>
          <a:bodyPr wrap="square">
            <a:spAutoFit/>
          </a:bodyPr>
          <a:lstStyle/>
          <a:p>
            <a:pPr>
              <a:lnSpc>
                <a:spcPct val="150000"/>
              </a:lnSpc>
            </a:pPr>
            <a:r>
              <a:rPr lang="en-US" sz="1000" b="0" i="0" dirty="0" err="1">
                <a:solidFill>
                  <a:srgbClr val="2E3453"/>
                </a:solidFill>
                <a:effectLst/>
                <a:ea typeface="Roboto" panose="02000000000000000000" pitchFamily="2" charset="0"/>
              </a:rPr>
              <a:t>Hva</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betyr</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egentlig</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Endelig</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hjemme</a:t>
            </a:r>
            <a:r>
              <a:rPr lang="en-US" sz="1000" b="0" i="0" dirty="0">
                <a:solidFill>
                  <a:srgbClr val="2E3453"/>
                </a:solidFill>
                <a:effectLst/>
                <a:ea typeface="Roboto" panose="02000000000000000000" pitchFamily="2" charset="0"/>
              </a:rPr>
              <a:t>”? Jo, </a:t>
            </a:r>
            <a:r>
              <a:rPr lang="en-US" sz="1000" b="0" i="0" dirty="0" err="1">
                <a:solidFill>
                  <a:srgbClr val="2E3453"/>
                </a:solidFill>
                <a:effectLst/>
                <a:ea typeface="Roboto" panose="02000000000000000000" pitchFamily="2" charset="0"/>
              </a:rPr>
              <a:t>dette</a:t>
            </a:r>
            <a:r>
              <a:rPr lang="en-US" sz="1000" b="0" i="0" dirty="0">
                <a:solidFill>
                  <a:srgbClr val="2E3453"/>
                </a:solidFill>
                <a:effectLst/>
                <a:ea typeface="Roboto" panose="02000000000000000000" pitchFamily="2" charset="0"/>
              </a:rPr>
              <a:t> er </a:t>
            </a:r>
            <a:r>
              <a:rPr lang="en-US" sz="1000" b="0" i="0" dirty="0" err="1">
                <a:solidFill>
                  <a:srgbClr val="2E3453"/>
                </a:solidFill>
                <a:effectLst/>
                <a:ea typeface="Roboto" panose="02000000000000000000" pitchFamily="2" charset="0"/>
              </a:rPr>
              <a:t>følelsen</a:t>
            </a:r>
            <a:r>
              <a:rPr lang="en-US" sz="1000" b="0" i="0" dirty="0">
                <a:solidFill>
                  <a:srgbClr val="2E3453"/>
                </a:solidFill>
                <a:effectLst/>
                <a:ea typeface="Roboto" panose="02000000000000000000" pitchFamily="2" charset="0"/>
              </a:rPr>
              <a:t> av at </a:t>
            </a:r>
            <a:r>
              <a:rPr lang="en-US" sz="1000" b="0" i="0" dirty="0" err="1">
                <a:solidFill>
                  <a:srgbClr val="2E3453"/>
                </a:solidFill>
                <a:effectLst/>
                <a:ea typeface="Roboto" panose="02000000000000000000" pitchFamily="2" charset="0"/>
              </a:rPr>
              <a:t>hjemmet</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ditt</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ble</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helt</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rett</a:t>
            </a:r>
            <a:r>
              <a:rPr lang="en-US" sz="1000" b="0" i="0" dirty="0">
                <a:solidFill>
                  <a:srgbClr val="2E3453"/>
                </a:solidFill>
                <a:effectLst/>
                <a:ea typeface="Roboto" panose="02000000000000000000" pitchFamily="2" charset="0"/>
              </a:rPr>
              <a:t> – </a:t>
            </a:r>
            <a:r>
              <a:rPr lang="en-US" sz="1000" b="0" i="0" dirty="0" err="1">
                <a:solidFill>
                  <a:srgbClr val="2E3453"/>
                </a:solidFill>
                <a:effectLst/>
                <a:ea typeface="Roboto" panose="02000000000000000000" pitchFamily="2" charset="0"/>
              </a:rPr>
              <a:t>akkurat</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slik</a:t>
            </a:r>
            <a:r>
              <a:rPr lang="en-US" sz="1000" b="0" i="0" dirty="0">
                <a:solidFill>
                  <a:srgbClr val="2E3453"/>
                </a:solidFill>
                <a:effectLst/>
                <a:ea typeface="Roboto" panose="02000000000000000000" pitchFamily="2" charset="0"/>
              </a:rPr>
              <a:t> det </a:t>
            </a:r>
            <a:r>
              <a:rPr lang="en-US" sz="1000" b="0" i="0" dirty="0" err="1">
                <a:solidFill>
                  <a:srgbClr val="2E3453"/>
                </a:solidFill>
                <a:effectLst/>
                <a:ea typeface="Roboto" panose="02000000000000000000" pitchFamily="2" charset="0"/>
              </a:rPr>
              <a:t>skulle</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være</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Når</a:t>
            </a:r>
            <a:r>
              <a:rPr lang="en-US" sz="1000" b="0" i="0" dirty="0">
                <a:solidFill>
                  <a:srgbClr val="2E3453"/>
                </a:solidFill>
                <a:effectLst/>
                <a:ea typeface="Roboto" panose="02000000000000000000" pitchFamily="2" charset="0"/>
              </a:rPr>
              <a:t> du lever der </a:t>
            </a:r>
            <a:r>
              <a:rPr lang="en-US" sz="1000" b="0" i="0" dirty="0" err="1">
                <a:solidFill>
                  <a:srgbClr val="2E3453"/>
                </a:solidFill>
                <a:effectLst/>
                <a:ea typeface="Roboto" panose="02000000000000000000" pitchFamily="2" charset="0"/>
              </a:rPr>
              <a:t>merker</a:t>
            </a:r>
            <a:r>
              <a:rPr lang="en-US" sz="1000" b="0" i="0" dirty="0">
                <a:solidFill>
                  <a:srgbClr val="2E3453"/>
                </a:solidFill>
                <a:effectLst/>
                <a:ea typeface="Roboto" panose="02000000000000000000" pitchFamily="2" charset="0"/>
              </a:rPr>
              <a:t> du at </a:t>
            </a:r>
            <a:r>
              <a:rPr lang="en-US" sz="1000" b="0" i="0" dirty="0" err="1">
                <a:solidFill>
                  <a:srgbClr val="2E3453"/>
                </a:solidFill>
                <a:effectLst/>
                <a:ea typeface="Roboto" panose="02000000000000000000" pitchFamily="2" charset="0"/>
              </a:rPr>
              <a:t>detaljene</a:t>
            </a:r>
            <a:r>
              <a:rPr lang="en-US" sz="1000" b="0" i="0" dirty="0">
                <a:solidFill>
                  <a:srgbClr val="2E3453"/>
                </a:solidFill>
                <a:effectLst/>
                <a:ea typeface="Roboto" panose="02000000000000000000" pitchFamily="2" charset="0"/>
              </a:rPr>
              <a:t> er </a:t>
            </a:r>
            <a:r>
              <a:rPr lang="en-US" sz="1000" b="0" i="0" dirty="0" err="1">
                <a:solidFill>
                  <a:srgbClr val="2E3453"/>
                </a:solidFill>
                <a:effectLst/>
                <a:ea typeface="Roboto" panose="02000000000000000000" pitchFamily="2" charset="0"/>
              </a:rPr>
              <a:t>gjennomtenkte</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og</a:t>
            </a:r>
            <a:r>
              <a:rPr lang="en-US" sz="1000" b="0" i="0" dirty="0">
                <a:solidFill>
                  <a:srgbClr val="2E3453"/>
                </a:solidFill>
                <a:effectLst/>
                <a:ea typeface="Roboto" panose="02000000000000000000" pitchFamily="2" charset="0"/>
              </a:rPr>
              <a:t> de passer </a:t>
            </a:r>
            <a:r>
              <a:rPr lang="en-US" sz="1000" b="0" i="0" dirty="0" err="1">
                <a:solidFill>
                  <a:srgbClr val="2E3453"/>
                </a:solidFill>
                <a:effectLst/>
                <a:ea typeface="Roboto" panose="02000000000000000000" pitchFamily="2" charset="0"/>
              </a:rPr>
              <a:t>perfekt</a:t>
            </a:r>
            <a:r>
              <a:rPr lang="en-US" sz="1000" b="0" i="0" dirty="0">
                <a:solidFill>
                  <a:srgbClr val="2E3453"/>
                </a:solidFill>
                <a:effectLst/>
                <a:ea typeface="Roboto" panose="02000000000000000000" pitchFamily="2" charset="0"/>
              </a:rPr>
              <a:t> for deg </a:t>
            </a:r>
            <a:r>
              <a:rPr lang="en-US" sz="1000" b="0" i="0" dirty="0" err="1">
                <a:solidFill>
                  <a:srgbClr val="2E3453"/>
                </a:solidFill>
                <a:effectLst/>
                <a:ea typeface="Roboto" panose="02000000000000000000" pitchFamily="2" charset="0"/>
              </a:rPr>
              <a:t>og</a:t>
            </a:r>
            <a:r>
              <a:rPr lang="en-US" sz="1000" b="0" i="0" dirty="0">
                <a:solidFill>
                  <a:srgbClr val="2E3453"/>
                </a:solidFill>
                <a:effectLst/>
                <a:ea typeface="Roboto" panose="02000000000000000000" pitchFamily="2" charset="0"/>
              </a:rPr>
              <a:t> dine. </a:t>
            </a:r>
            <a:r>
              <a:rPr lang="en-US" sz="1000" dirty="0">
                <a:solidFill>
                  <a:srgbClr val="2E3453"/>
                </a:solidFill>
                <a:ea typeface="Roboto" panose="02000000000000000000" pitchFamily="2" charset="0"/>
              </a:rPr>
              <a:t>Da </a:t>
            </a:r>
            <a:r>
              <a:rPr lang="en-US" sz="1000" dirty="0" err="1">
                <a:solidFill>
                  <a:srgbClr val="2E3453"/>
                </a:solidFill>
                <a:ea typeface="Roboto" panose="02000000000000000000" pitchFamily="2" charset="0"/>
              </a:rPr>
              <a:t>har</a:t>
            </a:r>
            <a:r>
              <a:rPr lang="en-US" sz="1000" dirty="0">
                <a:solidFill>
                  <a:srgbClr val="2E3453"/>
                </a:solidFill>
                <a:ea typeface="Roboto" panose="02000000000000000000" pitchFamily="2" charset="0"/>
              </a:rPr>
              <a:t> vi </a:t>
            </a:r>
            <a:r>
              <a:rPr lang="en-US" sz="1000" dirty="0" err="1">
                <a:solidFill>
                  <a:srgbClr val="2E3453"/>
                </a:solidFill>
                <a:ea typeface="Roboto" panose="02000000000000000000" pitchFamily="2" charset="0"/>
              </a:rPr>
              <a:t>skapt</a:t>
            </a:r>
            <a:r>
              <a:rPr lang="en-US" sz="1000" dirty="0">
                <a:solidFill>
                  <a:srgbClr val="2E3453"/>
                </a:solidFill>
                <a:ea typeface="Roboto" panose="02000000000000000000" pitchFamily="2" charset="0"/>
              </a:rPr>
              <a:t> det </a:t>
            </a:r>
            <a:r>
              <a:rPr lang="en-US" sz="1000" dirty="0" err="1">
                <a:solidFill>
                  <a:srgbClr val="2E3453"/>
                </a:solidFill>
                <a:ea typeface="Roboto" panose="02000000000000000000" pitchFamily="2" charset="0"/>
              </a:rPr>
              <a:t>aller</a:t>
            </a:r>
            <a:r>
              <a:rPr lang="en-US" sz="1000" dirty="0">
                <a:solidFill>
                  <a:srgbClr val="2E3453"/>
                </a:solidFill>
                <a:ea typeface="Roboto" panose="02000000000000000000" pitchFamily="2" charset="0"/>
              </a:rPr>
              <a:t> </a:t>
            </a:r>
            <a:r>
              <a:rPr lang="en-US" sz="1000" dirty="0" err="1">
                <a:solidFill>
                  <a:srgbClr val="2E3453"/>
                </a:solidFill>
                <a:ea typeface="Roboto" panose="02000000000000000000" pitchFamily="2" charset="0"/>
              </a:rPr>
              <a:t>beste</a:t>
            </a:r>
            <a:r>
              <a:rPr lang="en-US" sz="1000" dirty="0">
                <a:solidFill>
                  <a:srgbClr val="2E3453"/>
                </a:solidFill>
                <a:ea typeface="Roboto" panose="02000000000000000000" pitchFamily="2" charset="0"/>
              </a:rPr>
              <a:t> </a:t>
            </a:r>
            <a:r>
              <a:rPr lang="en-US" sz="1000" dirty="0" err="1">
                <a:solidFill>
                  <a:srgbClr val="2E3453"/>
                </a:solidFill>
                <a:ea typeface="Roboto" panose="02000000000000000000" pitchFamily="2" charset="0"/>
              </a:rPr>
              <a:t>utgangspunktet</a:t>
            </a:r>
            <a:r>
              <a:rPr lang="en-US" sz="1000" dirty="0">
                <a:solidFill>
                  <a:srgbClr val="2E3453"/>
                </a:solidFill>
                <a:ea typeface="Roboto" panose="02000000000000000000" pitchFamily="2" charset="0"/>
              </a:rPr>
              <a:t>. </a:t>
            </a:r>
            <a:r>
              <a:rPr lang="en-US" sz="1000" dirty="0" err="1">
                <a:solidFill>
                  <a:srgbClr val="2E3453"/>
                </a:solidFill>
                <a:ea typeface="Roboto" panose="02000000000000000000" pitchFamily="2" charset="0"/>
              </a:rPr>
              <a:t>Nå</a:t>
            </a:r>
            <a:r>
              <a:rPr lang="en-US" sz="1000" dirty="0">
                <a:solidFill>
                  <a:srgbClr val="2E3453"/>
                </a:solidFill>
                <a:ea typeface="Roboto" panose="02000000000000000000" pitchFamily="2" charset="0"/>
              </a:rPr>
              <a:t> er </a:t>
            </a:r>
            <a:r>
              <a:rPr lang="en-US" sz="1000" dirty="0" err="1">
                <a:solidFill>
                  <a:srgbClr val="2E3453"/>
                </a:solidFill>
                <a:ea typeface="Roboto" panose="02000000000000000000" pitchFamily="2" charset="0"/>
              </a:rPr>
              <a:t>hjemmet</a:t>
            </a:r>
            <a:r>
              <a:rPr lang="en-US" sz="1000" dirty="0">
                <a:solidFill>
                  <a:srgbClr val="2E3453"/>
                </a:solidFill>
                <a:ea typeface="Roboto" panose="02000000000000000000" pitchFamily="2" charset="0"/>
              </a:rPr>
              <a:t> </a:t>
            </a:r>
            <a:r>
              <a:rPr lang="en-US" sz="1000" dirty="0" err="1">
                <a:solidFill>
                  <a:srgbClr val="2E3453"/>
                </a:solidFill>
                <a:ea typeface="Roboto" panose="02000000000000000000" pitchFamily="2" charset="0"/>
              </a:rPr>
              <a:t>klart</a:t>
            </a:r>
            <a:r>
              <a:rPr lang="en-US" sz="1000" dirty="0">
                <a:solidFill>
                  <a:srgbClr val="2E3453"/>
                </a:solidFill>
                <a:ea typeface="Roboto" panose="02000000000000000000" pitchFamily="2" charset="0"/>
              </a:rPr>
              <a:t> for å </a:t>
            </a:r>
            <a:r>
              <a:rPr lang="en-US" sz="1000" dirty="0" err="1">
                <a:solidFill>
                  <a:srgbClr val="2E3453"/>
                </a:solidFill>
                <a:ea typeface="Roboto" panose="02000000000000000000" pitchFamily="2" charset="0"/>
              </a:rPr>
              <a:t>fylles</a:t>
            </a:r>
            <a:r>
              <a:rPr lang="en-US" sz="1000" dirty="0">
                <a:solidFill>
                  <a:srgbClr val="2E3453"/>
                </a:solidFill>
                <a:ea typeface="Roboto" panose="02000000000000000000" pitchFamily="2" charset="0"/>
              </a:rPr>
              <a:t> med </a:t>
            </a:r>
            <a:r>
              <a:rPr lang="en-US" sz="1000" dirty="0" err="1">
                <a:solidFill>
                  <a:srgbClr val="2E3453"/>
                </a:solidFill>
                <a:ea typeface="Roboto" panose="02000000000000000000" pitchFamily="2" charset="0"/>
              </a:rPr>
              <a:t>minner</a:t>
            </a:r>
            <a:r>
              <a:rPr lang="en-US" sz="1000" dirty="0">
                <a:solidFill>
                  <a:srgbClr val="2E3453"/>
                </a:solidFill>
                <a:ea typeface="Roboto" panose="02000000000000000000" pitchFamily="2" charset="0"/>
              </a:rPr>
              <a:t>, </a:t>
            </a:r>
            <a:r>
              <a:rPr lang="en-US" sz="1000" dirty="0" err="1">
                <a:solidFill>
                  <a:srgbClr val="2E3453"/>
                </a:solidFill>
                <a:ea typeface="Roboto" panose="02000000000000000000" pitchFamily="2" charset="0"/>
              </a:rPr>
              <a:t>tradisjoner</a:t>
            </a:r>
            <a:r>
              <a:rPr lang="en-US" sz="1000" dirty="0">
                <a:solidFill>
                  <a:srgbClr val="2E3453"/>
                </a:solidFill>
                <a:ea typeface="Roboto" panose="02000000000000000000" pitchFamily="2" charset="0"/>
              </a:rPr>
              <a:t>, </a:t>
            </a:r>
            <a:r>
              <a:rPr lang="en-US" sz="1000" dirty="0" err="1">
                <a:solidFill>
                  <a:srgbClr val="2E3453"/>
                </a:solidFill>
                <a:ea typeface="Roboto" panose="02000000000000000000" pitchFamily="2" charset="0"/>
              </a:rPr>
              <a:t>og</a:t>
            </a:r>
            <a:r>
              <a:rPr lang="en-US" sz="1000" dirty="0">
                <a:solidFill>
                  <a:srgbClr val="2E3453"/>
                </a:solidFill>
                <a:ea typeface="Roboto" panose="02000000000000000000" pitchFamily="2" charset="0"/>
              </a:rPr>
              <a:t> </a:t>
            </a:r>
            <a:r>
              <a:rPr lang="en-US" sz="1000" dirty="0" err="1">
                <a:solidFill>
                  <a:srgbClr val="2E3453"/>
                </a:solidFill>
                <a:ea typeface="Roboto" panose="02000000000000000000" pitchFamily="2" charset="0"/>
              </a:rPr>
              <a:t>hverdagsmagi</a:t>
            </a:r>
            <a:r>
              <a:rPr lang="en-US" sz="1000" dirty="0">
                <a:solidFill>
                  <a:srgbClr val="2E3453"/>
                </a:solidFill>
                <a:ea typeface="Roboto" panose="02000000000000000000" pitchFamily="2" charset="0"/>
              </a:rPr>
              <a:t> I </a:t>
            </a:r>
            <a:r>
              <a:rPr lang="en-US" sz="1000" dirty="0" err="1">
                <a:solidFill>
                  <a:srgbClr val="2E3453"/>
                </a:solidFill>
                <a:ea typeface="Roboto" panose="02000000000000000000" pitchFamily="2" charset="0"/>
              </a:rPr>
              <a:t>små</a:t>
            </a:r>
            <a:r>
              <a:rPr lang="en-US" sz="1000" dirty="0">
                <a:solidFill>
                  <a:srgbClr val="2E3453"/>
                </a:solidFill>
                <a:ea typeface="Roboto" panose="02000000000000000000" pitchFamily="2" charset="0"/>
              </a:rPr>
              <a:t> </a:t>
            </a:r>
            <a:r>
              <a:rPr lang="en-US" sz="1000" dirty="0" err="1">
                <a:solidFill>
                  <a:srgbClr val="2E3453"/>
                </a:solidFill>
                <a:ea typeface="Roboto" panose="02000000000000000000" pitchFamily="2" charset="0"/>
              </a:rPr>
              <a:t>og</a:t>
            </a:r>
            <a:r>
              <a:rPr lang="en-US" sz="1000" dirty="0">
                <a:solidFill>
                  <a:srgbClr val="2E3453"/>
                </a:solidFill>
                <a:ea typeface="Roboto" panose="02000000000000000000" pitchFamily="2" charset="0"/>
              </a:rPr>
              <a:t> store </a:t>
            </a:r>
            <a:r>
              <a:rPr lang="en-US" sz="1000" dirty="0" err="1">
                <a:solidFill>
                  <a:srgbClr val="2E3453"/>
                </a:solidFill>
                <a:ea typeface="Roboto" panose="02000000000000000000" pitchFamily="2" charset="0"/>
              </a:rPr>
              <a:t>hendelser</a:t>
            </a:r>
            <a:r>
              <a:rPr lang="en-US" sz="1000" dirty="0">
                <a:solidFill>
                  <a:srgbClr val="2E3453"/>
                </a:solidFill>
                <a:ea typeface="Roboto" panose="02000000000000000000" pitchFamily="2" charset="0"/>
              </a:rPr>
              <a:t>.</a:t>
            </a:r>
          </a:p>
        </p:txBody>
      </p:sp>
    </p:spTree>
    <p:extLst>
      <p:ext uri="{BB962C8B-B14F-4D97-AF65-F5344CB8AC3E}">
        <p14:creationId xmlns:p14="http://schemas.microsoft.com/office/powerpoint/2010/main" val="1211916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7188CC6-A853-A99D-7145-E3BE5057C13E}"/>
              </a:ext>
            </a:extLst>
          </p:cNvPr>
          <p:cNvSpPr/>
          <p:nvPr/>
        </p:nvSpPr>
        <p:spPr>
          <a:xfrm>
            <a:off x="6096000" y="3429000"/>
            <a:ext cx="6096000" cy="3429000"/>
          </a:xfrm>
          <a:prstGeom prst="rect">
            <a:avLst/>
          </a:prstGeom>
          <a:solidFill>
            <a:srgbClr val="00295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9C20A8A-8E07-A192-9159-45F93D1A308B}"/>
              </a:ext>
            </a:extLst>
          </p:cNvPr>
          <p:cNvSpPr txBox="1"/>
          <p:nvPr/>
        </p:nvSpPr>
        <p:spPr>
          <a:xfrm>
            <a:off x="852206" y="4446161"/>
            <a:ext cx="3066865" cy="400110"/>
          </a:xfrm>
          <a:prstGeom prst="rect">
            <a:avLst/>
          </a:prstGeom>
          <a:noFill/>
        </p:spPr>
        <p:txBody>
          <a:bodyPr wrap="none" rtlCol="0">
            <a:spAutoFit/>
          </a:bodyPr>
          <a:lstStyle/>
          <a:p>
            <a:r>
              <a:rPr lang="en-US" sz="2000" spc="100">
                <a:solidFill>
                  <a:srgbClr val="2E3453"/>
                </a:solidFill>
              </a:rPr>
              <a:t>Your Tittle barlow 20 pt</a:t>
            </a:r>
            <a:endParaRPr lang="en-US" sz="2000" spc="100" dirty="0">
              <a:solidFill>
                <a:srgbClr val="2E3453"/>
              </a:solidFill>
            </a:endParaRPr>
          </a:p>
        </p:txBody>
      </p:sp>
      <p:sp>
        <p:nvSpPr>
          <p:cNvPr id="10" name="Rectangle 9">
            <a:extLst>
              <a:ext uri="{FF2B5EF4-FFF2-40B4-BE49-F238E27FC236}">
                <a16:creationId xmlns:a16="http://schemas.microsoft.com/office/drawing/2014/main" id="{2FA5057C-1EC0-9739-3D23-406D90C3D155}"/>
              </a:ext>
            </a:extLst>
          </p:cNvPr>
          <p:cNvSpPr/>
          <p:nvPr/>
        </p:nvSpPr>
        <p:spPr>
          <a:xfrm>
            <a:off x="852206" y="4846271"/>
            <a:ext cx="4524109" cy="534762"/>
          </a:xfrm>
          <a:prstGeom prst="rect">
            <a:avLst/>
          </a:prstGeom>
        </p:spPr>
        <p:txBody>
          <a:bodyPr wrap="square">
            <a:spAutoFit/>
          </a:bodyPr>
          <a:lstStyle/>
          <a:p>
            <a:pPr>
              <a:lnSpc>
                <a:spcPct val="150000"/>
              </a:lnSpc>
            </a:pPr>
            <a:r>
              <a:rPr lang="en-US" sz="1000" b="0" i="0">
                <a:solidFill>
                  <a:schemeClr val="tx1">
                    <a:lumMod val="75000"/>
                    <a:lumOff val="25000"/>
                  </a:schemeClr>
                </a:solidFill>
                <a:effectLst/>
                <a:latin typeface="+mj-lt"/>
                <a:ea typeface="Roboto" panose="02000000000000000000" pitchFamily="2" charset="0"/>
              </a:rPr>
              <a:t>For å skape en variasjon så kan man bruke Vollkort 10 pt innimellom, men da må man være konsekvent med tittel og font veksling.</a:t>
            </a:r>
            <a:endParaRPr lang="en-US" sz="1000" dirty="0">
              <a:solidFill>
                <a:schemeClr val="tx1">
                  <a:lumMod val="75000"/>
                  <a:lumOff val="25000"/>
                </a:schemeClr>
              </a:solidFill>
              <a:latin typeface="+mj-lt"/>
              <a:ea typeface="Roboto" panose="02000000000000000000" pitchFamily="2" charset="0"/>
            </a:endParaRPr>
          </a:p>
        </p:txBody>
      </p:sp>
      <p:pic>
        <p:nvPicPr>
          <p:cNvPr id="7" name="Plassholder for bilde 6" descr="Et bilde som inneholder himmel, utendørs, tre, konstruksjon&#10;&#10;Automatisk generert beskrivelse">
            <a:extLst>
              <a:ext uri="{FF2B5EF4-FFF2-40B4-BE49-F238E27FC236}">
                <a16:creationId xmlns:a16="http://schemas.microsoft.com/office/drawing/2014/main" id="{BEB2322E-5D3C-0DB9-8BC0-46389B41EC8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813" b="7813"/>
          <a:stretch>
            <a:fillRect/>
          </a:stretch>
        </p:blipFill>
        <p:spPr>
          <a:pattFill prst="pct5">
            <a:fgClr>
              <a:schemeClr val="accent1"/>
            </a:fgClr>
            <a:bgClr>
              <a:schemeClr val="bg1"/>
            </a:bgClr>
          </a:pattFill>
        </p:spPr>
      </p:pic>
      <p:sp>
        <p:nvSpPr>
          <p:cNvPr id="2" name="Slide Number Placeholder 7">
            <a:extLst>
              <a:ext uri="{FF2B5EF4-FFF2-40B4-BE49-F238E27FC236}">
                <a16:creationId xmlns:a16="http://schemas.microsoft.com/office/drawing/2014/main" id="{1BE1AD56-773B-76E0-4F28-F47EB96DFC32}"/>
              </a:ext>
            </a:extLst>
          </p:cNvPr>
          <p:cNvSpPr>
            <a:spLocks noGrp="1"/>
          </p:cNvSpPr>
          <p:nvPr>
            <p:ph type="sldNum" sz="quarter" idx="12"/>
          </p:nvPr>
        </p:nvSpPr>
        <p:spPr>
          <a:xfrm>
            <a:off x="9237785" y="6355934"/>
            <a:ext cx="2743200" cy="366183"/>
          </a:xfrm>
        </p:spPr>
        <p:txBody>
          <a:bodyPr/>
          <a:lstStyle/>
          <a:p>
            <a:fld id="{49F276AC-52CD-4697-8BF5-A84FF5D800CC}" type="slidenum">
              <a:rPr lang="en-US" altLang="nb-NO" smtClean="0"/>
              <a:pPr/>
              <a:t>14</a:t>
            </a:fld>
            <a:endParaRPr lang="en-US" altLang="nb-NO"/>
          </a:p>
        </p:txBody>
      </p:sp>
      <p:sp>
        <p:nvSpPr>
          <p:cNvPr id="4" name="TextBox 3">
            <a:extLst>
              <a:ext uri="{FF2B5EF4-FFF2-40B4-BE49-F238E27FC236}">
                <a16:creationId xmlns:a16="http://schemas.microsoft.com/office/drawing/2014/main" id="{6034A787-A667-D149-C2AF-D16B291FAACC}"/>
              </a:ext>
            </a:extLst>
          </p:cNvPr>
          <p:cNvSpPr txBox="1"/>
          <p:nvPr/>
        </p:nvSpPr>
        <p:spPr>
          <a:xfrm>
            <a:off x="6750751" y="655033"/>
            <a:ext cx="4597498" cy="1323439"/>
          </a:xfrm>
          <a:prstGeom prst="rect">
            <a:avLst/>
          </a:prstGeom>
          <a:noFill/>
        </p:spPr>
        <p:txBody>
          <a:bodyPr wrap="square" rtlCol="0">
            <a:spAutoFit/>
          </a:bodyPr>
          <a:lstStyle/>
          <a:p>
            <a:r>
              <a:rPr lang="en-US" sz="4000" spc="100">
                <a:solidFill>
                  <a:srgbClr val="2E3453"/>
                </a:solidFill>
                <a:latin typeface="+mj-lt"/>
              </a:rPr>
              <a:t>Tittel kommer her Vollkorn 40 pt</a:t>
            </a:r>
            <a:endParaRPr lang="en-US" sz="4000" spc="100" dirty="0">
              <a:solidFill>
                <a:srgbClr val="2E3453"/>
              </a:solidFill>
              <a:latin typeface="+mj-lt"/>
            </a:endParaRPr>
          </a:p>
        </p:txBody>
      </p:sp>
      <p:sp>
        <p:nvSpPr>
          <p:cNvPr id="13" name="Rectangle 12">
            <a:extLst>
              <a:ext uri="{FF2B5EF4-FFF2-40B4-BE49-F238E27FC236}">
                <a16:creationId xmlns:a16="http://schemas.microsoft.com/office/drawing/2014/main" id="{83879429-5393-0506-7F17-A2403913CD94}"/>
              </a:ext>
            </a:extLst>
          </p:cNvPr>
          <p:cNvSpPr/>
          <p:nvPr/>
        </p:nvSpPr>
        <p:spPr>
          <a:xfrm>
            <a:off x="6750751" y="2041541"/>
            <a:ext cx="4524109" cy="29110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Her er mye tekst I 10 pt Barlow</a:t>
            </a:r>
            <a:endParaRPr lang="en-US" sz="1000" dirty="0">
              <a:solidFill>
                <a:schemeClr val="tx1">
                  <a:lumMod val="75000"/>
                  <a:lumOff val="25000"/>
                </a:schemeClr>
              </a:solidFill>
              <a:ea typeface="Roboto" panose="02000000000000000000" pitchFamily="2" charset="0"/>
            </a:endParaRPr>
          </a:p>
        </p:txBody>
      </p:sp>
      <p:sp>
        <p:nvSpPr>
          <p:cNvPr id="14" name="TextBox 13">
            <a:extLst>
              <a:ext uri="{FF2B5EF4-FFF2-40B4-BE49-F238E27FC236}">
                <a16:creationId xmlns:a16="http://schemas.microsoft.com/office/drawing/2014/main" id="{C0AF755B-5C73-4EEA-0186-63B290D1A090}"/>
              </a:ext>
            </a:extLst>
          </p:cNvPr>
          <p:cNvSpPr txBox="1"/>
          <p:nvPr/>
        </p:nvSpPr>
        <p:spPr>
          <a:xfrm>
            <a:off x="6750751" y="4505296"/>
            <a:ext cx="3066865" cy="400110"/>
          </a:xfrm>
          <a:prstGeom prst="rect">
            <a:avLst/>
          </a:prstGeom>
          <a:noFill/>
        </p:spPr>
        <p:txBody>
          <a:bodyPr wrap="none" rtlCol="0">
            <a:spAutoFit/>
          </a:bodyPr>
          <a:lstStyle/>
          <a:p>
            <a:r>
              <a:rPr lang="en-US" sz="2000" spc="100">
                <a:solidFill>
                  <a:schemeClr val="bg1"/>
                </a:solidFill>
              </a:rPr>
              <a:t>Your Tittle barlow 20 pt</a:t>
            </a:r>
            <a:endParaRPr lang="en-US" sz="2000" spc="100" dirty="0">
              <a:solidFill>
                <a:schemeClr val="bg1"/>
              </a:solidFill>
            </a:endParaRPr>
          </a:p>
        </p:txBody>
      </p:sp>
      <p:sp>
        <p:nvSpPr>
          <p:cNvPr id="15" name="Rectangle 14">
            <a:extLst>
              <a:ext uri="{FF2B5EF4-FFF2-40B4-BE49-F238E27FC236}">
                <a16:creationId xmlns:a16="http://schemas.microsoft.com/office/drawing/2014/main" id="{CAE6F8DA-9A07-0B63-9910-3D47EA33C846}"/>
              </a:ext>
            </a:extLst>
          </p:cNvPr>
          <p:cNvSpPr/>
          <p:nvPr/>
        </p:nvSpPr>
        <p:spPr>
          <a:xfrm>
            <a:off x="6750751" y="4905406"/>
            <a:ext cx="4524109" cy="534762"/>
          </a:xfrm>
          <a:prstGeom prst="rect">
            <a:avLst/>
          </a:prstGeom>
        </p:spPr>
        <p:txBody>
          <a:bodyPr wrap="square">
            <a:spAutoFit/>
          </a:bodyPr>
          <a:lstStyle/>
          <a:p>
            <a:pPr>
              <a:lnSpc>
                <a:spcPct val="150000"/>
              </a:lnSpc>
            </a:pPr>
            <a:r>
              <a:rPr lang="en-US" sz="1000" b="0" i="0">
                <a:solidFill>
                  <a:schemeClr val="bg1"/>
                </a:solidFill>
                <a:effectLst/>
                <a:latin typeface="+mj-lt"/>
                <a:ea typeface="Roboto" panose="02000000000000000000" pitchFamily="2" charset="0"/>
              </a:rPr>
              <a:t>For å skape en variasjon så kan man bruke Vollkort 10 pt innimellom, men da må man være konsekvent med tittel og font veksling.</a:t>
            </a:r>
            <a:endParaRPr lang="en-US" sz="1000" dirty="0">
              <a:solidFill>
                <a:schemeClr val="bg1"/>
              </a:solidFill>
              <a:latin typeface="+mj-lt"/>
              <a:ea typeface="Roboto" panose="02000000000000000000" pitchFamily="2" charset="0"/>
            </a:endParaRPr>
          </a:p>
        </p:txBody>
      </p:sp>
    </p:spTree>
    <p:extLst>
      <p:ext uri="{BB962C8B-B14F-4D97-AF65-F5344CB8AC3E}">
        <p14:creationId xmlns:p14="http://schemas.microsoft.com/office/powerpoint/2010/main" val="1408644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41F456-DD77-BA79-6B74-D004F3902297}"/>
              </a:ext>
            </a:extLst>
          </p:cNvPr>
          <p:cNvSpPr/>
          <p:nvPr/>
        </p:nvSpPr>
        <p:spPr>
          <a:xfrm>
            <a:off x="0" y="4572000"/>
            <a:ext cx="12192000" cy="2286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aphic 9">
            <a:extLst>
              <a:ext uri="{FF2B5EF4-FFF2-40B4-BE49-F238E27FC236}">
                <a16:creationId xmlns:a16="http://schemas.microsoft.com/office/drawing/2014/main" id="{440D7D29-FB82-EFD3-0AF9-24E7C2710F20}"/>
              </a:ext>
            </a:extLst>
          </p:cNvPr>
          <p:cNvGrpSpPr/>
          <p:nvPr/>
        </p:nvGrpSpPr>
        <p:grpSpPr>
          <a:xfrm>
            <a:off x="5497024" y="4928706"/>
            <a:ext cx="598976" cy="538143"/>
            <a:chOff x="5797999" y="4927944"/>
            <a:chExt cx="596002" cy="535471"/>
          </a:xfrm>
          <a:solidFill>
            <a:srgbClr val="2E3453"/>
          </a:solidFill>
        </p:grpSpPr>
        <p:sp>
          <p:nvSpPr>
            <p:cNvPr id="12" name="Freeform: Shape 11">
              <a:extLst>
                <a:ext uri="{FF2B5EF4-FFF2-40B4-BE49-F238E27FC236}">
                  <a16:creationId xmlns:a16="http://schemas.microsoft.com/office/drawing/2014/main" id="{7E755462-704E-80EA-E3FA-C9BE09AD3265}"/>
                </a:ext>
              </a:extLst>
            </p:cNvPr>
            <p:cNvSpPr/>
            <p:nvPr/>
          </p:nvSpPr>
          <p:spPr>
            <a:xfrm>
              <a:off x="5797937" y="4927960"/>
              <a:ext cx="596002" cy="420616"/>
            </a:xfrm>
            <a:custGeom>
              <a:avLst/>
              <a:gdLst>
                <a:gd name="connsiteX0" fmla="*/ 575577 w 596002"/>
                <a:gd name="connsiteY0" fmla="*/ 164615 h 420616"/>
                <a:gd name="connsiteX1" fmla="*/ 569927 w 596002"/>
                <a:gd name="connsiteY1" fmla="*/ 164615 h 420616"/>
                <a:gd name="connsiteX2" fmla="*/ 516582 w 596002"/>
                <a:gd name="connsiteY2" fmla="*/ 21015 h 420616"/>
                <a:gd name="connsiteX3" fmla="*/ 486347 w 596002"/>
                <a:gd name="connsiteY3" fmla="*/ 0 h 420616"/>
                <a:gd name="connsiteX4" fmla="*/ 109810 w 596002"/>
                <a:gd name="connsiteY4" fmla="*/ 0 h 420616"/>
                <a:gd name="connsiteX5" fmla="*/ 79576 w 596002"/>
                <a:gd name="connsiteY5" fmla="*/ 21015 h 420616"/>
                <a:gd name="connsiteX6" fmla="*/ 26246 w 596002"/>
                <a:gd name="connsiteY6" fmla="*/ 164615 h 420616"/>
                <a:gd name="connsiteX7" fmla="*/ 20488 w 596002"/>
                <a:gd name="connsiteY7" fmla="*/ 164615 h 420616"/>
                <a:gd name="connsiteX8" fmla="*/ 0 w 596002"/>
                <a:gd name="connsiteY8" fmla="*/ 185102 h 420616"/>
                <a:gd name="connsiteX9" fmla="*/ 0 w 596002"/>
                <a:gd name="connsiteY9" fmla="*/ 201570 h 420616"/>
                <a:gd name="connsiteX10" fmla="*/ 20488 w 596002"/>
                <a:gd name="connsiteY10" fmla="*/ 222058 h 420616"/>
                <a:gd name="connsiteX11" fmla="*/ 23592 w 596002"/>
                <a:gd name="connsiteY11" fmla="*/ 222058 h 420616"/>
                <a:gd name="connsiteX12" fmla="*/ 23592 w 596002"/>
                <a:gd name="connsiteY12" fmla="*/ 413415 h 420616"/>
                <a:gd name="connsiteX13" fmla="*/ 32322 w 596002"/>
                <a:gd name="connsiteY13" fmla="*/ 422145 h 420616"/>
                <a:gd name="connsiteX14" fmla="*/ 41053 w 596002"/>
                <a:gd name="connsiteY14" fmla="*/ 413415 h 420616"/>
                <a:gd name="connsiteX15" fmla="*/ 41053 w 596002"/>
                <a:gd name="connsiteY15" fmla="*/ 222058 h 420616"/>
                <a:gd name="connsiteX16" fmla="*/ 178133 w 596002"/>
                <a:gd name="connsiteY16" fmla="*/ 222058 h 420616"/>
                <a:gd name="connsiteX17" fmla="*/ 198450 w 596002"/>
                <a:gd name="connsiteY17" fmla="*/ 213645 h 420616"/>
                <a:gd name="connsiteX18" fmla="*/ 298079 w 596002"/>
                <a:gd name="connsiteY18" fmla="*/ 114017 h 420616"/>
                <a:gd name="connsiteX19" fmla="*/ 397645 w 596002"/>
                <a:gd name="connsiteY19" fmla="*/ 213645 h 420616"/>
                <a:gd name="connsiteX20" fmla="*/ 417962 w 596002"/>
                <a:gd name="connsiteY20" fmla="*/ 222058 h 420616"/>
                <a:gd name="connsiteX21" fmla="*/ 555042 w 596002"/>
                <a:gd name="connsiteY21" fmla="*/ 222058 h 420616"/>
                <a:gd name="connsiteX22" fmla="*/ 555042 w 596002"/>
                <a:gd name="connsiteY22" fmla="*/ 245215 h 420616"/>
                <a:gd name="connsiteX23" fmla="*/ 564141 w 596002"/>
                <a:gd name="connsiteY23" fmla="*/ 253577 h 420616"/>
                <a:gd name="connsiteX24" fmla="*/ 572503 w 596002"/>
                <a:gd name="connsiteY24" fmla="*/ 245215 h 420616"/>
                <a:gd name="connsiteX25" fmla="*/ 572503 w 596002"/>
                <a:gd name="connsiteY25" fmla="*/ 222058 h 420616"/>
                <a:gd name="connsiteX26" fmla="*/ 575608 w 596002"/>
                <a:gd name="connsiteY26" fmla="*/ 222058 h 420616"/>
                <a:gd name="connsiteX27" fmla="*/ 596095 w 596002"/>
                <a:gd name="connsiteY27" fmla="*/ 201570 h 420616"/>
                <a:gd name="connsiteX28" fmla="*/ 596095 w 596002"/>
                <a:gd name="connsiteY28" fmla="*/ 185102 h 420616"/>
                <a:gd name="connsiteX29" fmla="*/ 575608 w 596002"/>
                <a:gd name="connsiteY29" fmla="*/ 164615 h 420616"/>
                <a:gd name="connsiteX30" fmla="*/ 95981 w 596002"/>
                <a:gd name="connsiteY30" fmla="*/ 27084 h 420616"/>
                <a:gd name="connsiteX31" fmla="*/ 109841 w 596002"/>
                <a:gd name="connsiteY31" fmla="*/ 17446 h 420616"/>
                <a:gd name="connsiteX32" fmla="*/ 486316 w 596002"/>
                <a:gd name="connsiteY32" fmla="*/ 17445 h 420616"/>
                <a:gd name="connsiteX33" fmla="*/ 500176 w 596002"/>
                <a:gd name="connsiteY33" fmla="*/ 27084 h 420616"/>
                <a:gd name="connsiteX34" fmla="*/ 551302 w 596002"/>
                <a:gd name="connsiteY34" fmla="*/ 164615 h 420616"/>
                <a:gd name="connsiteX35" fmla="*/ 429898 w 596002"/>
                <a:gd name="connsiteY35" fmla="*/ 164615 h 420616"/>
                <a:gd name="connsiteX36" fmla="*/ 318380 w 596002"/>
                <a:gd name="connsiteY36" fmla="*/ 53066 h 420616"/>
                <a:gd name="connsiteX37" fmla="*/ 277762 w 596002"/>
                <a:gd name="connsiteY37" fmla="*/ 53066 h 420616"/>
                <a:gd name="connsiteX38" fmla="*/ 166229 w 596002"/>
                <a:gd name="connsiteY38" fmla="*/ 164615 h 420616"/>
                <a:gd name="connsiteX39" fmla="*/ 44871 w 596002"/>
                <a:gd name="connsiteY39" fmla="*/ 164615 h 420616"/>
                <a:gd name="connsiteX40" fmla="*/ 578681 w 596002"/>
                <a:gd name="connsiteY40" fmla="*/ 201570 h 420616"/>
                <a:gd name="connsiteX41" fmla="*/ 575577 w 596002"/>
                <a:gd name="connsiteY41" fmla="*/ 204597 h 420616"/>
                <a:gd name="connsiteX42" fmla="*/ 418009 w 596002"/>
                <a:gd name="connsiteY42" fmla="*/ 204597 h 420616"/>
                <a:gd name="connsiteX43" fmla="*/ 410062 w 596002"/>
                <a:gd name="connsiteY43" fmla="*/ 201291 h 420616"/>
                <a:gd name="connsiteX44" fmla="*/ 304256 w 596002"/>
                <a:gd name="connsiteY44" fmla="*/ 95485 h 420616"/>
                <a:gd name="connsiteX45" fmla="*/ 291898 w 596002"/>
                <a:gd name="connsiteY45" fmla="*/ 95425 h 420616"/>
                <a:gd name="connsiteX46" fmla="*/ 291839 w 596002"/>
                <a:gd name="connsiteY46" fmla="*/ 95485 h 420616"/>
                <a:gd name="connsiteX47" fmla="*/ 186080 w 596002"/>
                <a:gd name="connsiteY47" fmla="*/ 201291 h 420616"/>
                <a:gd name="connsiteX48" fmla="*/ 178118 w 596002"/>
                <a:gd name="connsiteY48" fmla="*/ 204597 h 420616"/>
                <a:gd name="connsiteX49" fmla="*/ 20488 w 596002"/>
                <a:gd name="connsiteY49" fmla="*/ 204597 h 420616"/>
                <a:gd name="connsiteX50" fmla="*/ 17383 w 596002"/>
                <a:gd name="connsiteY50" fmla="*/ 201570 h 420616"/>
                <a:gd name="connsiteX51" fmla="*/ 17383 w 596002"/>
                <a:gd name="connsiteY51" fmla="*/ 185102 h 420616"/>
                <a:gd name="connsiteX52" fmla="*/ 20488 w 596002"/>
                <a:gd name="connsiteY52" fmla="*/ 182076 h 420616"/>
                <a:gd name="connsiteX53" fmla="*/ 169767 w 596002"/>
                <a:gd name="connsiteY53" fmla="*/ 182076 h 420616"/>
                <a:gd name="connsiteX54" fmla="*/ 175976 w 596002"/>
                <a:gd name="connsiteY54" fmla="*/ 179515 h 420616"/>
                <a:gd name="connsiteX55" fmla="*/ 290054 w 596002"/>
                <a:gd name="connsiteY55" fmla="*/ 65436 h 420616"/>
                <a:gd name="connsiteX56" fmla="*/ 305968 w 596002"/>
                <a:gd name="connsiteY56" fmla="*/ 65378 h 420616"/>
                <a:gd name="connsiteX57" fmla="*/ 306072 w 596002"/>
                <a:gd name="connsiteY57" fmla="*/ 65483 h 420616"/>
                <a:gd name="connsiteX58" fmla="*/ 420166 w 596002"/>
                <a:gd name="connsiteY58" fmla="*/ 179561 h 420616"/>
                <a:gd name="connsiteX59" fmla="*/ 426374 w 596002"/>
                <a:gd name="connsiteY59" fmla="*/ 182122 h 420616"/>
                <a:gd name="connsiteX60" fmla="*/ 575670 w 596002"/>
                <a:gd name="connsiteY60" fmla="*/ 182122 h 420616"/>
                <a:gd name="connsiteX61" fmla="*/ 578696 w 596002"/>
                <a:gd name="connsiteY61" fmla="*/ 185149 h 42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96002" h="420616">
                  <a:moveTo>
                    <a:pt x="575577" y="164615"/>
                  </a:moveTo>
                  <a:lnTo>
                    <a:pt x="569927" y="164615"/>
                  </a:lnTo>
                  <a:lnTo>
                    <a:pt x="516582" y="21015"/>
                  </a:lnTo>
                  <a:cubicBezTo>
                    <a:pt x="511855" y="8403"/>
                    <a:pt x="499815" y="35"/>
                    <a:pt x="486347" y="0"/>
                  </a:cubicBezTo>
                  <a:lnTo>
                    <a:pt x="109810" y="0"/>
                  </a:lnTo>
                  <a:cubicBezTo>
                    <a:pt x="96343" y="39"/>
                    <a:pt x="84305" y="8406"/>
                    <a:pt x="79576" y="21015"/>
                  </a:cubicBezTo>
                  <a:lnTo>
                    <a:pt x="26246" y="164615"/>
                  </a:lnTo>
                  <a:lnTo>
                    <a:pt x="20488" y="164615"/>
                  </a:lnTo>
                  <a:cubicBezTo>
                    <a:pt x="9180" y="164632"/>
                    <a:pt x="17" y="173794"/>
                    <a:pt x="0" y="185102"/>
                  </a:cubicBezTo>
                  <a:lnTo>
                    <a:pt x="0" y="201570"/>
                  </a:lnTo>
                  <a:cubicBezTo>
                    <a:pt x="17" y="212878"/>
                    <a:pt x="9180" y="222040"/>
                    <a:pt x="20488" y="222058"/>
                  </a:cubicBezTo>
                  <a:lnTo>
                    <a:pt x="23592" y="222058"/>
                  </a:lnTo>
                  <a:lnTo>
                    <a:pt x="23592" y="413415"/>
                  </a:lnTo>
                  <a:cubicBezTo>
                    <a:pt x="23592" y="418236"/>
                    <a:pt x="27501" y="422145"/>
                    <a:pt x="32322" y="422145"/>
                  </a:cubicBezTo>
                  <a:cubicBezTo>
                    <a:pt x="37144" y="422145"/>
                    <a:pt x="41053" y="418236"/>
                    <a:pt x="41053" y="413415"/>
                  </a:cubicBezTo>
                  <a:lnTo>
                    <a:pt x="41053" y="222058"/>
                  </a:lnTo>
                  <a:lnTo>
                    <a:pt x="178133" y="222058"/>
                  </a:lnTo>
                  <a:cubicBezTo>
                    <a:pt x="185758" y="222081"/>
                    <a:pt x="193074" y="219052"/>
                    <a:pt x="198450" y="213645"/>
                  </a:cubicBezTo>
                  <a:lnTo>
                    <a:pt x="298079" y="114017"/>
                  </a:lnTo>
                  <a:lnTo>
                    <a:pt x="397645" y="213645"/>
                  </a:lnTo>
                  <a:cubicBezTo>
                    <a:pt x="403023" y="219049"/>
                    <a:pt x="410338" y="222078"/>
                    <a:pt x="417962" y="222058"/>
                  </a:cubicBezTo>
                  <a:lnTo>
                    <a:pt x="555042" y="222058"/>
                  </a:lnTo>
                  <a:lnTo>
                    <a:pt x="555042" y="245215"/>
                  </a:lnTo>
                  <a:cubicBezTo>
                    <a:pt x="555246" y="250036"/>
                    <a:pt x="559319" y="253780"/>
                    <a:pt x="564141" y="253577"/>
                  </a:cubicBezTo>
                  <a:cubicBezTo>
                    <a:pt x="568678" y="253386"/>
                    <a:pt x="572312" y="249751"/>
                    <a:pt x="572503" y="245215"/>
                  </a:cubicBezTo>
                  <a:lnTo>
                    <a:pt x="572503" y="222058"/>
                  </a:lnTo>
                  <a:lnTo>
                    <a:pt x="575608" y="222058"/>
                  </a:lnTo>
                  <a:cubicBezTo>
                    <a:pt x="586919" y="222049"/>
                    <a:pt x="596087" y="212881"/>
                    <a:pt x="596095" y="201570"/>
                  </a:cubicBezTo>
                  <a:lnTo>
                    <a:pt x="596095" y="185102"/>
                  </a:lnTo>
                  <a:cubicBezTo>
                    <a:pt x="596078" y="173794"/>
                    <a:pt x="586915" y="164632"/>
                    <a:pt x="575608" y="164615"/>
                  </a:cubicBezTo>
                  <a:close/>
                  <a:moveTo>
                    <a:pt x="95981" y="27084"/>
                  </a:moveTo>
                  <a:cubicBezTo>
                    <a:pt x="98145" y="21300"/>
                    <a:pt x="103666" y="17461"/>
                    <a:pt x="109841" y="17446"/>
                  </a:cubicBezTo>
                  <a:lnTo>
                    <a:pt x="486316" y="17445"/>
                  </a:lnTo>
                  <a:cubicBezTo>
                    <a:pt x="492490" y="17465"/>
                    <a:pt x="498008" y="21303"/>
                    <a:pt x="500176" y="27084"/>
                  </a:cubicBezTo>
                  <a:lnTo>
                    <a:pt x="551302" y="164615"/>
                  </a:lnTo>
                  <a:lnTo>
                    <a:pt x="429898" y="164615"/>
                  </a:lnTo>
                  <a:lnTo>
                    <a:pt x="318380" y="53066"/>
                  </a:lnTo>
                  <a:cubicBezTo>
                    <a:pt x="307162" y="41854"/>
                    <a:pt x="288980" y="41854"/>
                    <a:pt x="277762" y="53066"/>
                  </a:cubicBezTo>
                  <a:lnTo>
                    <a:pt x="166229" y="164615"/>
                  </a:lnTo>
                  <a:lnTo>
                    <a:pt x="44871" y="164615"/>
                  </a:lnTo>
                  <a:close/>
                  <a:moveTo>
                    <a:pt x="578681" y="201570"/>
                  </a:moveTo>
                  <a:cubicBezTo>
                    <a:pt x="578639" y="203254"/>
                    <a:pt x="577261" y="204597"/>
                    <a:pt x="575577" y="204597"/>
                  </a:cubicBezTo>
                  <a:lnTo>
                    <a:pt x="418009" y="204597"/>
                  </a:lnTo>
                  <a:cubicBezTo>
                    <a:pt x="415024" y="204600"/>
                    <a:pt x="412163" y="203409"/>
                    <a:pt x="410062" y="201291"/>
                  </a:cubicBezTo>
                  <a:lnTo>
                    <a:pt x="304256" y="95485"/>
                  </a:lnTo>
                  <a:cubicBezTo>
                    <a:pt x="300860" y="92056"/>
                    <a:pt x="295327" y="92029"/>
                    <a:pt x="291898" y="95425"/>
                  </a:cubicBezTo>
                  <a:cubicBezTo>
                    <a:pt x="291879" y="95445"/>
                    <a:pt x="291859" y="95465"/>
                    <a:pt x="291839" y="95485"/>
                  </a:cubicBezTo>
                  <a:lnTo>
                    <a:pt x="186080" y="201291"/>
                  </a:lnTo>
                  <a:cubicBezTo>
                    <a:pt x="183975" y="203413"/>
                    <a:pt x="181107" y="204604"/>
                    <a:pt x="178118" y="204597"/>
                  </a:cubicBezTo>
                  <a:lnTo>
                    <a:pt x="20488" y="204597"/>
                  </a:lnTo>
                  <a:cubicBezTo>
                    <a:pt x="18803" y="204597"/>
                    <a:pt x="17426" y="203254"/>
                    <a:pt x="17383" y="201570"/>
                  </a:cubicBezTo>
                  <a:lnTo>
                    <a:pt x="17383" y="185102"/>
                  </a:lnTo>
                  <a:cubicBezTo>
                    <a:pt x="17426" y="183418"/>
                    <a:pt x="18803" y="182075"/>
                    <a:pt x="20488" y="182076"/>
                  </a:cubicBezTo>
                  <a:lnTo>
                    <a:pt x="169767" y="182076"/>
                  </a:lnTo>
                  <a:cubicBezTo>
                    <a:pt x="172095" y="182081"/>
                    <a:pt x="174329" y="181160"/>
                    <a:pt x="175976" y="179515"/>
                  </a:cubicBezTo>
                  <a:lnTo>
                    <a:pt x="290054" y="65436"/>
                  </a:lnTo>
                  <a:cubicBezTo>
                    <a:pt x="294433" y="61026"/>
                    <a:pt x="301557" y="61000"/>
                    <a:pt x="305968" y="65378"/>
                  </a:cubicBezTo>
                  <a:cubicBezTo>
                    <a:pt x="306003" y="65413"/>
                    <a:pt x="306037" y="65448"/>
                    <a:pt x="306072" y="65483"/>
                  </a:cubicBezTo>
                  <a:lnTo>
                    <a:pt x="420166" y="179561"/>
                  </a:lnTo>
                  <a:cubicBezTo>
                    <a:pt x="421811" y="181209"/>
                    <a:pt x="424046" y="182131"/>
                    <a:pt x="426374" y="182122"/>
                  </a:cubicBezTo>
                  <a:lnTo>
                    <a:pt x="575670" y="182122"/>
                  </a:lnTo>
                  <a:cubicBezTo>
                    <a:pt x="577324" y="182163"/>
                    <a:pt x="578655" y="183495"/>
                    <a:pt x="578696" y="185149"/>
                  </a:cubicBezTo>
                  <a:close/>
                </a:path>
              </a:pathLst>
            </a:custGeom>
            <a:grpFill/>
            <a:ln w="1538"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61C6AAE-7483-B446-2768-68656BE42B19}"/>
                </a:ext>
              </a:extLst>
            </p:cNvPr>
            <p:cNvSpPr/>
            <p:nvPr/>
          </p:nvSpPr>
          <p:spPr>
            <a:xfrm>
              <a:off x="6196637" y="5219582"/>
              <a:ext cx="135032" cy="172282"/>
            </a:xfrm>
            <a:custGeom>
              <a:avLst/>
              <a:gdLst>
                <a:gd name="connsiteX0" fmla="*/ 126325 w 135031"/>
                <a:gd name="connsiteY0" fmla="*/ 172670 h 172281"/>
                <a:gd name="connsiteX1" fmla="*/ 135063 w 135031"/>
                <a:gd name="connsiteY1" fmla="*/ 163947 h 172281"/>
                <a:gd name="connsiteX2" fmla="*/ 135063 w 135031"/>
                <a:gd name="connsiteY2" fmla="*/ 8738 h 172281"/>
                <a:gd name="connsiteX3" fmla="*/ 126356 w 135031"/>
                <a:gd name="connsiteY3" fmla="*/ 0 h 172281"/>
                <a:gd name="connsiteX4" fmla="*/ 126340 w 135031"/>
                <a:gd name="connsiteY4" fmla="*/ 0 h 172281"/>
                <a:gd name="connsiteX5" fmla="*/ 8723 w 135031"/>
                <a:gd name="connsiteY5" fmla="*/ 0 h 172281"/>
                <a:gd name="connsiteX6" fmla="*/ 0 w 135031"/>
                <a:gd name="connsiteY6" fmla="*/ 8723 h 172281"/>
                <a:gd name="connsiteX7" fmla="*/ 0 w 135031"/>
                <a:gd name="connsiteY7" fmla="*/ 8738 h 172281"/>
                <a:gd name="connsiteX8" fmla="*/ 0 w 135031"/>
                <a:gd name="connsiteY8" fmla="*/ 163947 h 172281"/>
                <a:gd name="connsiteX9" fmla="*/ 8738 w 135031"/>
                <a:gd name="connsiteY9" fmla="*/ 172686 h 172281"/>
                <a:gd name="connsiteX10" fmla="*/ 117602 w 135031"/>
                <a:gd name="connsiteY10" fmla="*/ 117586 h 172281"/>
                <a:gd name="connsiteX11" fmla="*/ 76254 w 135031"/>
                <a:gd name="connsiteY11" fmla="*/ 117586 h 172281"/>
                <a:gd name="connsiteX12" fmla="*/ 76254 w 135031"/>
                <a:gd name="connsiteY12" fmla="*/ 76239 h 172281"/>
                <a:gd name="connsiteX13" fmla="*/ 117586 w 135031"/>
                <a:gd name="connsiteY13" fmla="*/ 76239 h 172281"/>
                <a:gd name="connsiteX14" fmla="*/ 58809 w 135031"/>
                <a:gd name="connsiteY14" fmla="*/ 117586 h 172281"/>
                <a:gd name="connsiteX15" fmla="*/ 17445 w 135031"/>
                <a:gd name="connsiteY15" fmla="*/ 117586 h 172281"/>
                <a:gd name="connsiteX16" fmla="*/ 17445 w 135031"/>
                <a:gd name="connsiteY16" fmla="*/ 76239 h 172281"/>
                <a:gd name="connsiteX17" fmla="*/ 58778 w 135031"/>
                <a:gd name="connsiteY17" fmla="*/ 76239 h 172281"/>
                <a:gd name="connsiteX18" fmla="*/ 117602 w 135031"/>
                <a:gd name="connsiteY18" fmla="*/ 155209 h 172281"/>
                <a:gd name="connsiteX19" fmla="*/ 17445 w 135031"/>
                <a:gd name="connsiteY19" fmla="*/ 155209 h 172281"/>
                <a:gd name="connsiteX20" fmla="*/ 17445 w 135031"/>
                <a:gd name="connsiteY20" fmla="*/ 135032 h 172281"/>
                <a:gd name="connsiteX21" fmla="*/ 117586 w 135031"/>
                <a:gd name="connsiteY21" fmla="*/ 135032 h 172281"/>
                <a:gd name="connsiteX22" fmla="*/ 117602 w 135031"/>
                <a:gd name="connsiteY22" fmla="*/ 58778 h 172281"/>
                <a:gd name="connsiteX23" fmla="*/ 76254 w 135031"/>
                <a:gd name="connsiteY23" fmla="*/ 58778 h 172281"/>
                <a:gd name="connsiteX24" fmla="*/ 76254 w 135031"/>
                <a:gd name="connsiteY24" fmla="*/ 17461 h 172281"/>
                <a:gd name="connsiteX25" fmla="*/ 117586 w 135031"/>
                <a:gd name="connsiteY25" fmla="*/ 17461 h 172281"/>
                <a:gd name="connsiteX26" fmla="*/ 58809 w 135031"/>
                <a:gd name="connsiteY26" fmla="*/ 17445 h 172281"/>
                <a:gd name="connsiteX27" fmla="*/ 58809 w 135031"/>
                <a:gd name="connsiteY27" fmla="*/ 58778 h 172281"/>
                <a:gd name="connsiteX28" fmla="*/ 17445 w 135031"/>
                <a:gd name="connsiteY28" fmla="*/ 58778 h 172281"/>
                <a:gd name="connsiteX29" fmla="*/ 17445 w 135031"/>
                <a:gd name="connsiteY29" fmla="*/ 17461 h 172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5031" h="172281">
                  <a:moveTo>
                    <a:pt x="126325" y="172670"/>
                  </a:moveTo>
                  <a:cubicBezTo>
                    <a:pt x="131144" y="172670"/>
                    <a:pt x="135054" y="168767"/>
                    <a:pt x="135063" y="163947"/>
                  </a:cubicBezTo>
                  <a:lnTo>
                    <a:pt x="135063" y="8738"/>
                  </a:lnTo>
                  <a:cubicBezTo>
                    <a:pt x="135071" y="3921"/>
                    <a:pt x="131173" y="9"/>
                    <a:pt x="126356" y="0"/>
                  </a:cubicBezTo>
                  <a:cubicBezTo>
                    <a:pt x="126350" y="0"/>
                    <a:pt x="126345" y="0"/>
                    <a:pt x="126340" y="0"/>
                  </a:cubicBezTo>
                  <a:lnTo>
                    <a:pt x="8723" y="0"/>
                  </a:lnTo>
                  <a:cubicBezTo>
                    <a:pt x="3905" y="0"/>
                    <a:pt x="0" y="3905"/>
                    <a:pt x="0" y="8723"/>
                  </a:cubicBezTo>
                  <a:cubicBezTo>
                    <a:pt x="0" y="8728"/>
                    <a:pt x="0" y="8733"/>
                    <a:pt x="0" y="8738"/>
                  </a:cubicBezTo>
                  <a:lnTo>
                    <a:pt x="0" y="163947"/>
                  </a:lnTo>
                  <a:cubicBezTo>
                    <a:pt x="0" y="168773"/>
                    <a:pt x="3912" y="172686"/>
                    <a:pt x="8738" y="172686"/>
                  </a:cubicBezTo>
                  <a:close/>
                  <a:moveTo>
                    <a:pt x="117602" y="117586"/>
                  </a:moveTo>
                  <a:lnTo>
                    <a:pt x="76254" y="117586"/>
                  </a:lnTo>
                  <a:lnTo>
                    <a:pt x="76254" y="76239"/>
                  </a:lnTo>
                  <a:lnTo>
                    <a:pt x="117586" y="76239"/>
                  </a:lnTo>
                  <a:close/>
                  <a:moveTo>
                    <a:pt x="58809" y="117586"/>
                  </a:moveTo>
                  <a:lnTo>
                    <a:pt x="17445" y="117586"/>
                  </a:lnTo>
                  <a:lnTo>
                    <a:pt x="17445" y="76239"/>
                  </a:lnTo>
                  <a:lnTo>
                    <a:pt x="58778" y="76239"/>
                  </a:lnTo>
                  <a:close/>
                  <a:moveTo>
                    <a:pt x="117602" y="155209"/>
                  </a:moveTo>
                  <a:lnTo>
                    <a:pt x="17445" y="155209"/>
                  </a:lnTo>
                  <a:lnTo>
                    <a:pt x="17445" y="135032"/>
                  </a:lnTo>
                  <a:lnTo>
                    <a:pt x="117586" y="135032"/>
                  </a:lnTo>
                  <a:close/>
                  <a:moveTo>
                    <a:pt x="117602" y="58778"/>
                  </a:moveTo>
                  <a:lnTo>
                    <a:pt x="76254" y="58778"/>
                  </a:lnTo>
                  <a:lnTo>
                    <a:pt x="76254" y="17461"/>
                  </a:lnTo>
                  <a:lnTo>
                    <a:pt x="117586" y="17461"/>
                  </a:lnTo>
                  <a:close/>
                  <a:moveTo>
                    <a:pt x="58809" y="17445"/>
                  </a:moveTo>
                  <a:lnTo>
                    <a:pt x="58809" y="58778"/>
                  </a:lnTo>
                  <a:lnTo>
                    <a:pt x="17445" y="58778"/>
                  </a:lnTo>
                  <a:lnTo>
                    <a:pt x="17445" y="17461"/>
                  </a:lnTo>
                  <a:close/>
                </a:path>
              </a:pathLst>
            </a:custGeom>
            <a:grpFill/>
            <a:ln w="1538"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002DBC7C-B223-602B-6815-465F7CD24A2A}"/>
                </a:ext>
              </a:extLst>
            </p:cNvPr>
            <p:cNvSpPr/>
            <p:nvPr/>
          </p:nvSpPr>
          <p:spPr>
            <a:xfrm>
              <a:off x="5860331" y="5219582"/>
              <a:ext cx="135032" cy="172282"/>
            </a:xfrm>
            <a:custGeom>
              <a:avLst/>
              <a:gdLst>
                <a:gd name="connsiteX0" fmla="*/ 126325 w 135031"/>
                <a:gd name="connsiteY0" fmla="*/ 172670 h 172281"/>
                <a:gd name="connsiteX1" fmla="*/ 135063 w 135031"/>
                <a:gd name="connsiteY1" fmla="*/ 163947 h 172281"/>
                <a:gd name="connsiteX2" fmla="*/ 135063 w 135031"/>
                <a:gd name="connsiteY2" fmla="*/ 8738 h 172281"/>
                <a:gd name="connsiteX3" fmla="*/ 126356 w 135031"/>
                <a:gd name="connsiteY3" fmla="*/ 0 h 172281"/>
                <a:gd name="connsiteX4" fmla="*/ 126340 w 135031"/>
                <a:gd name="connsiteY4" fmla="*/ 0 h 172281"/>
                <a:gd name="connsiteX5" fmla="*/ 8723 w 135031"/>
                <a:gd name="connsiteY5" fmla="*/ 0 h 172281"/>
                <a:gd name="connsiteX6" fmla="*/ 0 w 135031"/>
                <a:gd name="connsiteY6" fmla="*/ 8723 h 172281"/>
                <a:gd name="connsiteX7" fmla="*/ 0 w 135031"/>
                <a:gd name="connsiteY7" fmla="*/ 8738 h 172281"/>
                <a:gd name="connsiteX8" fmla="*/ 0 w 135031"/>
                <a:gd name="connsiteY8" fmla="*/ 163947 h 172281"/>
                <a:gd name="connsiteX9" fmla="*/ 8738 w 135031"/>
                <a:gd name="connsiteY9" fmla="*/ 172686 h 172281"/>
                <a:gd name="connsiteX10" fmla="*/ 117602 w 135031"/>
                <a:gd name="connsiteY10" fmla="*/ 117586 h 172281"/>
                <a:gd name="connsiteX11" fmla="*/ 76254 w 135031"/>
                <a:gd name="connsiteY11" fmla="*/ 117586 h 172281"/>
                <a:gd name="connsiteX12" fmla="*/ 76254 w 135031"/>
                <a:gd name="connsiteY12" fmla="*/ 76239 h 172281"/>
                <a:gd name="connsiteX13" fmla="*/ 117586 w 135031"/>
                <a:gd name="connsiteY13" fmla="*/ 76239 h 172281"/>
                <a:gd name="connsiteX14" fmla="*/ 58809 w 135031"/>
                <a:gd name="connsiteY14" fmla="*/ 117586 h 172281"/>
                <a:gd name="connsiteX15" fmla="*/ 17445 w 135031"/>
                <a:gd name="connsiteY15" fmla="*/ 117586 h 172281"/>
                <a:gd name="connsiteX16" fmla="*/ 17445 w 135031"/>
                <a:gd name="connsiteY16" fmla="*/ 76239 h 172281"/>
                <a:gd name="connsiteX17" fmla="*/ 58778 w 135031"/>
                <a:gd name="connsiteY17" fmla="*/ 76239 h 172281"/>
                <a:gd name="connsiteX18" fmla="*/ 117602 w 135031"/>
                <a:gd name="connsiteY18" fmla="*/ 155209 h 172281"/>
                <a:gd name="connsiteX19" fmla="*/ 17445 w 135031"/>
                <a:gd name="connsiteY19" fmla="*/ 155209 h 172281"/>
                <a:gd name="connsiteX20" fmla="*/ 17445 w 135031"/>
                <a:gd name="connsiteY20" fmla="*/ 135032 h 172281"/>
                <a:gd name="connsiteX21" fmla="*/ 117586 w 135031"/>
                <a:gd name="connsiteY21" fmla="*/ 135032 h 172281"/>
                <a:gd name="connsiteX22" fmla="*/ 117602 w 135031"/>
                <a:gd name="connsiteY22" fmla="*/ 58778 h 172281"/>
                <a:gd name="connsiteX23" fmla="*/ 76254 w 135031"/>
                <a:gd name="connsiteY23" fmla="*/ 58778 h 172281"/>
                <a:gd name="connsiteX24" fmla="*/ 76254 w 135031"/>
                <a:gd name="connsiteY24" fmla="*/ 17461 h 172281"/>
                <a:gd name="connsiteX25" fmla="*/ 117586 w 135031"/>
                <a:gd name="connsiteY25" fmla="*/ 17461 h 172281"/>
                <a:gd name="connsiteX26" fmla="*/ 58809 w 135031"/>
                <a:gd name="connsiteY26" fmla="*/ 17445 h 172281"/>
                <a:gd name="connsiteX27" fmla="*/ 58809 w 135031"/>
                <a:gd name="connsiteY27" fmla="*/ 58778 h 172281"/>
                <a:gd name="connsiteX28" fmla="*/ 17445 w 135031"/>
                <a:gd name="connsiteY28" fmla="*/ 58778 h 172281"/>
                <a:gd name="connsiteX29" fmla="*/ 17445 w 135031"/>
                <a:gd name="connsiteY29" fmla="*/ 17461 h 172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5031" h="172281">
                  <a:moveTo>
                    <a:pt x="126325" y="172670"/>
                  </a:moveTo>
                  <a:cubicBezTo>
                    <a:pt x="131144" y="172670"/>
                    <a:pt x="135054" y="168767"/>
                    <a:pt x="135063" y="163947"/>
                  </a:cubicBezTo>
                  <a:lnTo>
                    <a:pt x="135063" y="8738"/>
                  </a:lnTo>
                  <a:cubicBezTo>
                    <a:pt x="135071" y="3921"/>
                    <a:pt x="131173" y="9"/>
                    <a:pt x="126356" y="0"/>
                  </a:cubicBezTo>
                  <a:cubicBezTo>
                    <a:pt x="126350" y="0"/>
                    <a:pt x="126345" y="0"/>
                    <a:pt x="126340" y="0"/>
                  </a:cubicBezTo>
                  <a:lnTo>
                    <a:pt x="8723" y="0"/>
                  </a:lnTo>
                  <a:cubicBezTo>
                    <a:pt x="3905" y="0"/>
                    <a:pt x="0" y="3905"/>
                    <a:pt x="0" y="8723"/>
                  </a:cubicBezTo>
                  <a:cubicBezTo>
                    <a:pt x="0" y="8728"/>
                    <a:pt x="0" y="8733"/>
                    <a:pt x="0" y="8738"/>
                  </a:cubicBezTo>
                  <a:lnTo>
                    <a:pt x="0" y="163947"/>
                  </a:lnTo>
                  <a:cubicBezTo>
                    <a:pt x="0" y="168773"/>
                    <a:pt x="3912" y="172686"/>
                    <a:pt x="8738" y="172686"/>
                  </a:cubicBezTo>
                  <a:close/>
                  <a:moveTo>
                    <a:pt x="117602" y="117586"/>
                  </a:moveTo>
                  <a:lnTo>
                    <a:pt x="76254" y="117586"/>
                  </a:lnTo>
                  <a:lnTo>
                    <a:pt x="76254" y="76239"/>
                  </a:lnTo>
                  <a:lnTo>
                    <a:pt x="117586" y="76239"/>
                  </a:lnTo>
                  <a:close/>
                  <a:moveTo>
                    <a:pt x="58809" y="117586"/>
                  </a:moveTo>
                  <a:lnTo>
                    <a:pt x="17445" y="117586"/>
                  </a:lnTo>
                  <a:lnTo>
                    <a:pt x="17445" y="76239"/>
                  </a:lnTo>
                  <a:lnTo>
                    <a:pt x="58778" y="76239"/>
                  </a:lnTo>
                  <a:close/>
                  <a:moveTo>
                    <a:pt x="117602" y="155209"/>
                  </a:moveTo>
                  <a:lnTo>
                    <a:pt x="17445" y="155209"/>
                  </a:lnTo>
                  <a:lnTo>
                    <a:pt x="17445" y="135032"/>
                  </a:lnTo>
                  <a:lnTo>
                    <a:pt x="117586" y="135032"/>
                  </a:lnTo>
                  <a:close/>
                  <a:moveTo>
                    <a:pt x="117602" y="58778"/>
                  </a:moveTo>
                  <a:lnTo>
                    <a:pt x="76254" y="58778"/>
                  </a:lnTo>
                  <a:lnTo>
                    <a:pt x="76254" y="17461"/>
                  </a:lnTo>
                  <a:lnTo>
                    <a:pt x="117586" y="17461"/>
                  </a:lnTo>
                  <a:close/>
                  <a:moveTo>
                    <a:pt x="58809" y="17445"/>
                  </a:moveTo>
                  <a:lnTo>
                    <a:pt x="58809" y="58778"/>
                  </a:lnTo>
                  <a:lnTo>
                    <a:pt x="17445" y="58778"/>
                  </a:lnTo>
                  <a:lnTo>
                    <a:pt x="17445" y="17461"/>
                  </a:lnTo>
                  <a:close/>
                </a:path>
              </a:pathLst>
            </a:custGeom>
            <a:grpFill/>
            <a:ln w="1538"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F6CDFC5A-DA9F-008B-06BB-991C54438C2B}"/>
                </a:ext>
              </a:extLst>
            </p:cNvPr>
            <p:cNvSpPr/>
            <p:nvPr/>
          </p:nvSpPr>
          <p:spPr>
            <a:xfrm>
              <a:off x="6059060" y="5257204"/>
              <a:ext cx="72948" cy="54323"/>
            </a:xfrm>
            <a:custGeom>
              <a:avLst/>
              <a:gdLst>
                <a:gd name="connsiteX0" fmla="*/ 65126 w 72948"/>
                <a:gd name="connsiteY0" fmla="*/ 0 h 54323"/>
                <a:gd name="connsiteX1" fmla="*/ 8723 w 72948"/>
                <a:gd name="connsiteY1" fmla="*/ 0 h 54323"/>
                <a:gd name="connsiteX2" fmla="*/ 0 w 72948"/>
                <a:gd name="connsiteY2" fmla="*/ 8723 h 54323"/>
                <a:gd name="connsiteX3" fmla="*/ 0 w 72948"/>
                <a:gd name="connsiteY3" fmla="*/ 46361 h 54323"/>
                <a:gd name="connsiteX4" fmla="*/ 8738 w 72948"/>
                <a:gd name="connsiteY4" fmla="*/ 55099 h 54323"/>
                <a:gd name="connsiteX5" fmla="*/ 65126 w 72948"/>
                <a:gd name="connsiteY5" fmla="*/ 55099 h 54323"/>
                <a:gd name="connsiteX6" fmla="*/ 73864 w 72948"/>
                <a:gd name="connsiteY6" fmla="*/ 46376 h 54323"/>
                <a:gd name="connsiteX7" fmla="*/ 73864 w 72948"/>
                <a:gd name="connsiteY7" fmla="*/ 8723 h 54323"/>
                <a:gd name="connsiteX8" fmla="*/ 65141 w 72948"/>
                <a:gd name="connsiteY8" fmla="*/ 0 h 54323"/>
                <a:gd name="connsiteX9" fmla="*/ 56403 w 72948"/>
                <a:gd name="connsiteY9" fmla="*/ 37638 h 54323"/>
                <a:gd name="connsiteX10" fmla="*/ 17446 w 72948"/>
                <a:gd name="connsiteY10" fmla="*/ 37638 h 54323"/>
                <a:gd name="connsiteX11" fmla="*/ 17446 w 72948"/>
                <a:gd name="connsiteY11" fmla="*/ 17461 h 54323"/>
                <a:gd name="connsiteX12" fmla="*/ 56434 w 72948"/>
                <a:gd name="connsiteY12" fmla="*/ 17461 h 5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48" h="54323">
                  <a:moveTo>
                    <a:pt x="65126" y="0"/>
                  </a:moveTo>
                  <a:lnTo>
                    <a:pt x="8723" y="0"/>
                  </a:lnTo>
                  <a:cubicBezTo>
                    <a:pt x="3909" y="9"/>
                    <a:pt x="9" y="3909"/>
                    <a:pt x="0" y="8723"/>
                  </a:cubicBezTo>
                  <a:lnTo>
                    <a:pt x="0" y="46361"/>
                  </a:lnTo>
                  <a:cubicBezTo>
                    <a:pt x="0" y="51187"/>
                    <a:pt x="3912" y="55099"/>
                    <a:pt x="8738" y="55099"/>
                  </a:cubicBezTo>
                  <a:lnTo>
                    <a:pt x="65126" y="55099"/>
                  </a:lnTo>
                  <a:cubicBezTo>
                    <a:pt x="69946" y="55099"/>
                    <a:pt x="73855" y="51196"/>
                    <a:pt x="73864" y="46376"/>
                  </a:cubicBezTo>
                  <a:lnTo>
                    <a:pt x="73864" y="8723"/>
                  </a:lnTo>
                  <a:cubicBezTo>
                    <a:pt x="73855" y="3909"/>
                    <a:pt x="69955" y="9"/>
                    <a:pt x="65141" y="0"/>
                  </a:cubicBezTo>
                  <a:close/>
                  <a:moveTo>
                    <a:pt x="56403" y="37638"/>
                  </a:moveTo>
                  <a:lnTo>
                    <a:pt x="17446" y="37638"/>
                  </a:lnTo>
                  <a:lnTo>
                    <a:pt x="17446" y="17461"/>
                  </a:lnTo>
                  <a:lnTo>
                    <a:pt x="56434" y="17461"/>
                  </a:lnTo>
                  <a:close/>
                </a:path>
              </a:pathLst>
            </a:custGeom>
            <a:grpFill/>
            <a:ln w="1538"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D105258-386F-81D4-3CCB-B61A43C5C833}"/>
                </a:ext>
              </a:extLst>
            </p:cNvPr>
            <p:cNvSpPr/>
            <p:nvPr/>
          </p:nvSpPr>
          <p:spPr>
            <a:xfrm>
              <a:off x="6049639" y="5100738"/>
              <a:ext cx="91573" cy="91573"/>
            </a:xfrm>
            <a:custGeom>
              <a:avLst/>
              <a:gdLst>
                <a:gd name="connsiteX0" fmla="*/ 92722 w 91573"/>
                <a:gd name="connsiteY0" fmla="*/ 46361 h 91573"/>
                <a:gd name="connsiteX1" fmla="*/ 46361 w 91573"/>
                <a:gd name="connsiteY1" fmla="*/ 0 h 91573"/>
                <a:gd name="connsiteX2" fmla="*/ 0 w 91573"/>
                <a:gd name="connsiteY2" fmla="*/ 46361 h 91573"/>
                <a:gd name="connsiteX3" fmla="*/ 46361 w 91573"/>
                <a:gd name="connsiteY3" fmla="*/ 92722 h 91573"/>
                <a:gd name="connsiteX4" fmla="*/ 92722 w 91573"/>
                <a:gd name="connsiteY4" fmla="*/ 46361 h 91573"/>
                <a:gd name="connsiteX5" fmla="*/ 17476 w 91573"/>
                <a:gd name="connsiteY5" fmla="*/ 46361 h 91573"/>
                <a:gd name="connsiteX6" fmla="*/ 46376 w 91573"/>
                <a:gd name="connsiteY6" fmla="*/ 17461 h 91573"/>
                <a:gd name="connsiteX7" fmla="*/ 75276 w 91573"/>
                <a:gd name="connsiteY7" fmla="*/ 46361 h 91573"/>
                <a:gd name="connsiteX8" fmla="*/ 46376 w 91573"/>
                <a:gd name="connsiteY8" fmla="*/ 75261 h 91573"/>
                <a:gd name="connsiteX9" fmla="*/ 17476 w 91573"/>
                <a:gd name="connsiteY9" fmla="*/ 46361 h 91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573" h="91573">
                  <a:moveTo>
                    <a:pt x="92722" y="46361"/>
                  </a:moveTo>
                  <a:cubicBezTo>
                    <a:pt x="92722" y="20756"/>
                    <a:pt x="71965" y="0"/>
                    <a:pt x="46361" y="0"/>
                  </a:cubicBezTo>
                  <a:cubicBezTo>
                    <a:pt x="20756" y="0"/>
                    <a:pt x="0" y="20756"/>
                    <a:pt x="0" y="46361"/>
                  </a:cubicBezTo>
                  <a:cubicBezTo>
                    <a:pt x="0" y="71965"/>
                    <a:pt x="20756" y="92722"/>
                    <a:pt x="46361" y="92722"/>
                  </a:cubicBezTo>
                  <a:cubicBezTo>
                    <a:pt x="71955" y="92696"/>
                    <a:pt x="92696" y="71955"/>
                    <a:pt x="92722" y="46361"/>
                  </a:cubicBezTo>
                  <a:close/>
                  <a:moveTo>
                    <a:pt x="17476" y="46361"/>
                  </a:moveTo>
                  <a:cubicBezTo>
                    <a:pt x="17476" y="30400"/>
                    <a:pt x="30415" y="17461"/>
                    <a:pt x="46376" y="17461"/>
                  </a:cubicBezTo>
                  <a:cubicBezTo>
                    <a:pt x="62337" y="17461"/>
                    <a:pt x="75276" y="30400"/>
                    <a:pt x="75276" y="46361"/>
                  </a:cubicBezTo>
                  <a:cubicBezTo>
                    <a:pt x="75276" y="62322"/>
                    <a:pt x="62337" y="75261"/>
                    <a:pt x="46376" y="75261"/>
                  </a:cubicBezTo>
                  <a:cubicBezTo>
                    <a:pt x="30422" y="75244"/>
                    <a:pt x="17494" y="62315"/>
                    <a:pt x="17476" y="46361"/>
                  </a:cubicBezTo>
                  <a:close/>
                </a:path>
              </a:pathLst>
            </a:custGeom>
            <a:grpFill/>
            <a:ln w="1538"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72B8ED4D-1FE8-209F-B676-3CC280560AFF}"/>
                </a:ext>
              </a:extLst>
            </p:cNvPr>
            <p:cNvSpPr/>
            <p:nvPr/>
          </p:nvSpPr>
          <p:spPr>
            <a:xfrm>
              <a:off x="5797999" y="5205639"/>
              <a:ext cx="596002" cy="256095"/>
            </a:xfrm>
            <a:custGeom>
              <a:avLst/>
              <a:gdLst>
                <a:gd name="connsiteX0" fmla="*/ 587279 w 596002"/>
                <a:gd name="connsiteY0" fmla="*/ 199727 h 256094"/>
                <a:gd name="connsiteX1" fmla="*/ 572488 w 596002"/>
                <a:gd name="connsiteY1" fmla="*/ 199727 h 256094"/>
                <a:gd name="connsiteX2" fmla="*/ 572488 w 596002"/>
                <a:gd name="connsiteY2" fmla="*/ 8370 h 256094"/>
                <a:gd name="connsiteX3" fmla="*/ 563389 w 596002"/>
                <a:gd name="connsiteY3" fmla="*/ 8 h 256094"/>
                <a:gd name="connsiteX4" fmla="*/ 555027 w 596002"/>
                <a:gd name="connsiteY4" fmla="*/ 8370 h 256094"/>
                <a:gd name="connsiteX5" fmla="*/ 555027 w 596002"/>
                <a:gd name="connsiteY5" fmla="*/ 199727 h 256094"/>
                <a:gd name="connsiteX6" fmla="*/ 372579 w 596002"/>
                <a:gd name="connsiteY6" fmla="*/ 199727 h 256094"/>
                <a:gd name="connsiteX7" fmla="*/ 372579 w 596002"/>
                <a:gd name="connsiteY7" fmla="*/ 22665 h 256094"/>
                <a:gd name="connsiteX8" fmla="*/ 363872 w 596002"/>
                <a:gd name="connsiteY8" fmla="*/ 13927 h 256094"/>
                <a:gd name="connsiteX9" fmla="*/ 363856 w 596002"/>
                <a:gd name="connsiteY9" fmla="*/ 13927 h 256094"/>
                <a:gd name="connsiteX10" fmla="*/ 232161 w 596002"/>
                <a:gd name="connsiteY10" fmla="*/ 13927 h 256094"/>
                <a:gd name="connsiteX11" fmla="*/ 223439 w 596002"/>
                <a:gd name="connsiteY11" fmla="*/ 22649 h 256094"/>
                <a:gd name="connsiteX12" fmla="*/ 223439 w 596002"/>
                <a:gd name="connsiteY12" fmla="*/ 22665 h 256094"/>
                <a:gd name="connsiteX13" fmla="*/ 223439 w 596002"/>
                <a:gd name="connsiteY13" fmla="*/ 199727 h 256094"/>
                <a:gd name="connsiteX14" fmla="*/ 40975 w 596002"/>
                <a:gd name="connsiteY14" fmla="*/ 199727 h 256094"/>
                <a:gd name="connsiteX15" fmla="*/ 40975 w 596002"/>
                <a:gd name="connsiteY15" fmla="*/ 176570 h 256094"/>
                <a:gd name="connsiteX16" fmla="*/ 31876 w 596002"/>
                <a:gd name="connsiteY16" fmla="*/ 168208 h 256094"/>
                <a:gd name="connsiteX17" fmla="*/ 23514 w 596002"/>
                <a:gd name="connsiteY17" fmla="*/ 176570 h 256094"/>
                <a:gd name="connsiteX18" fmla="*/ 23514 w 596002"/>
                <a:gd name="connsiteY18" fmla="*/ 199727 h 256094"/>
                <a:gd name="connsiteX19" fmla="*/ 8723 w 596002"/>
                <a:gd name="connsiteY19" fmla="*/ 199727 h 256094"/>
                <a:gd name="connsiteX20" fmla="*/ 0 w 596002"/>
                <a:gd name="connsiteY20" fmla="*/ 208466 h 256094"/>
                <a:gd name="connsiteX21" fmla="*/ 0 w 596002"/>
                <a:gd name="connsiteY21" fmla="*/ 248447 h 256094"/>
                <a:gd name="connsiteX22" fmla="*/ 8707 w 596002"/>
                <a:gd name="connsiteY22" fmla="*/ 257186 h 256094"/>
                <a:gd name="connsiteX23" fmla="*/ 8738 w 596002"/>
                <a:gd name="connsiteY23" fmla="*/ 257186 h 256094"/>
                <a:gd name="connsiteX24" fmla="*/ 587279 w 596002"/>
                <a:gd name="connsiteY24" fmla="*/ 257186 h 256094"/>
                <a:gd name="connsiteX25" fmla="*/ 596018 w 596002"/>
                <a:gd name="connsiteY25" fmla="*/ 248479 h 256094"/>
                <a:gd name="connsiteX26" fmla="*/ 596018 w 596002"/>
                <a:gd name="connsiteY26" fmla="*/ 248463 h 256094"/>
                <a:gd name="connsiteX27" fmla="*/ 596018 w 596002"/>
                <a:gd name="connsiteY27" fmla="*/ 208419 h 256094"/>
                <a:gd name="connsiteX28" fmla="*/ 587295 w 596002"/>
                <a:gd name="connsiteY28" fmla="*/ 199696 h 256094"/>
                <a:gd name="connsiteX29" fmla="*/ 240822 w 596002"/>
                <a:gd name="connsiteY29" fmla="*/ 136045 h 256094"/>
                <a:gd name="connsiteX30" fmla="*/ 253239 w 596002"/>
                <a:gd name="connsiteY30" fmla="*/ 136045 h 256094"/>
                <a:gd name="connsiteX31" fmla="*/ 261601 w 596002"/>
                <a:gd name="connsiteY31" fmla="*/ 126946 h 256094"/>
                <a:gd name="connsiteX32" fmla="*/ 253239 w 596002"/>
                <a:gd name="connsiteY32" fmla="*/ 118584 h 256094"/>
                <a:gd name="connsiteX33" fmla="*/ 240822 w 596002"/>
                <a:gd name="connsiteY33" fmla="*/ 118584 h 256094"/>
                <a:gd name="connsiteX34" fmla="*/ 240822 w 596002"/>
                <a:gd name="connsiteY34" fmla="*/ 31403 h 256094"/>
                <a:gd name="connsiteX35" fmla="*/ 355056 w 596002"/>
                <a:gd name="connsiteY35" fmla="*/ 31403 h 256094"/>
                <a:gd name="connsiteX36" fmla="*/ 355056 w 596002"/>
                <a:gd name="connsiteY36" fmla="*/ 199727 h 256094"/>
                <a:gd name="connsiteX37" fmla="*/ 240822 w 596002"/>
                <a:gd name="connsiteY37" fmla="*/ 199727 h 256094"/>
                <a:gd name="connsiteX38" fmla="*/ 578479 w 596002"/>
                <a:gd name="connsiteY38" fmla="*/ 239709 h 256094"/>
                <a:gd name="connsiteX39" fmla="*/ 17461 w 596002"/>
                <a:gd name="connsiteY39" fmla="*/ 239709 h 256094"/>
                <a:gd name="connsiteX40" fmla="*/ 17461 w 596002"/>
                <a:gd name="connsiteY40" fmla="*/ 217188 h 256094"/>
                <a:gd name="connsiteX41" fmla="*/ 578541 w 596002"/>
                <a:gd name="connsiteY41" fmla="*/ 217188 h 25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96002" h="256094">
                  <a:moveTo>
                    <a:pt x="587279" y="199727"/>
                  </a:moveTo>
                  <a:lnTo>
                    <a:pt x="572488" y="199727"/>
                  </a:lnTo>
                  <a:lnTo>
                    <a:pt x="572488" y="8370"/>
                  </a:lnTo>
                  <a:cubicBezTo>
                    <a:pt x="572285" y="3548"/>
                    <a:pt x="568211" y="-195"/>
                    <a:pt x="563389" y="8"/>
                  </a:cubicBezTo>
                  <a:cubicBezTo>
                    <a:pt x="558852" y="199"/>
                    <a:pt x="555218" y="3833"/>
                    <a:pt x="555027" y="8370"/>
                  </a:cubicBezTo>
                  <a:lnTo>
                    <a:pt x="555027" y="199727"/>
                  </a:lnTo>
                  <a:lnTo>
                    <a:pt x="372579" y="199727"/>
                  </a:lnTo>
                  <a:lnTo>
                    <a:pt x="372579" y="22665"/>
                  </a:lnTo>
                  <a:cubicBezTo>
                    <a:pt x="372587" y="17848"/>
                    <a:pt x="368689" y="13935"/>
                    <a:pt x="363872" y="13927"/>
                  </a:cubicBezTo>
                  <a:cubicBezTo>
                    <a:pt x="363867" y="13927"/>
                    <a:pt x="363861" y="13927"/>
                    <a:pt x="363856" y="13927"/>
                  </a:cubicBezTo>
                  <a:lnTo>
                    <a:pt x="232161" y="13927"/>
                  </a:lnTo>
                  <a:cubicBezTo>
                    <a:pt x="227344" y="13927"/>
                    <a:pt x="223439" y="17832"/>
                    <a:pt x="223439" y="22649"/>
                  </a:cubicBezTo>
                  <a:cubicBezTo>
                    <a:pt x="223439" y="22655"/>
                    <a:pt x="223439" y="22660"/>
                    <a:pt x="223439" y="22665"/>
                  </a:cubicBezTo>
                  <a:lnTo>
                    <a:pt x="223439" y="199727"/>
                  </a:lnTo>
                  <a:lnTo>
                    <a:pt x="40975" y="199727"/>
                  </a:lnTo>
                  <a:lnTo>
                    <a:pt x="40975" y="176570"/>
                  </a:lnTo>
                  <a:cubicBezTo>
                    <a:pt x="40772" y="171748"/>
                    <a:pt x="36698" y="168004"/>
                    <a:pt x="31876" y="168208"/>
                  </a:cubicBezTo>
                  <a:cubicBezTo>
                    <a:pt x="27340" y="168399"/>
                    <a:pt x="23706" y="172033"/>
                    <a:pt x="23514" y="176570"/>
                  </a:cubicBezTo>
                  <a:lnTo>
                    <a:pt x="23514" y="199727"/>
                  </a:lnTo>
                  <a:lnTo>
                    <a:pt x="8723" y="199727"/>
                  </a:lnTo>
                  <a:cubicBezTo>
                    <a:pt x="3903" y="199736"/>
                    <a:pt x="0" y="203646"/>
                    <a:pt x="0" y="208466"/>
                  </a:cubicBezTo>
                  <a:lnTo>
                    <a:pt x="0" y="248447"/>
                  </a:lnTo>
                  <a:cubicBezTo>
                    <a:pt x="-9" y="253265"/>
                    <a:pt x="3890" y="257177"/>
                    <a:pt x="8707" y="257186"/>
                  </a:cubicBezTo>
                  <a:cubicBezTo>
                    <a:pt x="8718" y="257186"/>
                    <a:pt x="8728" y="257186"/>
                    <a:pt x="8738" y="257186"/>
                  </a:cubicBezTo>
                  <a:lnTo>
                    <a:pt x="587279" y="257186"/>
                  </a:lnTo>
                  <a:cubicBezTo>
                    <a:pt x="592097" y="257194"/>
                    <a:pt x="596009" y="253296"/>
                    <a:pt x="596018" y="248479"/>
                  </a:cubicBezTo>
                  <a:cubicBezTo>
                    <a:pt x="596018" y="248473"/>
                    <a:pt x="596018" y="248468"/>
                    <a:pt x="596018" y="248463"/>
                  </a:cubicBezTo>
                  <a:lnTo>
                    <a:pt x="596018" y="208419"/>
                  </a:lnTo>
                  <a:cubicBezTo>
                    <a:pt x="596009" y="203605"/>
                    <a:pt x="592109" y="199705"/>
                    <a:pt x="587295" y="199696"/>
                  </a:cubicBezTo>
                  <a:close/>
                  <a:moveTo>
                    <a:pt x="240822" y="136045"/>
                  </a:moveTo>
                  <a:lnTo>
                    <a:pt x="253239" y="136045"/>
                  </a:lnTo>
                  <a:cubicBezTo>
                    <a:pt x="258061" y="135842"/>
                    <a:pt x="261804" y="131768"/>
                    <a:pt x="261601" y="126946"/>
                  </a:cubicBezTo>
                  <a:cubicBezTo>
                    <a:pt x="261410" y="122410"/>
                    <a:pt x="257776" y="118775"/>
                    <a:pt x="253239" y="118584"/>
                  </a:cubicBezTo>
                  <a:lnTo>
                    <a:pt x="240822" y="118584"/>
                  </a:lnTo>
                  <a:lnTo>
                    <a:pt x="240822" y="31403"/>
                  </a:lnTo>
                  <a:lnTo>
                    <a:pt x="355056" y="31403"/>
                  </a:lnTo>
                  <a:lnTo>
                    <a:pt x="355056" y="199727"/>
                  </a:lnTo>
                  <a:lnTo>
                    <a:pt x="240822" y="199727"/>
                  </a:lnTo>
                  <a:close/>
                  <a:moveTo>
                    <a:pt x="578479" y="239709"/>
                  </a:moveTo>
                  <a:lnTo>
                    <a:pt x="17461" y="239709"/>
                  </a:lnTo>
                  <a:lnTo>
                    <a:pt x="17461" y="217188"/>
                  </a:lnTo>
                  <a:lnTo>
                    <a:pt x="578541" y="217188"/>
                  </a:lnTo>
                  <a:close/>
                </a:path>
              </a:pathLst>
            </a:custGeom>
            <a:grpFill/>
            <a:ln w="1538" cap="flat">
              <a:noFill/>
              <a:prstDash val="solid"/>
              <a:miter/>
            </a:ln>
          </p:spPr>
          <p:txBody>
            <a:bodyPr rtlCol="0" anchor="ctr"/>
            <a:lstStyle/>
            <a:p>
              <a:endParaRPr lang="en-US"/>
            </a:p>
          </p:txBody>
        </p:sp>
      </p:grpSp>
      <p:pic>
        <p:nvPicPr>
          <p:cNvPr id="18" name="Graphic 17">
            <a:extLst>
              <a:ext uri="{FF2B5EF4-FFF2-40B4-BE49-F238E27FC236}">
                <a16:creationId xmlns:a16="http://schemas.microsoft.com/office/drawing/2014/main" id="{17F7CE69-B9E1-90CB-B1D3-6BFF026FFEC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flipV="1">
            <a:off x="7965117" y="4923838"/>
            <a:ext cx="541322" cy="541322"/>
          </a:xfrm>
          <a:prstGeom prst="rect">
            <a:avLst/>
          </a:prstGeom>
        </p:spPr>
      </p:pic>
      <p:pic>
        <p:nvPicPr>
          <p:cNvPr id="19" name="Graphic 18">
            <a:extLst>
              <a:ext uri="{FF2B5EF4-FFF2-40B4-BE49-F238E27FC236}">
                <a16:creationId xmlns:a16="http://schemas.microsoft.com/office/drawing/2014/main" id="{032D84B0-C3A9-B4FC-D81E-08D5681F27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408976" y="4958946"/>
            <a:ext cx="507903" cy="507903"/>
          </a:xfrm>
          <a:prstGeom prst="rect">
            <a:avLst/>
          </a:prstGeom>
        </p:spPr>
      </p:pic>
      <p:sp>
        <p:nvSpPr>
          <p:cNvPr id="20" name="TextBox 19">
            <a:extLst>
              <a:ext uri="{FF2B5EF4-FFF2-40B4-BE49-F238E27FC236}">
                <a16:creationId xmlns:a16="http://schemas.microsoft.com/office/drawing/2014/main" id="{242AB025-5C3C-CF35-D100-540B8C9F92C0}"/>
              </a:ext>
            </a:extLst>
          </p:cNvPr>
          <p:cNvSpPr txBox="1"/>
          <p:nvPr/>
        </p:nvSpPr>
        <p:spPr>
          <a:xfrm>
            <a:off x="5394224" y="5495066"/>
            <a:ext cx="803425" cy="400110"/>
          </a:xfrm>
          <a:prstGeom prst="rect">
            <a:avLst/>
          </a:prstGeom>
          <a:noFill/>
        </p:spPr>
        <p:txBody>
          <a:bodyPr wrap="none" rtlCol="0">
            <a:spAutoFit/>
          </a:bodyPr>
          <a:lstStyle/>
          <a:p>
            <a:pPr algn="ctr"/>
            <a:r>
              <a:rPr lang="en-US" sz="2000" b="1">
                <a:solidFill>
                  <a:srgbClr val="2E3453"/>
                </a:solidFill>
              </a:rPr>
              <a:t>Tittel</a:t>
            </a:r>
            <a:endParaRPr lang="en-US" sz="2000" b="1" dirty="0">
              <a:solidFill>
                <a:srgbClr val="2E3453"/>
              </a:solidFill>
            </a:endParaRPr>
          </a:p>
        </p:txBody>
      </p:sp>
      <p:sp>
        <p:nvSpPr>
          <p:cNvPr id="21" name="TextBox 20">
            <a:extLst>
              <a:ext uri="{FF2B5EF4-FFF2-40B4-BE49-F238E27FC236}">
                <a16:creationId xmlns:a16="http://schemas.microsoft.com/office/drawing/2014/main" id="{A6B71C9D-D8CA-B38F-483D-8359AB40521C}"/>
              </a:ext>
            </a:extLst>
          </p:cNvPr>
          <p:cNvSpPr txBox="1"/>
          <p:nvPr/>
        </p:nvSpPr>
        <p:spPr>
          <a:xfrm>
            <a:off x="7834065" y="5495066"/>
            <a:ext cx="803425" cy="400110"/>
          </a:xfrm>
          <a:prstGeom prst="rect">
            <a:avLst/>
          </a:prstGeom>
          <a:noFill/>
        </p:spPr>
        <p:txBody>
          <a:bodyPr wrap="none" rtlCol="0">
            <a:spAutoFit/>
          </a:bodyPr>
          <a:lstStyle/>
          <a:p>
            <a:pPr algn="ctr"/>
            <a:r>
              <a:rPr lang="en-US" sz="2000" b="1">
                <a:solidFill>
                  <a:srgbClr val="2E3453"/>
                </a:solidFill>
              </a:rPr>
              <a:t>Tittel</a:t>
            </a:r>
            <a:endParaRPr lang="en-US" sz="2000" b="1" dirty="0">
              <a:solidFill>
                <a:srgbClr val="2E3453"/>
              </a:solidFill>
            </a:endParaRPr>
          </a:p>
        </p:txBody>
      </p:sp>
      <p:sp>
        <p:nvSpPr>
          <p:cNvPr id="22" name="TextBox 21">
            <a:extLst>
              <a:ext uri="{FF2B5EF4-FFF2-40B4-BE49-F238E27FC236}">
                <a16:creationId xmlns:a16="http://schemas.microsoft.com/office/drawing/2014/main" id="{0834B2A2-78DF-9854-2DAF-2D118AB4273E}"/>
              </a:ext>
            </a:extLst>
          </p:cNvPr>
          <p:cNvSpPr txBox="1"/>
          <p:nvPr/>
        </p:nvSpPr>
        <p:spPr>
          <a:xfrm>
            <a:off x="10273908" y="5495066"/>
            <a:ext cx="803425" cy="400110"/>
          </a:xfrm>
          <a:prstGeom prst="rect">
            <a:avLst/>
          </a:prstGeom>
          <a:noFill/>
        </p:spPr>
        <p:txBody>
          <a:bodyPr wrap="none" rtlCol="0">
            <a:spAutoFit/>
          </a:bodyPr>
          <a:lstStyle/>
          <a:p>
            <a:pPr algn="ctr"/>
            <a:r>
              <a:rPr lang="en-US" sz="2000" b="1">
                <a:solidFill>
                  <a:srgbClr val="2E3453"/>
                </a:solidFill>
              </a:rPr>
              <a:t>Tittel</a:t>
            </a:r>
            <a:endParaRPr lang="en-US" sz="2000" b="1" dirty="0">
              <a:solidFill>
                <a:srgbClr val="2E3453"/>
              </a:solidFill>
            </a:endParaRPr>
          </a:p>
        </p:txBody>
      </p:sp>
      <p:sp>
        <p:nvSpPr>
          <p:cNvPr id="23" name="Rectangle 22">
            <a:extLst>
              <a:ext uri="{FF2B5EF4-FFF2-40B4-BE49-F238E27FC236}">
                <a16:creationId xmlns:a16="http://schemas.microsoft.com/office/drawing/2014/main" id="{794C7034-62E3-D9A0-8B4C-84EC2A52D187}"/>
              </a:ext>
            </a:extLst>
          </p:cNvPr>
          <p:cNvSpPr/>
          <p:nvPr/>
        </p:nvSpPr>
        <p:spPr>
          <a:xfrm>
            <a:off x="4694264" y="5862909"/>
            <a:ext cx="2276872" cy="521938"/>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Her kommer en fin tekst her kommer tekst her kommer tekst </a:t>
            </a:r>
            <a:endParaRPr lang="en-US" sz="1000" dirty="0">
              <a:solidFill>
                <a:schemeClr val="tx1">
                  <a:lumMod val="75000"/>
                  <a:lumOff val="25000"/>
                </a:schemeClr>
              </a:solidFill>
              <a:ea typeface="Roboto" panose="02000000000000000000" pitchFamily="2" charset="0"/>
            </a:endParaRPr>
          </a:p>
        </p:txBody>
      </p:sp>
      <p:sp>
        <p:nvSpPr>
          <p:cNvPr id="24" name="Rectangle 23">
            <a:extLst>
              <a:ext uri="{FF2B5EF4-FFF2-40B4-BE49-F238E27FC236}">
                <a16:creationId xmlns:a16="http://schemas.microsoft.com/office/drawing/2014/main" id="{5791C2E7-CCB3-9747-322E-C6FF5A10BDD2}"/>
              </a:ext>
            </a:extLst>
          </p:cNvPr>
          <p:cNvSpPr/>
          <p:nvPr/>
        </p:nvSpPr>
        <p:spPr>
          <a:xfrm>
            <a:off x="7097342" y="5862909"/>
            <a:ext cx="2276872" cy="532903"/>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Her kommer en fin tekst her kommer tekst her kommer tekst </a:t>
            </a:r>
            <a:endParaRPr lang="en-US" sz="1000" dirty="0">
              <a:solidFill>
                <a:schemeClr val="tx1">
                  <a:lumMod val="75000"/>
                  <a:lumOff val="25000"/>
                </a:schemeClr>
              </a:solidFill>
              <a:ea typeface="Roboto" panose="02000000000000000000" pitchFamily="2" charset="0"/>
            </a:endParaRPr>
          </a:p>
        </p:txBody>
      </p:sp>
      <p:sp>
        <p:nvSpPr>
          <p:cNvPr id="25" name="Rectangle 24">
            <a:extLst>
              <a:ext uri="{FF2B5EF4-FFF2-40B4-BE49-F238E27FC236}">
                <a16:creationId xmlns:a16="http://schemas.microsoft.com/office/drawing/2014/main" id="{E600BF66-017F-0731-CDE5-A3E42D288484}"/>
              </a:ext>
            </a:extLst>
          </p:cNvPr>
          <p:cNvSpPr/>
          <p:nvPr/>
        </p:nvSpPr>
        <p:spPr>
          <a:xfrm>
            <a:off x="9500420" y="5862909"/>
            <a:ext cx="2276872" cy="521938"/>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Her kommer en fin tekst her kommer tekst her kommer tekst </a:t>
            </a:r>
            <a:endParaRPr lang="en-US" sz="1000" dirty="0">
              <a:solidFill>
                <a:schemeClr val="tx1">
                  <a:lumMod val="75000"/>
                  <a:lumOff val="25000"/>
                </a:schemeClr>
              </a:solidFill>
              <a:ea typeface="Roboto" panose="02000000000000000000" pitchFamily="2" charset="0"/>
            </a:endParaRPr>
          </a:p>
        </p:txBody>
      </p:sp>
      <p:pic>
        <p:nvPicPr>
          <p:cNvPr id="8" name="Plassholder for bilde 7" descr="Et bilde som inneholder innendørs, vegg, tak, gulv&#10;&#10;Automatisk generert beskrivelse">
            <a:extLst>
              <a:ext uri="{FF2B5EF4-FFF2-40B4-BE49-F238E27FC236}">
                <a16:creationId xmlns:a16="http://schemas.microsoft.com/office/drawing/2014/main" id="{9007831A-E499-35CE-966A-94DAF04F9DD2}"/>
              </a:ext>
            </a:extLst>
          </p:cNvPr>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t="8015" b="8015"/>
          <a:stretch>
            <a:fillRect/>
          </a:stretch>
        </p:blipFill>
        <p:spPr>
          <a:pattFill prst="pct5">
            <a:fgClr>
              <a:schemeClr val="accent1"/>
            </a:fgClr>
            <a:bgClr>
              <a:schemeClr val="bg1"/>
            </a:bgClr>
          </a:pattFill>
        </p:spPr>
      </p:pic>
      <p:pic>
        <p:nvPicPr>
          <p:cNvPr id="10" name="Plassholder for bilde 9" descr="Et bilde som inneholder himmel, utendørs, gress, konstruksjon&#10;&#10;Automatisk generert beskrivelse">
            <a:extLst>
              <a:ext uri="{FF2B5EF4-FFF2-40B4-BE49-F238E27FC236}">
                <a16:creationId xmlns:a16="http://schemas.microsoft.com/office/drawing/2014/main" id="{5E5EEE89-B77D-8938-9E13-68C61868940E}"/>
              </a:ext>
            </a:extLst>
          </p:cNvPr>
          <p:cNvPicPr>
            <a:picLocks noGrp="1" noChangeAspect="1"/>
          </p:cNvPicPr>
          <p:nvPr>
            <p:ph type="pic" sz="quarter" idx="11"/>
          </p:nvPr>
        </p:nvPicPr>
        <p:blipFill>
          <a:blip r:embed="rId7">
            <a:extLst>
              <a:ext uri="{28A0092B-C50C-407E-A947-70E740481C1C}">
                <a14:useLocalDpi xmlns:a14="http://schemas.microsoft.com/office/drawing/2010/main" val="0"/>
              </a:ext>
            </a:extLst>
          </a:blip>
          <a:srcRect t="7160" b="7160"/>
          <a:stretch>
            <a:fillRect/>
          </a:stretch>
        </p:blipFill>
        <p:spPr>
          <a:pattFill prst="pct5">
            <a:fgClr>
              <a:schemeClr val="accent1"/>
            </a:fgClr>
            <a:bgClr>
              <a:schemeClr val="bg1"/>
            </a:bgClr>
          </a:pattFill>
        </p:spPr>
      </p:pic>
      <p:sp>
        <p:nvSpPr>
          <p:cNvPr id="2" name="TextBox 1">
            <a:extLst>
              <a:ext uri="{FF2B5EF4-FFF2-40B4-BE49-F238E27FC236}">
                <a16:creationId xmlns:a16="http://schemas.microsoft.com/office/drawing/2014/main" id="{E56DB2BD-569A-4413-CB50-61737FB5513E}"/>
              </a:ext>
            </a:extLst>
          </p:cNvPr>
          <p:cNvSpPr txBox="1"/>
          <p:nvPr/>
        </p:nvSpPr>
        <p:spPr>
          <a:xfrm>
            <a:off x="380229" y="1154392"/>
            <a:ext cx="3568041" cy="707886"/>
          </a:xfrm>
          <a:prstGeom prst="rect">
            <a:avLst/>
          </a:prstGeom>
          <a:noFill/>
        </p:spPr>
        <p:txBody>
          <a:bodyPr wrap="square" rtlCol="0">
            <a:spAutoFit/>
          </a:bodyPr>
          <a:lstStyle/>
          <a:p>
            <a:r>
              <a:rPr lang="en-US" sz="4000" spc="100">
                <a:solidFill>
                  <a:srgbClr val="2E3453"/>
                </a:solidFill>
                <a:latin typeface="+mj-lt"/>
              </a:rPr>
              <a:t>Tittel</a:t>
            </a:r>
            <a:endParaRPr lang="en-US" sz="4000" spc="100" dirty="0">
              <a:solidFill>
                <a:srgbClr val="2E3453"/>
              </a:solidFill>
              <a:latin typeface="+mj-lt"/>
            </a:endParaRPr>
          </a:p>
        </p:txBody>
      </p:sp>
      <p:sp>
        <p:nvSpPr>
          <p:cNvPr id="4" name="Rectangle 3">
            <a:extLst>
              <a:ext uri="{FF2B5EF4-FFF2-40B4-BE49-F238E27FC236}">
                <a16:creationId xmlns:a16="http://schemas.microsoft.com/office/drawing/2014/main" id="{272EAC2E-B1C0-F267-DA2D-18CE7EED4D19}"/>
              </a:ext>
            </a:extLst>
          </p:cNvPr>
          <p:cNvSpPr/>
          <p:nvPr/>
        </p:nvSpPr>
        <p:spPr>
          <a:xfrm>
            <a:off x="434731" y="1994893"/>
            <a:ext cx="3513540" cy="29110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Her er mye tekst I 10 pt Barlow</a:t>
            </a:r>
            <a:endParaRPr lang="en-US" sz="1000" dirty="0">
              <a:solidFill>
                <a:schemeClr val="tx1">
                  <a:lumMod val="75000"/>
                  <a:lumOff val="25000"/>
                </a:schemeClr>
              </a:solidFill>
              <a:ea typeface="Roboto" panose="02000000000000000000" pitchFamily="2" charset="0"/>
            </a:endParaRPr>
          </a:p>
        </p:txBody>
      </p:sp>
    </p:spTree>
    <p:extLst>
      <p:ext uri="{BB962C8B-B14F-4D97-AF65-F5344CB8AC3E}">
        <p14:creationId xmlns:p14="http://schemas.microsoft.com/office/powerpoint/2010/main" val="3328040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146728A-4DCE-295E-7604-1451D38B0AFF}"/>
              </a:ext>
            </a:extLst>
          </p:cNvPr>
          <p:cNvSpPr txBox="1"/>
          <p:nvPr/>
        </p:nvSpPr>
        <p:spPr>
          <a:xfrm>
            <a:off x="1695996" y="3558210"/>
            <a:ext cx="5261377" cy="707886"/>
          </a:xfrm>
          <a:prstGeom prst="rect">
            <a:avLst/>
          </a:prstGeom>
          <a:noFill/>
        </p:spPr>
        <p:txBody>
          <a:bodyPr wrap="none" rtlCol="0">
            <a:spAutoFit/>
          </a:bodyPr>
          <a:lstStyle/>
          <a:p>
            <a:r>
              <a:rPr lang="en-US" sz="4000" b="1" spc="100" dirty="0" err="1">
                <a:solidFill>
                  <a:srgbClr val="002957"/>
                </a:solidFill>
              </a:rPr>
              <a:t>Tittel</a:t>
            </a:r>
            <a:r>
              <a:rPr lang="en-US" sz="4000" b="1" spc="100" dirty="0">
                <a:solidFill>
                  <a:srgbClr val="002957"/>
                </a:solidFill>
              </a:rPr>
              <a:t> </a:t>
            </a:r>
            <a:r>
              <a:rPr lang="en-US" sz="4000" b="1" spc="100" dirty="0" err="1">
                <a:solidFill>
                  <a:srgbClr val="002957"/>
                </a:solidFill>
              </a:rPr>
              <a:t>kan</a:t>
            </a:r>
            <a:r>
              <a:rPr lang="en-US" sz="4000" b="1" spc="100" dirty="0">
                <a:solidFill>
                  <a:srgbClr val="002957"/>
                </a:solidFill>
              </a:rPr>
              <a:t> </a:t>
            </a:r>
            <a:r>
              <a:rPr lang="en-US" sz="4000" b="1" spc="100" dirty="0" err="1">
                <a:solidFill>
                  <a:srgbClr val="002957"/>
                </a:solidFill>
              </a:rPr>
              <a:t>komme</a:t>
            </a:r>
            <a:r>
              <a:rPr lang="en-US" sz="4000" b="1" spc="100" dirty="0">
                <a:solidFill>
                  <a:srgbClr val="002957"/>
                </a:solidFill>
              </a:rPr>
              <a:t> her</a:t>
            </a:r>
          </a:p>
        </p:txBody>
      </p:sp>
      <p:sp>
        <p:nvSpPr>
          <p:cNvPr id="8" name="Rectangle 7">
            <a:extLst>
              <a:ext uri="{FF2B5EF4-FFF2-40B4-BE49-F238E27FC236}">
                <a16:creationId xmlns:a16="http://schemas.microsoft.com/office/drawing/2014/main" id="{25C24004-91F4-DAF2-D79C-6BA5D23DC1F0}"/>
              </a:ext>
            </a:extLst>
          </p:cNvPr>
          <p:cNvSpPr/>
          <p:nvPr/>
        </p:nvSpPr>
        <p:spPr>
          <a:xfrm>
            <a:off x="3674919" y="4631635"/>
            <a:ext cx="3991463" cy="983603"/>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Brødtekst et invelibusam iment porepta tendigenite maio. Et issunt dolorem audaect uscilit, torio. Omnimus audi ius, volorehenis estempero blaborro ea eture voluptio quoditiati tet maio. Et ut facim ea nonseditis interest </a:t>
            </a:r>
            <a:r>
              <a:rPr lang="en-US" sz="1000" b="0" i="0" dirty="0">
                <a:solidFill>
                  <a:schemeClr val="tx1">
                    <a:lumMod val="75000"/>
                    <a:lumOff val="25000"/>
                  </a:schemeClr>
                </a:solidFill>
                <a:effectLst/>
                <a:ea typeface="Roboto" panose="02000000000000000000" pitchFamily="2" charset="0"/>
              </a:rPr>
              <a:t>in.</a:t>
            </a:r>
            <a:endParaRPr lang="en-US" sz="1000" dirty="0">
              <a:solidFill>
                <a:schemeClr val="tx1">
                  <a:lumMod val="75000"/>
                  <a:lumOff val="25000"/>
                </a:schemeClr>
              </a:solidFill>
              <a:ea typeface="Roboto" panose="02000000000000000000" pitchFamily="2" charset="0"/>
            </a:endParaRPr>
          </a:p>
        </p:txBody>
      </p:sp>
      <p:sp>
        <p:nvSpPr>
          <p:cNvPr id="9" name="Oval 8">
            <a:extLst>
              <a:ext uri="{FF2B5EF4-FFF2-40B4-BE49-F238E27FC236}">
                <a16:creationId xmlns:a16="http://schemas.microsoft.com/office/drawing/2014/main" id="{22E813A4-37EB-C4FC-2C3E-9A87A9D5AFCF}"/>
              </a:ext>
            </a:extLst>
          </p:cNvPr>
          <p:cNvSpPr/>
          <p:nvPr/>
        </p:nvSpPr>
        <p:spPr>
          <a:xfrm>
            <a:off x="7924800" y="3684105"/>
            <a:ext cx="629904" cy="629904"/>
          </a:xfrm>
          <a:prstGeom prst="ellipse">
            <a:avLst/>
          </a:prstGeom>
          <a:solidFill>
            <a:srgbClr val="002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0CCE271-AD67-A9E0-A564-FEF418646EB2}"/>
              </a:ext>
            </a:extLst>
          </p:cNvPr>
          <p:cNvSpPr/>
          <p:nvPr/>
        </p:nvSpPr>
        <p:spPr>
          <a:xfrm>
            <a:off x="7924800" y="5028775"/>
            <a:ext cx="629904" cy="629904"/>
          </a:xfrm>
          <a:prstGeom prst="ellipse">
            <a:avLst/>
          </a:prstGeom>
          <a:solidFill>
            <a:srgbClr val="002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EC07B8D-D5FF-D5B6-6F2A-EC5344BF5E98}"/>
              </a:ext>
            </a:extLst>
          </p:cNvPr>
          <p:cNvSpPr txBox="1"/>
          <p:nvPr/>
        </p:nvSpPr>
        <p:spPr>
          <a:xfrm>
            <a:off x="8099329" y="3799002"/>
            <a:ext cx="280846" cy="400110"/>
          </a:xfrm>
          <a:prstGeom prst="rect">
            <a:avLst/>
          </a:prstGeom>
          <a:noFill/>
        </p:spPr>
        <p:txBody>
          <a:bodyPr wrap="none" rtlCol="0">
            <a:spAutoFit/>
          </a:bodyPr>
          <a:lstStyle/>
          <a:p>
            <a:pPr algn="ctr"/>
            <a:r>
              <a:rPr lang="en-US" sz="2000" spc="100">
                <a:solidFill>
                  <a:schemeClr val="bg1"/>
                </a:solidFill>
                <a:latin typeface="DM Sans Medium" pitchFamily="2" charset="0"/>
              </a:rPr>
              <a:t>1</a:t>
            </a:r>
            <a:endParaRPr lang="en-US" sz="2000" spc="100" dirty="0">
              <a:solidFill>
                <a:schemeClr val="bg1"/>
              </a:solidFill>
              <a:latin typeface="DM Sans Medium" pitchFamily="2" charset="0"/>
            </a:endParaRPr>
          </a:p>
        </p:txBody>
      </p:sp>
      <p:sp>
        <p:nvSpPr>
          <p:cNvPr id="12" name="TextBox 11">
            <a:extLst>
              <a:ext uri="{FF2B5EF4-FFF2-40B4-BE49-F238E27FC236}">
                <a16:creationId xmlns:a16="http://schemas.microsoft.com/office/drawing/2014/main" id="{64CD2EDC-95D4-BDB8-7A0E-8ABA2185E38F}"/>
              </a:ext>
            </a:extLst>
          </p:cNvPr>
          <p:cNvSpPr txBox="1"/>
          <p:nvPr/>
        </p:nvSpPr>
        <p:spPr>
          <a:xfrm>
            <a:off x="8067268" y="5143672"/>
            <a:ext cx="344967" cy="400110"/>
          </a:xfrm>
          <a:prstGeom prst="rect">
            <a:avLst/>
          </a:prstGeom>
          <a:noFill/>
        </p:spPr>
        <p:txBody>
          <a:bodyPr wrap="none" rtlCol="0">
            <a:spAutoFit/>
          </a:bodyPr>
          <a:lstStyle/>
          <a:p>
            <a:pPr algn="ctr"/>
            <a:r>
              <a:rPr lang="en-US" sz="2000" spc="100">
                <a:solidFill>
                  <a:schemeClr val="bg1"/>
                </a:solidFill>
                <a:latin typeface="DM Sans Medium" pitchFamily="2" charset="0"/>
              </a:rPr>
              <a:t>2</a:t>
            </a:r>
            <a:endParaRPr lang="en-US" sz="2000" spc="100" dirty="0">
              <a:solidFill>
                <a:schemeClr val="bg1"/>
              </a:solidFill>
              <a:latin typeface="DM Sans Medium" pitchFamily="2" charset="0"/>
            </a:endParaRPr>
          </a:p>
        </p:txBody>
      </p:sp>
      <p:sp>
        <p:nvSpPr>
          <p:cNvPr id="13" name="TextBox 12">
            <a:extLst>
              <a:ext uri="{FF2B5EF4-FFF2-40B4-BE49-F238E27FC236}">
                <a16:creationId xmlns:a16="http://schemas.microsoft.com/office/drawing/2014/main" id="{23BB6940-1C1A-A291-8969-16F2FBD13B9A}"/>
              </a:ext>
            </a:extLst>
          </p:cNvPr>
          <p:cNvSpPr txBox="1"/>
          <p:nvPr/>
        </p:nvSpPr>
        <p:spPr>
          <a:xfrm>
            <a:off x="8752799" y="3558210"/>
            <a:ext cx="3101272" cy="400110"/>
          </a:xfrm>
          <a:prstGeom prst="rect">
            <a:avLst/>
          </a:prstGeom>
          <a:noFill/>
        </p:spPr>
        <p:txBody>
          <a:bodyPr wrap="square" rtlCol="0">
            <a:spAutoFit/>
          </a:bodyPr>
          <a:lstStyle/>
          <a:p>
            <a:r>
              <a:rPr lang="en-US" sz="2000" spc="100">
                <a:solidFill>
                  <a:srgbClr val="2E3453"/>
                </a:solidFill>
                <a:latin typeface="DM Sans Medium" pitchFamily="2" charset="0"/>
              </a:rPr>
              <a:t>Tittel</a:t>
            </a:r>
            <a:endParaRPr lang="en-US" sz="2000" spc="100" dirty="0">
              <a:solidFill>
                <a:srgbClr val="2E3453"/>
              </a:solidFill>
              <a:latin typeface="DM Sans Medium" pitchFamily="2" charset="0"/>
            </a:endParaRPr>
          </a:p>
        </p:txBody>
      </p:sp>
      <p:sp>
        <p:nvSpPr>
          <p:cNvPr id="14" name="Rectangle 13">
            <a:extLst>
              <a:ext uri="{FF2B5EF4-FFF2-40B4-BE49-F238E27FC236}">
                <a16:creationId xmlns:a16="http://schemas.microsoft.com/office/drawing/2014/main" id="{A7BD8C2A-15AB-488B-AE07-17CD8346BEFD}"/>
              </a:ext>
            </a:extLst>
          </p:cNvPr>
          <p:cNvSpPr/>
          <p:nvPr/>
        </p:nvSpPr>
        <p:spPr>
          <a:xfrm>
            <a:off x="8746862" y="3958320"/>
            <a:ext cx="2915051" cy="76373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16" name="Rectangle 15">
            <a:extLst>
              <a:ext uri="{FF2B5EF4-FFF2-40B4-BE49-F238E27FC236}">
                <a16:creationId xmlns:a16="http://schemas.microsoft.com/office/drawing/2014/main" id="{7A23B91D-CD2D-78EB-C5C9-1E25D0F15277}"/>
              </a:ext>
            </a:extLst>
          </p:cNvPr>
          <p:cNvSpPr/>
          <p:nvPr/>
        </p:nvSpPr>
        <p:spPr>
          <a:xfrm>
            <a:off x="8746862" y="5430289"/>
            <a:ext cx="2915051" cy="76373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17" name="Rectangle 16">
            <a:extLst>
              <a:ext uri="{FF2B5EF4-FFF2-40B4-BE49-F238E27FC236}">
                <a16:creationId xmlns:a16="http://schemas.microsoft.com/office/drawing/2014/main" id="{60E691EF-8BEE-6093-2D22-F2BDEDE334BA}"/>
              </a:ext>
            </a:extLst>
          </p:cNvPr>
          <p:cNvSpPr/>
          <p:nvPr/>
        </p:nvSpPr>
        <p:spPr>
          <a:xfrm>
            <a:off x="8746862" y="1974083"/>
            <a:ext cx="3452191" cy="504562"/>
          </a:xfrm>
          <a:prstGeom prst="rect">
            <a:avLst/>
          </a:prstGeom>
          <a:solidFill>
            <a:srgbClr val="002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lassholder for bilde 17" descr="Et bilde som inneholder person, innendørs, vegg, kjøkken&#10;&#10;Automatisk generert beskrivelse">
            <a:extLst>
              <a:ext uri="{FF2B5EF4-FFF2-40B4-BE49-F238E27FC236}">
                <a16:creationId xmlns:a16="http://schemas.microsoft.com/office/drawing/2014/main" id="{9965E325-51F3-2E3D-052B-3EDFC8792E0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039" r="3039"/>
          <a:stretch>
            <a:fillRect/>
          </a:stretch>
        </p:blipFill>
        <p:spPr>
          <a:xfrm>
            <a:off x="1382713" y="1588"/>
            <a:ext cx="3141662" cy="2225675"/>
          </a:xfrm>
          <a:pattFill prst="pct5">
            <a:fgClr>
              <a:schemeClr val="accent1"/>
            </a:fgClr>
            <a:bgClr>
              <a:schemeClr val="bg1"/>
            </a:bgClr>
          </a:pattFill>
        </p:spPr>
      </p:pic>
      <p:pic>
        <p:nvPicPr>
          <p:cNvPr id="6" name="Plassholder for bilde 5" descr="Et bilde som inneholder innendørs, gardin&#10;&#10;Automatisk generert beskrivelse">
            <a:extLst>
              <a:ext uri="{FF2B5EF4-FFF2-40B4-BE49-F238E27FC236}">
                <a16:creationId xmlns:a16="http://schemas.microsoft.com/office/drawing/2014/main" id="{6817D19E-5806-DD41-95DD-674ABAB7E3D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21660" b="21660"/>
          <a:stretch>
            <a:fillRect/>
          </a:stretch>
        </p:blipFill>
        <p:spPr>
          <a:pattFill prst="pct5">
            <a:fgClr>
              <a:schemeClr val="accent1"/>
            </a:fgClr>
            <a:bgClr>
              <a:schemeClr val="bg1"/>
            </a:bgClr>
          </a:pattFill>
        </p:spPr>
      </p:pic>
      <p:pic>
        <p:nvPicPr>
          <p:cNvPr id="4" name="Plassholder for bilde 3" descr="Et bilde som inneholder person, innendørs, computer, bord&#10;&#10;Automatisk generert beskrivelse">
            <a:extLst>
              <a:ext uri="{FF2B5EF4-FFF2-40B4-BE49-F238E27FC236}">
                <a16:creationId xmlns:a16="http://schemas.microsoft.com/office/drawing/2014/main" id="{7DBBBF83-9B73-BA99-127C-A0509C234B03}"/>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407" b="407"/>
          <a:stretch>
            <a:fillRect/>
          </a:stretch>
        </p:blipFill>
        <p:spPr>
          <a:pattFill prst="pct5">
            <a:fgClr>
              <a:schemeClr val="accent1"/>
            </a:fgClr>
            <a:bgClr>
              <a:schemeClr val="bg1"/>
            </a:bgClr>
          </a:pattFill>
        </p:spPr>
      </p:pic>
      <p:sp>
        <p:nvSpPr>
          <p:cNvPr id="3" name="TextBox 2">
            <a:extLst>
              <a:ext uri="{FF2B5EF4-FFF2-40B4-BE49-F238E27FC236}">
                <a16:creationId xmlns:a16="http://schemas.microsoft.com/office/drawing/2014/main" id="{69B600F6-9FFB-3671-D079-FC67821623A2}"/>
              </a:ext>
            </a:extLst>
          </p:cNvPr>
          <p:cNvSpPr txBox="1"/>
          <p:nvPr/>
        </p:nvSpPr>
        <p:spPr>
          <a:xfrm>
            <a:off x="8746862" y="5037885"/>
            <a:ext cx="3101272" cy="400110"/>
          </a:xfrm>
          <a:prstGeom prst="rect">
            <a:avLst/>
          </a:prstGeom>
          <a:noFill/>
        </p:spPr>
        <p:txBody>
          <a:bodyPr wrap="square" rtlCol="0">
            <a:spAutoFit/>
          </a:bodyPr>
          <a:lstStyle/>
          <a:p>
            <a:r>
              <a:rPr lang="en-US" sz="2000" spc="100">
                <a:solidFill>
                  <a:srgbClr val="2E3453"/>
                </a:solidFill>
                <a:latin typeface="DM Sans Medium" pitchFamily="2" charset="0"/>
              </a:rPr>
              <a:t>Tittel</a:t>
            </a:r>
            <a:endParaRPr lang="en-US" sz="2000" spc="100" dirty="0">
              <a:solidFill>
                <a:srgbClr val="2E3453"/>
              </a:solidFill>
              <a:latin typeface="DM Sans Medium" pitchFamily="2" charset="0"/>
            </a:endParaRPr>
          </a:p>
        </p:txBody>
      </p:sp>
    </p:spTree>
    <p:extLst>
      <p:ext uri="{BB962C8B-B14F-4D97-AF65-F5344CB8AC3E}">
        <p14:creationId xmlns:p14="http://schemas.microsoft.com/office/powerpoint/2010/main" val="3791649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146728A-4DCE-295E-7604-1451D38B0AFF}"/>
              </a:ext>
            </a:extLst>
          </p:cNvPr>
          <p:cNvSpPr txBox="1"/>
          <p:nvPr/>
        </p:nvSpPr>
        <p:spPr>
          <a:xfrm>
            <a:off x="1695996" y="3558210"/>
            <a:ext cx="5261377" cy="707886"/>
          </a:xfrm>
          <a:prstGeom prst="rect">
            <a:avLst/>
          </a:prstGeom>
          <a:noFill/>
        </p:spPr>
        <p:txBody>
          <a:bodyPr wrap="none" rtlCol="0">
            <a:spAutoFit/>
          </a:bodyPr>
          <a:lstStyle/>
          <a:p>
            <a:r>
              <a:rPr lang="en-US" sz="4000" b="1" spc="100" dirty="0" err="1">
                <a:solidFill>
                  <a:srgbClr val="2E3453"/>
                </a:solidFill>
              </a:rPr>
              <a:t>Tittel</a:t>
            </a:r>
            <a:r>
              <a:rPr lang="en-US" sz="4000" b="1" spc="100" dirty="0">
                <a:solidFill>
                  <a:srgbClr val="2E3453"/>
                </a:solidFill>
              </a:rPr>
              <a:t> </a:t>
            </a:r>
            <a:r>
              <a:rPr lang="en-US" sz="4000" b="1" spc="100" dirty="0" err="1">
                <a:solidFill>
                  <a:srgbClr val="2E3453"/>
                </a:solidFill>
              </a:rPr>
              <a:t>kan</a:t>
            </a:r>
            <a:r>
              <a:rPr lang="en-US" sz="4000" b="1" spc="100" dirty="0">
                <a:solidFill>
                  <a:srgbClr val="2E3453"/>
                </a:solidFill>
              </a:rPr>
              <a:t> </a:t>
            </a:r>
            <a:r>
              <a:rPr lang="en-US" sz="4000" b="1" spc="100" dirty="0" err="1">
                <a:solidFill>
                  <a:srgbClr val="2E3453"/>
                </a:solidFill>
              </a:rPr>
              <a:t>komme</a:t>
            </a:r>
            <a:r>
              <a:rPr lang="en-US" sz="4000" b="1" spc="100" dirty="0">
                <a:solidFill>
                  <a:srgbClr val="2E3453"/>
                </a:solidFill>
              </a:rPr>
              <a:t> her</a:t>
            </a:r>
          </a:p>
        </p:txBody>
      </p:sp>
      <p:sp>
        <p:nvSpPr>
          <p:cNvPr id="8" name="Rectangle 7">
            <a:extLst>
              <a:ext uri="{FF2B5EF4-FFF2-40B4-BE49-F238E27FC236}">
                <a16:creationId xmlns:a16="http://schemas.microsoft.com/office/drawing/2014/main" id="{25C24004-91F4-DAF2-D79C-6BA5D23DC1F0}"/>
              </a:ext>
            </a:extLst>
          </p:cNvPr>
          <p:cNvSpPr/>
          <p:nvPr/>
        </p:nvSpPr>
        <p:spPr>
          <a:xfrm>
            <a:off x="3674919" y="4631635"/>
            <a:ext cx="3991463" cy="983603"/>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Brødtekst et invelibusam iment porepta tendigenite maio. Et issunt dolorem audaect uscilit, torio. Omnimus audi ius, volorehenis estempero blaborro ea eture voluptio quoditiati tet maio. Et ut facim ea nonseditis interest </a:t>
            </a:r>
            <a:r>
              <a:rPr lang="en-US" sz="1000" b="0" i="0" dirty="0">
                <a:solidFill>
                  <a:schemeClr val="tx1">
                    <a:lumMod val="75000"/>
                    <a:lumOff val="25000"/>
                  </a:schemeClr>
                </a:solidFill>
                <a:effectLst/>
                <a:ea typeface="Roboto" panose="02000000000000000000" pitchFamily="2" charset="0"/>
              </a:rPr>
              <a:t>in.</a:t>
            </a:r>
            <a:endParaRPr lang="en-US" sz="1000" dirty="0">
              <a:solidFill>
                <a:schemeClr val="tx1">
                  <a:lumMod val="75000"/>
                  <a:lumOff val="25000"/>
                </a:schemeClr>
              </a:solidFill>
              <a:ea typeface="Roboto" panose="02000000000000000000" pitchFamily="2" charset="0"/>
            </a:endParaRPr>
          </a:p>
        </p:txBody>
      </p:sp>
      <p:sp>
        <p:nvSpPr>
          <p:cNvPr id="9" name="Oval 8">
            <a:extLst>
              <a:ext uri="{FF2B5EF4-FFF2-40B4-BE49-F238E27FC236}">
                <a16:creationId xmlns:a16="http://schemas.microsoft.com/office/drawing/2014/main" id="{22E813A4-37EB-C4FC-2C3E-9A87A9D5AFCF}"/>
              </a:ext>
            </a:extLst>
          </p:cNvPr>
          <p:cNvSpPr/>
          <p:nvPr/>
        </p:nvSpPr>
        <p:spPr>
          <a:xfrm>
            <a:off x="7924800" y="3684105"/>
            <a:ext cx="629904" cy="629904"/>
          </a:xfrm>
          <a:prstGeom prst="ellipse">
            <a:avLst/>
          </a:prstGeom>
          <a:solidFill>
            <a:srgbClr val="859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0CCE271-AD67-A9E0-A564-FEF418646EB2}"/>
              </a:ext>
            </a:extLst>
          </p:cNvPr>
          <p:cNvSpPr/>
          <p:nvPr/>
        </p:nvSpPr>
        <p:spPr>
          <a:xfrm>
            <a:off x="7924800" y="5028775"/>
            <a:ext cx="629904" cy="629904"/>
          </a:xfrm>
          <a:prstGeom prst="ellipse">
            <a:avLst/>
          </a:prstGeom>
          <a:solidFill>
            <a:srgbClr val="859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EC07B8D-D5FF-D5B6-6F2A-EC5344BF5E98}"/>
              </a:ext>
            </a:extLst>
          </p:cNvPr>
          <p:cNvSpPr txBox="1"/>
          <p:nvPr/>
        </p:nvSpPr>
        <p:spPr>
          <a:xfrm>
            <a:off x="8099329" y="3799002"/>
            <a:ext cx="280846" cy="400110"/>
          </a:xfrm>
          <a:prstGeom prst="rect">
            <a:avLst/>
          </a:prstGeom>
          <a:noFill/>
        </p:spPr>
        <p:txBody>
          <a:bodyPr wrap="none" rtlCol="0">
            <a:spAutoFit/>
          </a:bodyPr>
          <a:lstStyle/>
          <a:p>
            <a:pPr algn="ctr"/>
            <a:r>
              <a:rPr lang="en-US" sz="2000" spc="100">
                <a:solidFill>
                  <a:schemeClr val="bg1"/>
                </a:solidFill>
                <a:latin typeface="DM Sans Medium" pitchFamily="2" charset="0"/>
              </a:rPr>
              <a:t>1</a:t>
            </a:r>
            <a:endParaRPr lang="en-US" sz="2000" spc="100" dirty="0">
              <a:solidFill>
                <a:schemeClr val="bg1"/>
              </a:solidFill>
              <a:latin typeface="DM Sans Medium" pitchFamily="2" charset="0"/>
            </a:endParaRPr>
          </a:p>
        </p:txBody>
      </p:sp>
      <p:sp>
        <p:nvSpPr>
          <p:cNvPr id="12" name="TextBox 11">
            <a:extLst>
              <a:ext uri="{FF2B5EF4-FFF2-40B4-BE49-F238E27FC236}">
                <a16:creationId xmlns:a16="http://schemas.microsoft.com/office/drawing/2014/main" id="{64CD2EDC-95D4-BDB8-7A0E-8ABA2185E38F}"/>
              </a:ext>
            </a:extLst>
          </p:cNvPr>
          <p:cNvSpPr txBox="1"/>
          <p:nvPr/>
        </p:nvSpPr>
        <p:spPr>
          <a:xfrm>
            <a:off x="8067268" y="5143672"/>
            <a:ext cx="344967" cy="400110"/>
          </a:xfrm>
          <a:prstGeom prst="rect">
            <a:avLst/>
          </a:prstGeom>
          <a:noFill/>
        </p:spPr>
        <p:txBody>
          <a:bodyPr wrap="none" rtlCol="0">
            <a:spAutoFit/>
          </a:bodyPr>
          <a:lstStyle/>
          <a:p>
            <a:pPr algn="ctr"/>
            <a:r>
              <a:rPr lang="en-US" sz="2000" spc="100">
                <a:solidFill>
                  <a:schemeClr val="bg1"/>
                </a:solidFill>
                <a:latin typeface="DM Sans Medium" pitchFamily="2" charset="0"/>
              </a:rPr>
              <a:t>2</a:t>
            </a:r>
            <a:endParaRPr lang="en-US" sz="2000" spc="100" dirty="0">
              <a:solidFill>
                <a:schemeClr val="bg1"/>
              </a:solidFill>
              <a:latin typeface="DM Sans Medium" pitchFamily="2" charset="0"/>
            </a:endParaRPr>
          </a:p>
        </p:txBody>
      </p:sp>
      <p:sp>
        <p:nvSpPr>
          <p:cNvPr id="13" name="TextBox 12">
            <a:extLst>
              <a:ext uri="{FF2B5EF4-FFF2-40B4-BE49-F238E27FC236}">
                <a16:creationId xmlns:a16="http://schemas.microsoft.com/office/drawing/2014/main" id="{23BB6940-1C1A-A291-8969-16F2FBD13B9A}"/>
              </a:ext>
            </a:extLst>
          </p:cNvPr>
          <p:cNvSpPr txBox="1"/>
          <p:nvPr/>
        </p:nvSpPr>
        <p:spPr>
          <a:xfrm>
            <a:off x="8752799" y="3558210"/>
            <a:ext cx="3101272" cy="400110"/>
          </a:xfrm>
          <a:prstGeom prst="rect">
            <a:avLst/>
          </a:prstGeom>
          <a:noFill/>
        </p:spPr>
        <p:txBody>
          <a:bodyPr wrap="square" rtlCol="0">
            <a:spAutoFit/>
          </a:bodyPr>
          <a:lstStyle/>
          <a:p>
            <a:r>
              <a:rPr lang="en-US" sz="2000" spc="100">
                <a:solidFill>
                  <a:srgbClr val="2E3453"/>
                </a:solidFill>
                <a:latin typeface="DM Sans Medium" pitchFamily="2" charset="0"/>
              </a:rPr>
              <a:t>Tittel</a:t>
            </a:r>
            <a:endParaRPr lang="en-US" sz="2000" spc="100" dirty="0">
              <a:solidFill>
                <a:srgbClr val="2E3453"/>
              </a:solidFill>
              <a:latin typeface="DM Sans Medium" pitchFamily="2" charset="0"/>
            </a:endParaRPr>
          </a:p>
        </p:txBody>
      </p:sp>
      <p:sp>
        <p:nvSpPr>
          <p:cNvPr id="14" name="Rectangle 13">
            <a:extLst>
              <a:ext uri="{FF2B5EF4-FFF2-40B4-BE49-F238E27FC236}">
                <a16:creationId xmlns:a16="http://schemas.microsoft.com/office/drawing/2014/main" id="{A7BD8C2A-15AB-488B-AE07-17CD8346BEFD}"/>
              </a:ext>
            </a:extLst>
          </p:cNvPr>
          <p:cNvSpPr/>
          <p:nvPr/>
        </p:nvSpPr>
        <p:spPr>
          <a:xfrm>
            <a:off x="8746862" y="3958320"/>
            <a:ext cx="2915051" cy="76373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16" name="Rectangle 15">
            <a:extLst>
              <a:ext uri="{FF2B5EF4-FFF2-40B4-BE49-F238E27FC236}">
                <a16:creationId xmlns:a16="http://schemas.microsoft.com/office/drawing/2014/main" id="{7A23B91D-CD2D-78EB-C5C9-1E25D0F15277}"/>
              </a:ext>
            </a:extLst>
          </p:cNvPr>
          <p:cNvSpPr/>
          <p:nvPr/>
        </p:nvSpPr>
        <p:spPr>
          <a:xfrm>
            <a:off x="8746862" y="5430289"/>
            <a:ext cx="2915051" cy="76373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17" name="Rectangle 16">
            <a:extLst>
              <a:ext uri="{FF2B5EF4-FFF2-40B4-BE49-F238E27FC236}">
                <a16:creationId xmlns:a16="http://schemas.microsoft.com/office/drawing/2014/main" id="{60E691EF-8BEE-6093-2D22-F2BDEDE334BA}"/>
              </a:ext>
            </a:extLst>
          </p:cNvPr>
          <p:cNvSpPr/>
          <p:nvPr/>
        </p:nvSpPr>
        <p:spPr>
          <a:xfrm>
            <a:off x="8746862" y="1974083"/>
            <a:ext cx="3452191" cy="504562"/>
          </a:xfrm>
          <a:prstGeom prst="rect">
            <a:avLst/>
          </a:prstGeom>
          <a:solidFill>
            <a:srgbClr val="859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lassholder for bilde 17" descr="Et bilde som inneholder person, innendørs, vegg, kjøkken&#10;&#10;Automatisk generert beskrivelse">
            <a:extLst>
              <a:ext uri="{FF2B5EF4-FFF2-40B4-BE49-F238E27FC236}">
                <a16:creationId xmlns:a16="http://schemas.microsoft.com/office/drawing/2014/main" id="{9965E325-51F3-2E3D-052B-3EDFC8792E0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039" r="3039"/>
          <a:stretch>
            <a:fillRect/>
          </a:stretch>
        </p:blipFill>
        <p:spPr>
          <a:xfrm>
            <a:off x="1382713" y="1588"/>
            <a:ext cx="3141662" cy="2225675"/>
          </a:xfrm>
          <a:pattFill prst="pct5">
            <a:fgClr>
              <a:schemeClr val="accent1"/>
            </a:fgClr>
            <a:bgClr>
              <a:schemeClr val="bg1"/>
            </a:bgClr>
          </a:pattFill>
        </p:spPr>
      </p:pic>
      <p:pic>
        <p:nvPicPr>
          <p:cNvPr id="6" name="Plassholder for bilde 5" descr="Et bilde som inneholder innendørs, gardin&#10;&#10;Automatisk generert beskrivelse">
            <a:extLst>
              <a:ext uri="{FF2B5EF4-FFF2-40B4-BE49-F238E27FC236}">
                <a16:creationId xmlns:a16="http://schemas.microsoft.com/office/drawing/2014/main" id="{6817D19E-5806-DD41-95DD-674ABAB7E3D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21660" b="21660"/>
          <a:stretch>
            <a:fillRect/>
          </a:stretch>
        </p:blipFill>
        <p:spPr>
          <a:pattFill prst="pct5">
            <a:fgClr>
              <a:schemeClr val="accent1"/>
            </a:fgClr>
            <a:bgClr>
              <a:schemeClr val="bg1"/>
            </a:bgClr>
          </a:pattFill>
        </p:spPr>
      </p:pic>
      <p:pic>
        <p:nvPicPr>
          <p:cNvPr id="4" name="Plassholder for bilde 3" descr="Et bilde som inneholder person, innendørs, computer, bord&#10;&#10;Automatisk generert beskrivelse">
            <a:extLst>
              <a:ext uri="{FF2B5EF4-FFF2-40B4-BE49-F238E27FC236}">
                <a16:creationId xmlns:a16="http://schemas.microsoft.com/office/drawing/2014/main" id="{7DBBBF83-9B73-BA99-127C-A0509C234B03}"/>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407" b="407"/>
          <a:stretch>
            <a:fillRect/>
          </a:stretch>
        </p:blipFill>
        <p:spPr>
          <a:pattFill prst="pct5">
            <a:fgClr>
              <a:schemeClr val="accent1"/>
            </a:fgClr>
            <a:bgClr>
              <a:schemeClr val="bg1"/>
            </a:bgClr>
          </a:pattFill>
        </p:spPr>
      </p:pic>
      <p:sp>
        <p:nvSpPr>
          <p:cNvPr id="3" name="TextBox 2">
            <a:extLst>
              <a:ext uri="{FF2B5EF4-FFF2-40B4-BE49-F238E27FC236}">
                <a16:creationId xmlns:a16="http://schemas.microsoft.com/office/drawing/2014/main" id="{69B600F6-9FFB-3671-D079-FC67821623A2}"/>
              </a:ext>
            </a:extLst>
          </p:cNvPr>
          <p:cNvSpPr txBox="1"/>
          <p:nvPr/>
        </p:nvSpPr>
        <p:spPr>
          <a:xfrm>
            <a:off x="8746862" y="5037885"/>
            <a:ext cx="3101272" cy="400110"/>
          </a:xfrm>
          <a:prstGeom prst="rect">
            <a:avLst/>
          </a:prstGeom>
          <a:noFill/>
        </p:spPr>
        <p:txBody>
          <a:bodyPr wrap="square" rtlCol="0">
            <a:spAutoFit/>
          </a:bodyPr>
          <a:lstStyle/>
          <a:p>
            <a:r>
              <a:rPr lang="en-US" sz="2000" spc="100">
                <a:solidFill>
                  <a:srgbClr val="2E3453"/>
                </a:solidFill>
                <a:latin typeface="DM Sans Medium" pitchFamily="2" charset="0"/>
              </a:rPr>
              <a:t>Tittel</a:t>
            </a:r>
            <a:endParaRPr lang="en-US" sz="2000" spc="100" dirty="0">
              <a:solidFill>
                <a:srgbClr val="2E3453"/>
              </a:solidFill>
              <a:latin typeface="DM Sans Medium" pitchFamily="2" charset="0"/>
            </a:endParaRPr>
          </a:p>
        </p:txBody>
      </p:sp>
    </p:spTree>
    <p:extLst>
      <p:ext uri="{BB962C8B-B14F-4D97-AF65-F5344CB8AC3E}">
        <p14:creationId xmlns:p14="http://schemas.microsoft.com/office/powerpoint/2010/main" val="2373168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ED280FE-1A9C-436B-1947-90E85C2B030D}"/>
              </a:ext>
            </a:extLst>
          </p:cNvPr>
          <p:cNvSpPr/>
          <p:nvPr/>
        </p:nvSpPr>
        <p:spPr>
          <a:xfrm>
            <a:off x="0" y="-11932"/>
            <a:ext cx="10389704" cy="3604590"/>
          </a:xfrm>
          <a:prstGeom prst="rect">
            <a:avLst/>
          </a:prstGeom>
          <a:solidFill>
            <a:srgbClr val="00295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8E4C9AD-724F-5456-DD1F-044FDBD2D46E}"/>
              </a:ext>
            </a:extLst>
          </p:cNvPr>
          <p:cNvSpPr txBox="1"/>
          <p:nvPr/>
        </p:nvSpPr>
        <p:spPr>
          <a:xfrm>
            <a:off x="5572537" y="4960751"/>
            <a:ext cx="5261377" cy="707886"/>
          </a:xfrm>
          <a:prstGeom prst="rect">
            <a:avLst/>
          </a:prstGeom>
          <a:noFill/>
        </p:spPr>
        <p:txBody>
          <a:bodyPr wrap="none" rtlCol="0">
            <a:spAutoFit/>
          </a:bodyPr>
          <a:lstStyle/>
          <a:p>
            <a:r>
              <a:rPr lang="en-US" sz="4000" b="1" spc="100">
                <a:solidFill>
                  <a:srgbClr val="2E3453"/>
                </a:solidFill>
              </a:rPr>
              <a:t>Tittel kan komme her</a:t>
            </a:r>
            <a:endParaRPr lang="en-US" sz="4000" b="1" spc="100" dirty="0">
              <a:solidFill>
                <a:srgbClr val="2E3453"/>
              </a:solidFill>
            </a:endParaRPr>
          </a:p>
        </p:txBody>
      </p:sp>
      <p:sp>
        <p:nvSpPr>
          <p:cNvPr id="16" name="Rectangle 15">
            <a:extLst>
              <a:ext uri="{FF2B5EF4-FFF2-40B4-BE49-F238E27FC236}">
                <a16:creationId xmlns:a16="http://schemas.microsoft.com/office/drawing/2014/main" id="{50AF6697-C4DF-9B00-4D83-5AB321AC92FD}"/>
              </a:ext>
            </a:extLst>
          </p:cNvPr>
          <p:cNvSpPr/>
          <p:nvPr/>
        </p:nvSpPr>
        <p:spPr>
          <a:xfrm>
            <a:off x="5572537" y="5576412"/>
            <a:ext cx="3991463" cy="521938"/>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Introtrekst kommer her invelibusam iment porepta tendigenite maio. Et issunt dolorem audaect uscilit, torio. </a:t>
            </a:r>
            <a:endParaRPr lang="en-US" sz="1000" dirty="0">
              <a:solidFill>
                <a:schemeClr val="tx1">
                  <a:lumMod val="75000"/>
                  <a:lumOff val="25000"/>
                </a:schemeClr>
              </a:solidFill>
              <a:ea typeface="Roboto" panose="02000000000000000000" pitchFamily="2" charset="0"/>
            </a:endParaRPr>
          </a:p>
        </p:txBody>
      </p:sp>
      <p:pic>
        <p:nvPicPr>
          <p:cNvPr id="7" name="Plassholder for bilde 6" descr="Et bilde som inneholder vegg, innendørs, gulv&#10;&#10;Automatisk generert beskrivelse">
            <a:extLst>
              <a:ext uri="{FF2B5EF4-FFF2-40B4-BE49-F238E27FC236}">
                <a16:creationId xmlns:a16="http://schemas.microsoft.com/office/drawing/2014/main" id="{EA61D38C-408B-0DAF-8BBA-29050F7978C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295" b="4295"/>
          <a:stretch>
            <a:fillRect/>
          </a:stretch>
        </p:blipFill>
        <p:spPr>
          <a:pattFill prst="pct5">
            <a:fgClr>
              <a:schemeClr val="accent1"/>
            </a:fgClr>
            <a:bgClr>
              <a:schemeClr val="bg1"/>
            </a:bgClr>
          </a:pattFill>
        </p:spPr>
      </p:pic>
      <p:pic>
        <p:nvPicPr>
          <p:cNvPr id="9" name="Plassholder for bilde 8" descr="Et bilde som inneholder innendørs, gulv, vegg, tak&#10;&#10;Automatisk generert beskrivelse">
            <a:extLst>
              <a:ext uri="{FF2B5EF4-FFF2-40B4-BE49-F238E27FC236}">
                <a16:creationId xmlns:a16="http://schemas.microsoft.com/office/drawing/2014/main" id="{5228D92F-D45E-B615-995C-A3BD2B1F5BCA}"/>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4313" b="4313"/>
          <a:stretch>
            <a:fillRect/>
          </a:stretch>
        </p:blipFill>
        <p:spPr>
          <a:pattFill prst="pct5">
            <a:fgClr>
              <a:schemeClr val="accent1"/>
            </a:fgClr>
            <a:bgClr>
              <a:schemeClr val="bg1"/>
            </a:bgClr>
          </a:pattFill>
        </p:spPr>
      </p:pic>
      <p:sp>
        <p:nvSpPr>
          <p:cNvPr id="2" name="Slide Number Placeholder 7">
            <a:extLst>
              <a:ext uri="{FF2B5EF4-FFF2-40B4-BE49-F238E27FC236}">
                <a16:creationId xmlns:a16="http://schemas.microsoft.com/office/drawing/2014/main" id="{630583D9-26B3-C099-1976-0C97629B9CBF}"/>
              </a:ext>
            </a:extLst>
          </p:cNvPr>
          <p:cNvSpPr>
            <a:spLocks noGrp="1"/>
          </p:cNvSpPr>
          <p:nvPr>
            <p:ph type="sldNum" sz="quarter" idx="12"/>
          </p:nvPr>
        </p:nvSpPr>
        <p:spPr>
          <a:xfrm>
            <a:off x="9237785" y="6355934"/>
            <a:ext cx="2743200" cy="366183"/>
          </a:xfrm>
        </p:spPr>
        <p:txBody>
          <a:bodyPr/>
          <a:lstStyle/>
          <a:p>
            <a:fld id="{49F276AC-52CD-4697-8BF5-A84FF5D800CC}" type="slidenum">
              <a:rPr lang="en-US" altLang="nb-NO" smtClean="0"/>
              <a:pPr/>
              <a:t>18</a:t>
            </a:fld>
            <a:endParaRPr lang="en-US" altLang="nb-NO"/>
          </a:p>
        </p:txBody>
      </p:sp>
    </p:spTree>
    <p:extLst>
      <p:ext uri="{BB962C8B-B14F-4D97-AF65-F5344CB8AC3E}">
        <p14:creationId xmlns:p14="http://schemas.microsoft.com/office/powerpoint/2010/main" val="2146668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35B5335-80DA-802F-F33E-705AA6957AF6}"/>
              </a:ext>
            </a:extLst>
          </p:cNvPr>
          <p:cNvSpPr/>
          <p:nvPr/>
        </p:nvSpPr>
        <p:spPr>
          <a:xfrm>
            <a:off x="0" y="0"/>
            <a:ext cx="1007165" cy="6858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aphic 21">
            <a:extLst>
              <a:ext uri="{FF2B5EF4-FFF2-40B4-BE49-F238E27FC236}">
                <a16:creationId xmlns:a16="http://schemas.microsoft.com/office/drawing/2014/main" id="{05A3AA4E-2CFA-B019-2363-31BB7E028E39}"/>
              </a:ext>
            </a:extLst>
          </p:cNvPr>
          <p:cNvGrpSpPr/>
          <p:nvPr/>
        </p:nvGrpSpPr>
        <p:grpSpPr>
          <a:xfrm>
            <a:off x="7157086" y="661331"/>
            <a:ext cx="512893" cy="512893"/>
            <a:chOff x="7174760" y="1195772"/>
            <a:chExt cx="512893" cy="512893"/>
          </a:xfrm>
          <a:solidFill>
            <a:srgbClr val="2E3453"/>
          </a:solidFill>
        </p:grpSpPr>
        <p:sp>
          <p:nvSpPr>
            <p:cNvPr id="11" name="Freeform: Shape 10">
              <a:extLst>
                <a:ext uri="{FF2B5EF4-FFF2-40B4-BE49-F238E27FC236}">
                  <a16:creationId xmlns:a16="http://schemas.microsoft.com/office/drawing/2014/main" id="{848A73EA-3E10-0C95-9D54-5D61610AD5D5}"/>
                </a:ext>
              </a:extLst>
            </p:cNvPr>
            <p:cNvSpPr/>
            <p:nvPr/>
          </p:nvSpPr>
          <p:spPr>
            <a:xfrm>
              <a:off x="7174760" y="1196203"/>
              <a:ext cx="507194" cy="511468"/>
            </a:xfrm>
            <a:custGeom>
              <a:avLst/>
              <a:gdLst>
                <a:gd name="connsiteX0" fmla="*/ 17096 w 507194"/>
                <a:gd name="connsiteY0" fmla="*/ 512462 h 511468"/>
                <a:gd name="connsiteX1" fmla="*/ 68386 w 507194"/>
                <a:gd name="connsiteY1" fmla="*/ 512462 h 511468"/>
                <a:gd name="connsiteX2" fmla="*/ 85482 w 507194"/>
                <a:gd name="connsiteY2" fmla="*/ 495366 h 511468"/>
                <a:gd name="connsiteX3" fmla="*/ 85482 w 507194"/>
                <a:gd name="connsiteY3" fmla="*/ 478269 h 511468"/>
                <a:gd name="connsiteX4" fmla="*/ 278729 w 507194"/>
                <a:gd name="connsiteY4" fmla="*/ 478269 h 511468"/>
                <a:gd name="connsiteX5" fmla="*/ 504160 w 507194"/>
                <a:gd name="connsiteY5" fmla="*/ 289126 h 511468"/>
                <a:gd name="connsiteX6" fmla="*/ 507878 w 507194"/>
                <a:gd name="connsiteY6" fmla="*/ 268111 h 511468"/>
                <a:gd name="connsiteX7" fmla="*/ 481916 w 507194"/>
                <a:gd name="connsiteY7" fmla="*/ 230874 h 511468"/>
                <a:gd name="connsiteX8" fmla="*/ 461618 w 507194"/>
                <a:gd name="connsiteY8" fmla="*/ 233919 h 511468"/>
                <a:gd name="connsiteX9" fmla="*/ 461618 w 507194"/>
                <a:gd name="connsiteY9" fmla="*/ 196178 h 511468"/>
                <a:gd name="connsiteX10" fmla="*/ 470166 w 507194"/>
                <a:gd name="connsiteY10" fmla="*/ 196178 h 511468"/>
                <a:gd name="connsiteX11" fmla="*/ 478707 w 507194"/>
                <a:gd name="connsiteY11" fmla="*/ 187622 h 511468"/>
                <a:gd name="connsiteX12" fmla="*/ 476207 w 507194"/>
                <a:gd name="connsiteY12" fmla="*/ 181589 h 511468"/>
                <a:gd name="connsiteX13" fmla="*/ 407821 w 507194"/>
                <a:gd name="connsiteY13" fmla="*/ 113204 h 511468"/>
                <a:gd name="connsiteX14" fmla="*/ 395740 w 507194"/>
                <a:gd name="connsiteY14" fmla="*/ 113204 h 511468"/>
                <a:gd name="connsiteX15" fmla="*/ 376122 w 507194"/>
                <a:gd name="connsiteY15" fmla="*/ 132807 h 511468"/>
                <a:gd name="connsiteX16" fmla="*/ 376122 w 507194"/>
                <a:gd name="connsiteY16" fmla="*/ 16666 h 511468"/>
                <a:gd name="connsiteX17" fmla="*/ 367573 w 507194"/>
                <a:gd name="connsiteY17" fmla="*/ 8117 h 511468"/>
                <a:gd name="connsiteX18" fmla="*/ 282091 w 507194"/>
                <a:gd name="connsiteY18" fmla="*/ 8117 h 511468"/>
                <a:gd name="connsiteX19" fmla="*/ 273543 w 507194"/>
                <a:gd name="connsiteY19" fmla="*/ 16666 h 511468"/>
                <a:gd name="connsiteX20" fmla="*/ 273543 w 507194"/>
                <a:gd name="connsiteY20" fmla="*/ 110696 h 511468"/>
                <a:gd name="connsiteX21" fmla="*/ 238908 w 507194"/>
                <a:gd name="connsiteY21" fmla="*/ 110696 h 511468"/>
                <a:gd name="connsiteX22" fmla="*/ 223721 w 507194"/>
                <a:gd name="connsiteY22" fmla="*/ 83171 h 511468"/>
                <a:gd name="connsiteX23" fmla="*/ 245319 w 507194"/>
                <a:gd name="connsiteY23" fmla="*/ 30371 h 511468"/>
                <a:gd name="connsiteX24" fmla="*/ 237335 w 507194"/>
                <a:gd name="connsiteY24" fmla="*/ 10998 h 511468"/>
                <a:gd name="connsiteX25" fmla="*/ 225017 w 507194"/>
                <a:gd name="connsiteY25" fmla="*/ 11423 h 511468"/>
                <a:gd name="connsiteX26" fmla="*/ 208861 w 507194"/>
                <a:gd name="connsiteY26" fmla="*/ 19515 h 511468"/>
                <a:gd name="connsiteX27" fmla="*/ 198675 w 507194"/>
                <a:gd name="connsiteY27" fmla="*/ 5938 h 511468"/>
                <a:gd name="connsiteX28" fmla="*/ 177934 w 507194"/>
                <a:gd name="connsiteY28" fmla="*/ 2957 h 511468"/>
                <a:gd name="connsiteX29" fmla="*/ 176335 w 507194"/>
                <a:gd name="connsiteY29" fmla="*/ 4342 h 511468"/>
                <a:gd name="connsiteX30" fmla="*/ 163328 w 507194"/>
                <a:gd name="connsiteY30" fmla="*/ 17335 h 511468"/>
                <a:gd name="connsiteX31" fmla="*/ 154780 w 507194"/>
                <a:gd name="connsiteY31" fmla="*/ 5938 h 511468"/>
                <a:gd name="connsiteX32" fmla="*/ 134039 w 507194"/>
                <a:gd name="connsiteY32" fmla="*/ 2957 h 511468"/>
                <a:gd name="connsiteX33" fmla="*/ 132440 w 507194"/>
                <a:gd name="connsiteY33" fmla="*/ 4342 h 511468"/>
                <a:gd name="connsiteX34" fmla="*/ 116028 w 507194"/>
                <a:gd name="connsiteY34" fmla="*/ 20740 h 511468"/>
                <a:gd name="connsiteX35" fmla="*/ 91380 w 507194"/>
                <a:gd name="connsiteY35" fmla="*/ 13688 h 511468"/>
                <a:gd name="connsiteX36" fmla="*/ 73034 w 507194"/>
                <a:gd name="connsiteY36" fmla="*/ 23813 h 511468"/>
                <a:gd name="connsiteX37" fmla="*/ 74284 w 507194"/>
                <a:gd name="connsiteY37" fmla="*/ 35059 h 511468"/>
                <a:gd name="connsiteX38" fmla="*/ 100142 w 507194"/>
                <a:gd name="connsiteY38" fmla="*/ 82786 h 511468"/>
                <a:gd name="connsiteX39" fmla="*/ 59823 w 507194"/>
                <a:gd name="connsiteY39" fmla="*/ 187103 h 511468"/>
                <a:gd name="connsiteX40" fmla="*/ 59823 w 507194"/>
                <a:gd name="connsiteY40" fmla="*/ 213275 h 511468"/>
                <a:gd name="connsiteX41" fmla="*/ 111113 w 507194"/>
                <a:gd name="connsiteY41" fmla="*/ 264564 h 511468"/>
                <a:gd name="connsiteX42" fmla="*/ 439207 w 507194"/>
                <a:gd name="connsiteY42" fmla="*/ 264564 h 511468"/>
                <a:gd name="connsiteX43" fmla="*/ 421156 w 507194"/>
                <a:gd name="connsiteY43" fmla="*/ 300680 h 511468"/>
                <a:gd name="connsiteX44" fmla="*/ 374141 w 507194"/>
                <a:gd name="connsiteY44" fmla="*/ 320825 h 511468"/>
                <a:gd name="connsiteX45" fmla="*/ 333380 w 507194"/>
                <a:gd name="connsiteY45" fmla="*/ 290209 h 511468"/>
                <a:gd name="connsiteX46" fmla="*/ 210315 w 507194"/>
                <a:gd name="connsiteY46" fmla="*/ 290209 h 511468"/>
                <a:gd name="connsiteX47" fmla="*/ 85482 w 507194"/>
                <a:gd name="connsiteY47" fmla="*/ 325641 h 511468"/>
                <a:gd name="connsiteX48" fmla="*/ 85482 w 507194"/>
                <a:gd name="connsiteY48" fmla="*/ 307305 h 511468"/>
                <a:gd name="connsiteX49" fmla="*/ 68386 w 507194"/>
                <a:gd name="connsiteY49" fmla="*/ 290209 h 511468"/>
                <a:gd name="connsiteX50" fmla="*/ 17096 w 507194"/>
                <a:gd name="connsiteY50" fmla="*/ 290209 h 511468"/>
                <a:gd name="connsiteX51" fmla="*/ 0 w 507194"/>
                <a:gd name="connsiteY51" fmla="*/ 307305 h 511468"/>
                <a:gd name="connsiteX52" fmla="*/ 0 w 507194"/>
                <a:gd name="connsiteY52" fmla="*/ 495366 h 511468"/>
                <a:gd name="connsiteX53" fmla="*/ 17096 w 507194"/>
                <a:gd name="connsiteY53" fmla="*/ 512462 h 511468"/>
                <a:gd name="connsiteX54" fmla="*/ 112637 w 507194"/>
                <a:gd name="connsiteY54" fmla="*/ 37552 h 511468"/>
                <a:gd name="connsiteX55" fmla="*/ 127183 w 507194"/>
                <a:gd name="connsiteY55" fmla="*/ 33790 h 511468"/>
                <a:gd name="connsiteX56" fmla="*/ 142684 w 507194"/>
                <a:gd name="connsiteY56" fmla="*/ 18290 h 511468"/>
                <a:gd name="connsiteX57" fmla="*/ 151232 w 507194"/>
                <a:gd name="connsiteY57" fmla="*/ 29687 h 511468"/>
                <a:gd name="connsiteX58" fmla="*/ 171975 w 507194"/>
                <a:gd name="connsiteY58" fmla="*/ 32654 h 511468"/>
                <a:gd name="connsiteX59" fmla="*/ 173572 w 507194"/>
                <a:gd name="connsiteY59" fmla="*/ 31269 h 511468"/>
                <a:gd name="connsiteX60" fmla="*/ 186579 w 507194"/>
                <a:gd name="connsiteY60" fmla="*/ 18276 h 511468"/>
                <a:gd name="connsiteX61" fmla="*/ 196324 w 507194"/>
                <a:gd name="connsiteY61" fmla="*/ 31269 h 511468"/>
                <a:gd name="connsiteX62" fmla="*/ 214845 w 507194"/>
                <a:gd name="connsiteY62" fmla="*/ 35643 h 511468"/>
                <a:gd name="connsiteX63" fmla="*/ 227283 w 507194"/>
                <a:gd name="connsiteY63" fmla="*/ 29417 h 511468"/>
                <a:gd name="connsiteX64" fmla="*/ 208007 w 507194"/>
                <a:gd name="connsiteY64" fmla="*/ 76503 h 511468"/>
                <a:gd name="connsiteX65" fmla="*/ 184841 w 507194"/>
                <a:gd name="connsiteY65" fmla="*/ 76503 h 511468"/>
                <a:gd name="connsiteX66" fmla="*/ 195754 w 507194"/>
                <a:gd name="connsiteY66" fmla="*/ 54677 h 511468"/>
                <a:gd name="connsiteX67" fmla="*/ 180467 w 507194"/>
                <a:gd name="connsiteY67" fmla="*/ 47026 h 511468"/>
                <a:gd name="connsiteX68" fmla="*/ 165679 w 507194"/>
                <a:gd name="connsiteY68" fmla="*/ 76503 h 511468"/>
                <a:gd name="connsiteX69" fmla="*/ 150691 w 507194"/>
                <a:gd name="connsiteY69" fmla="*/ 76503 h 511468"/>
                <a:gd name="connsiteX70" fmla="*/ 138780 w 507194"/>
                <a:gd name="connsiteY70" fmla="*/ 51713 h 511468"/>
                <a:gd name="connsiteX71" fmla="*/ 123365 w 507194"/>
                <a:gd name="connsiteY71" fmla="*/ 59122 h 511468"/>
                <a:gd name="connsiteX72" fmla="*/ 131714 w 507194"/>
                <a:gd name="connsiteY72" fmla="*/ 76503 h 511468"/>
                <a:gd name="connsiteX73" fmla="*/ 116213 w 507194"/>
                <a:gd name="connsiteY73" fmla="*/ 76503 h 511468"/>
                <a:gd name="connsiteX74" fmla="*/ 91908 w 507194"/>
                <a:gd name="connsiteY74" fmla="*/ 31625 h 511468"/>
                <a:gd name="connsiteX75" fmla="*/ 196609 w 507194"/>
                <a:gd name="connsiteY75" fmla="*/ 119244 h 511468"/>
                <a:gd name="connsiteX76" fmla="*/ 196609 w 507194"/>
                <a:gd name="connsiteY76" fmla="*/ 247467 h 511468"/>
                <a:gd name="connsiteX77" fmla="*/ 111127 w 507194"/>
                <a:gd name="connsiteY77" fmla="*/ 247467 h 511468"/>
                <a:gd name="connsiteX78" fmla="*/ 76934 w 507194"/>
                <a:gd name="connsiteY78" fmla="*/ 213275 h 511468"/>
                <a:gd name="connsiteX79" fmla="*/ 76934 w 507194"/>
                <a:gd name="connsiteY79" fmla="*/ 187060 h 511468"/>
                <a:gd name="connsiteX80" fmla="*/ 113364 w 507194"/>
                <a:gd name="connsiteY80" fmla="*/ 93600 h 511468"/>
                <a:gd name="connsiteX81" fmla="*/ 210243 w 507194"/>
                <a:gd name="connsiteY81" fmla="*/ 93600 h 511468"/>
                <a:gd name="connsiteX82" fmla="*/ 220074 w 507194"/>
                <a:gd name="connsiteY82" fmla="*/ 110696 h 511468"/>
                <a:gd name="connsiteX83" fmla="*/ 205157 w 507194"/>
                <a:gd name="connsiteY83" fmla="*/ 110696 h 511468"/>
                <a:gd name="connsiteX84" fmla="*/ 196609 w 507194"/>
                <a:gd name="connsiteY84" fmla="*/ 119244 h 511468"/>
                <a:gd name="connsiteX85" fmla="*/ 213705 w 507194"/>
                <a:gd name="connsiteY85" fmla="*/ 127792 h 511468"/>
                <a:gd name="connsiteX86" fmla="*/ 273543 w 507194"/>
                <a:gd name="connsiteY86" fmla="*/ 127792 h 511468"/>
                <a:gd name="connsiteX87" fmla="*/ 273543 w 507194"/>
                <a:gd name="connsiteY87" fmla="*/ 247467 h 511468"/>
                <a:gd name="connsiteX88" fmla="*/ 213705 w 507194"/>
                <a:gd name="connsiteY88" fmla="*/ 247467 h 511468"/>
                <a:gd name="connsiteX89" fmla="*/ 401766 w 507194"/>
                <a:gd name="connsiteY89" fmla="*/ 131326 h 511468"/>
                <a:gd name="connsiteX90" fmla="*/ 449522 w 507194"/>
                <a:gd name="connsiteY90" fmla="*/ 179082 h 511468"/>
                <a:gd name="connsiteX91" fmla="*/ 354067 w 507194"/>
                <a:gd name="connsiteY91" fmla="*/ 179082 h 511468"/>
                <a:gd name="connsiteX92" fmla="*/ 290639 w 507194"/>
                <a:gd name="connsiteY92" fmla="*/ 25214 h 511468"/>
                <a:gd name="connsiteX93" fmla="*/ 359025 w 507194"/>
                <a:gd name="connsiteY93" fmla="*/ 25214 h 511468"/>
                <a:gd name="connsiteX94" fmla="*/ 359025 w 507194"/>
                <a:gd name="connsiteY94" fmla="*/ 149904 h 511468"/>
                <a:gd name="connsiteX95" fmla="*/ 327340 w 507194"/>
                <a:gd name="connsiteY95" fmla="*/ 181589 h 511468"/>
                <a:gd name="connsiteX96" fmla="*/ 327347 w 507194"/>
                <a:gd name="connsiteY96" fmla="*/ 193678 h 511468"/>
                <a:gd name="connsiteX97" fmla="*/ 333380 w 507194"/>
                <a:gd name="connsiteY97" fmla="*/ 196178 h 511468"/>
                <a:gd name="connsiteX98" fmla="*/ 341929 w 507194"/>
                <a:gd name="connsiteY98" fmla="*/ 196178 h 511468"/>
                <a:gd name="connsiteX99" fmla="*/ 341929 w 507194"/>
                <a:gd name="connsiteY99" fmla="*/ 247467 h 511468"/>
                <a:gd name="connsiteX100" fmla="*/ 290639 w 507194"/>
                <a:gd name="connsiteY100" fmla="*/ 247467 h 511468"/>
                <a:gd name="connsiteX101" fmla="*/ 359025 w 507194"/>
                <a:gd name="connsiteY101" fmla="*/ 196178 h 511468"/>
                <a:gd name="connsiteX102" fmla="*/ 444507 w 507194"/>
                <a:gd name="connsiteY102" fmla="*/ 196178 h 511468"/>
                <a:gd name="connsiteX103" fmla="*/ 444507 w 507194"/>
                <a:gd name="connsiteY103" fmla="*/ 247467 h 511468"/>
                <a:gd name="connsiteX104" fmla="*/ 427411 w 507194"/>
                <a:gd name="connsiteY104" fmla="*/ 247467 h 511468"/>
                <a:gd name="connsiteX105" fmla="*/ 427411 w 507194"/>
                <a:gd name="connsiteY105" fmla="*/ 213275 h 511468"/>
                <a:gd name="connsiteX106" fmla="*/ 418863 w 507194"/>
                <a:gd name="connsiteY106" fmla="*/ 204726 h 511468"/>
                <a:gd name="connsiteX107" fmla="*/ 384670 w 507194"/>
                <a:gd name="connsiteY107" fmla="*/ 204726 h 511468"/>
                <a:gd name="connsiteX108" fmla="*/ 376122 w 507194"/>
                <a:gd name="connsiteY108" fmla="*/ 213275 h 511468"/>
                <a:gd name="connsiteX109" fmla="*/ 376122 w 507194"/>
                <a:gd name="connsiteY109" fmla="*/ 247467 h 511468"/>
                <a:gd name="connsiteX110" fmla="*/ 359025 w 507194"/>
                <a:gd name="connsiteY110" fmla="*/ 247467 h 511468"/>
                <a:gd name="connsiteX111" fmla="*/ 410314 w 507194"/>
                <a:gd name="connsiteY111" fmla="*/ 247467 h 511468"/>
                <a:gd name="connsiteX112" fmla="*/ 393218 w 507194"/>
                <a:gd name="connsiteY112" fmla="*/ 247467 h 511468"/>
                <a:gd name="connsiteX113" fmla="*/ 393218 w 507194"/>
                <a:gd name="connsiteY113" fmla="*/ 221823 h 511468"/>
                <a:gd name="connsiteX114" fmla="*/ 410314 w 507194"/>
                <a:gd name="connsiteY114" fmla="*/ 221823 h 511468"/>
                <a:gd name="connsiteX115" fmla="*/ 210315 w 507194"/>
                <a:gd name="connsiteY115" fmla="*/ 307305 h 511468"/>
                <a:gd name="connsiteX116" fmla="*/ 333380 w 507194"/>
                <a:gd name="connsiteY116" fmla="*/ 307305 h 511468"/>
                <a:gd name="connsiteX117" fmla="*/ 359025 w 507194"/>
                <a:gd name="connsiteY117" fmla="*/ 332950 h 511468"/>
                <a:gd name="connsiteX118" fmla="*/ 333380 w 507194"/>
                <a:gd name="connsiteY118" fmla="*/ 358594 h 511468"/>
                <a:gd name="connsiteX119" fmla="*/ 196609 w 507194"/>
                <a:gd name="connsiteY119" fmla="*/ 358594 h 511468"/>
                <a:gd name="connsiteX120" fmla="*/ 196609 w 507194"/>
                <a:gd name="connsiteY120" fmla="*/ 375691 h 511468"/>
                <a:gd name="connsiteX121" fmla="*/ 333380 w 507194"/>
                <a:gd name="connsiteY121" fmla="*/ 375691 h 511468"/>
                <a:gd name="connsiteX122" fmla="*/ 375523 w 507194"/>
                <a:gd name="connsiteY122" fmla="*/ 338834 h 511468"/>
                <a:gd name="connsiteX123" fmla="*/ 430773 w 507194"/>
                <a:gd name="connsiteY123" fmla="*/ 315155 h 511468"/>
                <a:gd name="connsiteX124" fmla="*/ 435047 w 507194"/>
                <a:gd name="connsiteY124" fmla="*/ 311123 h 511468"/>
                <a:gd name="connsiteX125" fmla="*/ 462715 w 507194"/>
                <a:gd name="connsiteY125" fmla="*/ 255788 h 511468"/>
                <a:gd name="connsiteX126" fmla="*/ 482943 w 507194"/>
                <a:gd name="connsiteY126" fmla="*/ 249060 h 511468"/>
                <a:gd name="connsiteX127" fmla="*/ 491038 w 507194"/>
                <a:gd name="connsiteY127" fmla="*/ 265148 h 511468"/>
                <a:gd name="connsiteX128" fmla="*/ 487320 w 507194"/>
                <a:gd name="connsiteY128" fmla="*/ 286162 h 511468"/>
                <a:gd name="connsiteX129" fmla="*/ 278729 w 507194"/>
                <a:gd name="connsiteY129" fmla="*/ 461173 h 511468"/>
                <a:gd name="connsiteX130" fmla="*/ 85482 w 507194"/>
                <a:gd name="connsiteY130" fmla="*/ 461173 h 511468"/>
                <a:gd name="connsiteX131" fmla="*/ 85482 w 507194"/>
                <a:gd name="connsiteY131" fmla="*/ 346100 h 511468"/>
                <a:gd name="connsiteX132" fmla="*/ 210315 w 507194"/>
                <a:gd name="connsiteY132" fmla="*/ 307305 h 511468"/>
                <a:gd name="connsiteX133" fmla="*/ 17096 w 507194"/>
                <a:gd name="connsiteY133" fmla="*/ 307305 h 511468"/>
                <a:gd name="connsiteX134" fmla="*/ 68386 w 507194"/>
                <a:gd name="connsiteY134" fmla="*/ 307305 h 511468"/>
                <a:gd name="connsiteX135" fmla="*/ 68386 w 507194"/>
                <a:gd name="connsiteY135" fmla="*/ 495366 h 511468"/>
                <a:gd name="connsiteX136" fmla="*/ 17096 w 507194"/>
                <a:gd name="connsiteY136" fmla="*/ 495366 h 51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507194" h="511468">
                  <a:moveTo>
                    <a:pt x="17096" y="512462"/>
                  </a:moveTo>
                  <a:lnTo>
                    <a:pt x="68386" y="512462"/>
                  </a:lnTo>
                  <a:cubicBezTo>
                    <a:pt x="77828" y="512462"/>
                    <a:pt x="85482" y="504808"/>
                    <a:pt x="85482" y="495366"/>
                  </a:cubicBezTo>
                  <a:lnTo>
                    <a:pt x="85482" y="478269"/>
                  </a:lnTo>
                  <a:lnTo>
                    <a:pt x="278729" y="478269"/>
                  </a:lnTo>
                  <a:cubicBezTo>
                    <a:pt x="389812" y="478271"/>
                    <a:pt x="484863" y="398520"/>
                    <a:pt x="504160" y="289126"/>
                  </a:cubicBezTo>
                  <a:lnTo>
                    <a:pt x="507878" y="268111"/>
                  </a:lnTo>
                  <a:cubicBezTo>
                    <a:pt x="510992" y="250660"/>
                    <a:pt x="499368" y="233988"/>
                    <a:pt x="481916" y="230874"/>
                  </a:cubicBezTo>
                  <a:cubicBezTo>
                    <a:pt x="474999" y="229640"/>
                    <a:pt x="467868" y="230709"/>
                    <a:pt x="461618" y="233919"/>
                  </a:cubicBezTo>
                  <a:lnTo>
                    <a:pt x="461618" y="196178"/>
                  </a:lnTo>
                  <a:lnTo>
                    <a:pt x="470166" y="196178"/>
                  </a:lnTo>
                  <a:cubicBezTo>
                    <a:pt x="474887" y="196174"/>
                    <a:pt x="478711" y="192344"/>
                    <a:pt x="478707" y="187622"/>
                  </a:cubicBezTo>
                  <a:cubicBezTo>
                    <a:pt x="478705" y="185360"/>
                    <a:pt x="477806" y="183190"/>
                    <a:pt x="476207" y="181589"/>
                  </a:cubicBezTo>
                  <a:lnTo>
                    <a:pt x="407821" y="113204"/>
                  </a:lnTo>
                  <a:cubicBezTo>
                    <a:pt x="404484" y="109870"/>
                    <a:pt x="399077" y="109870"/>
                    <a:pt x="395740" y="113204"/>
                  </a:cubicBezTo>
                  <a:lnTo>
                    <a:pt x="376122" y="132807"/>
                  </a:lnTo>
                  <a:lnTo>
                    <a:pt x="376122" y="16666"/>
                  </a:lnTo>
                  <a:cubicBezTo>
                    <a:pt x="376122" y="11945"/>
                    <a:pt x="372294" y="8117"/>
                    <a:pt x="367573" y="8117"/>
                  </a:cubicBezTo>
                  <a:lnTo>
                    <a:pt x="282091" y="8117"/>
                  </a:lnTo>
                  <a:cubicBezTo>
                    <a:pt x="277370" y="8117"/>
                    <a:pt x="273543" y="11945"/>
                    <a:pt x="273543" y="16666"/>
                  </a:cubicBezTo>
                  <a:lnTo>
                    <a:pt x="273543" y="110696"/>
                  </a:lnTo>
                  <a:lnTo>
                    <a:pt x="238908" y="110696"/>
                  </a:lnTo>
                  <a:cubicBezTo>
                    <a:pt x="232398" y="96449"/>
                    <a:pt x="227582" y="88015"/>
                    <a:pt x="223721" y="83171"/>
                  </a:cubicBezTo>
                  <a:lnTo>
                    <a:pt x="245319" y="30371"/>
                  </a:lnTo>
                  <a:cubicBezTo>
                    <a:pt x="248464" y="22817"/>
                    <a:pt x="244889" y="14143"/>
                    <a:pt x="237335" y="10998"/>
                  </a:cubicBezTo>
                  <a:cubicBezTo>
                    <a:pt x="233362" y="9344"/>
                    <a:pt x="228867" y="9499"/>
                    <a:pt x="225017" y="11423"/>
                  </a:cubicBezTo>
                  <a:lnTo>
                    <a:pt x="208861" y="19515"/>
                  </a:lnTo>
                  <a:lnTo>
                    <a:pt x="198675" y="5938"/>
                  </a:lnTo>
                  <a:cubicBezTo>
                    <a:pt x="193770" y="-613"/>
                    <a:pt x="184484" y="-1948"/>
                    <a:pt x="177934" y="2957"/>
                  </a:cubicBezTo>
                  <a:cubicBezTo>
                    <a:pt x="177369" y="3380"/>
                    <a:pt x="176834" y="3843"/>
                    <a:pt x="176335" y="4342"/>
                  </a:cubicBezTo>
                  <a:lnTo>
                    <a:pt x="163328" y="17335"/>
                  </a:lnTo>
                  <a:lnTo>
                    <a:pt x="154780" y="5938"/>
                  </a:lnTo>
                  <a:cubicBezTo>
                    <a:pt x="149875" y="-613"/>
                    <a:pt x="140589" y="-1948"/>
                    <a:pt x="134039" y="2957"/>
                  </a:cubicBezTo>
                  <a:cubicBezTo>
                    <a:pt x="133474" y="3380"/>
                    <a:pt x="132939" y="3843"/>
                    <a:pt x="132440" y="4342"/>
                  </a:cubicBezTo>
                  <a:lnTo>
                    <a:pt x="116028" y="20740"/>
                  </a:lnTo>
                  <a:lnTo>
                    <a:pt x="91380" y="13688"/>
                  </a:lnTo>
                  <a:cubicBezTo>
                    <a:pt x="83519" y="11418"/>
                    <a:pt x="75305" y="15951"/>
                    <a:pt x="73034" y="23813"/>
                  </a:cubicBezTo>
                  <a:cubicBezTo>
                    <a:pt x="71947" y="27579"/>
                    <a:pt x="72396" y="31623"/>
                    <a:pt x="74284" y="35059"/>
                  </a:cubicBezTo>
                  <a:lnTo>
                    <a:pt x="100142" y="82786"/>
                  </a:lnTo>
                  <a:cubicBezTo>
                    <a:pt x="81992" y="99184"/>
                    <a:pt x="59823" y="145245"/>
                    <a:pt x="59823" y="187103"/>
                  </a:cubicBezTo>
                  <a:lnTo>
                    <a:pt x="59823" y="213275"/>
                  </a:lnTo>
                  <a:cubicBezTo>
                    <a:pt x="59823" y="241601"/>
                    <a:pt x="82786" y="264564"/>
                    <a:pt x="111113" y="264564"/>
                  </a:cubicBezTo>
                  <a:lnTo>
                    <a:pt x="439207" y="264564"/>
                  </a:lnTo>
                  <a:lnTo>
                    <a:pt x="421156" y="300680"/>
                  </a:lnTo>
                  <a:lnTo>
                    <a:pt x="374141" y="320825"/>
                  </a:lnTo>
                  <a:cubicBezTo>
                    <a:pt x="368794" y="302747"/>
                    <a:pt x="352233" y="290308"/>
                    <a:pt x="333380" y="290209"/>
                  </a:cubicBezTo>
                  <a:lnTo>
                    <a:pt x="210315" y="290209"/>
                  </a:lnTo>
                  <a:cubicBezTo>
                    <a:pt x="166214" y="290149"/>
                    <a:pt x="122976" y="302422"/>
                    <a:pt x="85482" y="325641"/>
                  </a:cubicBezTo>
                  <a:lnTo>
                    <a:pt x="85482" y="307305"/>
                  </a:lnTo>
                  <a:cubicBezTo>
                    <a:pt x="85482" y="297863"/>
                    <a:pt x="77828" y="290209"/>
                    <a:pt x="68386" y="290209"/>
                  </a:cubicBezTo>
                  <a:lnTo>
                    <a:pt x="17096" y="290209"/>
                  </a:lnTo>
                  <a:cubicBezTo>
                    <a:pt x="7654" y="290209"/>
                    <a:pt x="0" y="297863"/>
                    <a:pt x="0" y="307305"/>
                  </a:cubicBezTo>
                  <a:lnTo>
                    <a:pt x="0" y="495366"/>
                  </a:lnTo>
                  <a:cubicBezTo>
                    <a:pt x="0" y="504808"/>
                    <a:pt x="7654" y="512462"/>
                    <a:pt x="17096" y="512462"/>
                  </a:cubicBezTo>
                  <a:close/>
                  <a:moveTo>
                    <a:pt x="112637" y="37552"/>
                  </a:moveTo>
                  <a:cubicBezTo>
                    <a:pt x="117809" y="39038"/>
                    <a:pt x="123380" y="37597"/>
                    <a:pt x="127183" y="33790"/>
                  </a:cubicBezTo>
                  <a:lnTo>
                    <a:pt x="142684" y="18290"/>
                  </a:lnTo>
                  <a:lnTo>
                    <a:pt x="151232" y="29687"/>
                  </a:lnTo>
                  <a:cubicBezTo>
                    <a:pt x="156141" y="36235"/>
                    <a:pt x="165428" y="37563"/>
                    <a:pt x="171975" y="32654"/>
                  </a:cubicBezTo>
                  <a:cubicBezTo>
                    <a:pt x="172540" y="32231"/>
                    <a:pt x="173073" y="31768"/>
                    <a:pt x="173572" y="31269"/>
                  </a:cubicBezTo>
                  <a:lnTo>
                    <a:pt x="186579" y="18276"/>
                  </a:lnTo>
                  <a:lnTo>
                    <a:pt x="196324" y="31269"/>
                  </a:lnTo>
                  <a:cubicBezTo>
                    <a:pt x="200612" y="37038"/>
                    <a:pt x="208430" y="38884"/>
                    <a:pt x="214845" y="35643"/>
                  </a:cubicBezTo>
                  <a:lnTo>
                    <a:pt x="227283" y="29417"/>
                  </a:lnTo>
                  <a:lnTo>
                    <a:pt x="208007" y="76503"/>
                  </a:lnTo>
                  <a:lnTo>
                    <a:pt x="184841" y="76503"/>
                  </a:lnTo>
                  <a:lnTo>
                    <a:pt x="195754" y="54677"/>
                  </a:lnTo>
                  <a:lnTo>
                    <a:pt x="180467" y="47026"/>
                  </a:lnTo>
                  <a:lnTo>
                    <a:pt x="165679" y="76503"/>
                  </a:lnTo>
                  <a:lnTo>
                    <a:pt x="150691" y="76503"/>
                  </a:lnTo>
                  <a:lnTo>
                    <a:pt x="138780" y="51713"/>
                  </a:lnTo>
                  <a:lnTo>
                    <a:pt x="123365" y="59122"/>
                  </a:lnTo>
                  <a:lnTo>
                    <a:pt x="131714" y="76503"/>
                  </a:lnTo>
                  <a:lnTo>
                    <a:pt x="116213" y="76503"/>
                  </a:lnTo>
                  <a:lnTo>
                    <a:pt x="91908" y="31625"/>
                  </a:lnTo>
                  <a:close/>
                  <a:moveTo>
                    <a:pt x="196609" y="119244"/>
                  </a:moveTo>
                  <a:lnTo>
                    <a:pt x="196609" y="247467"/>
                  </a:lnTo>
                  <a:lnTo>
                    <a:pt x="111127" y="247467"/>
                  </a:lnTo>
                  <a:cubicBezTo>
                    <a:pt x="92243" y="247467"/>
                    <a:pt x="76934" y="232159"/>
                    <a:pt x="76934" y="213275"/>
                  </a:cubicBezTo>
                  <a:lnTo>
                    <a:pt x="76934" y="187060"/>
                  </a:lnTo>
                  <a:cubicBezTo>
                    <a:pt x="76934" y="141299"/>
                    <a:pt x="105257" y="98629"/>
                    <a:pt x="113364" y="93600"/>
                  </a:cubicBezTo>
                  <a:lnTo>
                    <a:pt x="210243" y="93600"/>
                  </a:lnTo>
                  <a:cubicBezTo>
                    <a:pt x="211668" y="95281"/>
                    <a:pt x="214774" y="99769"/>
                    <a:pt x="220074" y="110696"/>
                  </a:cubicBezTo>
                  <a:lnTo>
                    <a:pt x="205157" y="110696"/>
                  </a:lnTo>
                  <a:cubicBezTo>
                    <a:pt x="200436" y="110696"/>
                    <a:pt x="196609" y="114523"/>
                    <a:pt x="196609" y="119244"/>
                  </a:cubicBezTo>
                  <a:close/>
                  <a:moveTo>
                    <a:pt x="213705" y="127792"/>
                  </a:moveTo>
                  <a:lnTo>
                    <a:pt x="273543" y="127792"/>
                  </a:lnTo>
                  <a:lnTo>
                    <a:pt x="273543" y="247467"/>
                  </a:lnTo>
                  <a:lnTo>
                    <a:pt x="213705" y="247467"/>
                  </a:lnTo>
                  <a:close/>
                  <a:moveTo>
                    <a:pt x="401766" y="131326"/>
                  </a:moveTo>
                  <a:lnTo>
                    <a:pt x="449522" y="179082"/>
                  </a:lnTo>
                  <a:lnTo>
                    <a:pt x="354067" y="179082"/>
                  </a:lnTo>
                  <a:close/>
                  <a:moveTo>
                    <a:pt x="290639" y="25214"/>
                  </a:moveTo>
                  <a:lnTo>
                    <a:pt x="359025" y="25214"/>
                  </a:lnTo>
                  <a:lnTo>
                    <a:pt x="359025" y="149904"/>
                  </a:lnTo>
                  <a:lnTo>
                    <a:pt x="327340" y="181589"/>
                  </a:lnTo>
                  <a:cubicBezTo>
                    <a:pt x="324004" y="184930"/>
                    <a:pt x="324007" y="190342"/>
                    <a:pt x="327347" y="193678"/>
                  </a:cubicBezTo>
                  <a:cubicBezTo>
                    <a:pt x="328948" y="195277"/>
                    <a:pt x="331118" y="196176"/>
                    <a:pt x="333380" y="196178"/>
                  </a:cubicBezTo>
                  <a:lnTo>
                    <a:pt x="341929" y="196178"/>
                  </a:lnTo>
                  <a:lnTo>
                    <a:pt x="341929" y="247467"/>
                  </a:lnTo>
                  <a:lnTo>
                    <a:pt x="290639" y="247467"/>
                  </a:lnTo>
                  <a:close/>
                  <a:moveTo>
                    <a:pt x="359025" y="196178"/>
                  </a:moveTo>
                  <a:lnTo>
                    <a:pt x="444507" y="196178"/>
                  </a:lnTo>
                  <a:lnTo>
                    <a:pt x="444507" y="247467"/>
                  </a:lnTo>
                  <a:lnTo>
                    <a:pt x="427411" y="247467"/>
                  </a:lnTo>
                  <a:lnTo>
                    <a:pt x="427411" y="213275"/>
                  </a:lnTo>
                  <a:cubicBezTo>
                    <a:pt x="427411" y="208554"/>
                    <a:pt x="423584" y="204726"/>
                    <a:pt x="418863" y="204726"/>
                  </a:cubicBezTo>
                  <a:lnTo>
                    <a:pt x="384670" y="204726"/>
                  </a:lnTo>
                  <a:cubicBezTo>
                    <a:pt x="379949" y="204726"/>
                    <a:pt x="376122" y="208554"/>
                    <a:pt x="376122" y="213275"/>
                  </a:cubicBezTo>
                  <a:lnTo>
                    <a:pt x="376122" y="247467"/>
                  </a:lnTo>
                  <a:lnTo>
                    <a:pt x="359025" y="247467"/>
                  </a:lnTo>
                  <a:close/>
                  <a:moveTo>
                    <a:pt x="410314" y="247467"/>
                  </a:moveTo>
                  <a:lnTo>
                    <a:pt x="393218" y="247467"/>
                  </a:lnTo>
                  <a:lnTo>
                    <a:pt x="393218" y="221823"/>
                  </a:lnTo>
                  <a:lnTo>
                    <a:pt x="410314" y="221823"/>
                  </a:lnTo>
                  <a:close/>
                  <a:moveTo>
                    <a:pt x="210315" y="307305"/>
                  </a:moveTo>
                  <a:lnTo>
                    <a:pt x="333380" y="307305"/>
                  </a:lnTo>
                  <a:cubicBezTo>
                    <a:pt x="347544" y="307305"/>
                    <a:pt x="359025" y="318786"/>
                    <a:pt x="359025" y="332950"/>
                  </a:cubicBezTo>
                  <a:cubicBezTo>
                    <a:pt x="359025" y="347113"/>
                    <a:pt x="347544" y="358594"/>
                    <a:pt x="333380" y="358594"/>
                  </a:cubicBezTo>
                  <a:lnTo>
                    <a:pt x="196609" y="358594"/>
                  </a:lnTo>
                  <a:lnTo>
                    <a:pt x="196609" y="375691"/>
                  </a:lnTo>
                  <a:lnTo>
                    <a:pt x="333380" y="375691"/>
                  </a:lnTo>
                  <a:cubicBezTo>
                    <a:pt x="354653" y="375632"/>
                    <a:pt x="372631" y="359909"/>
                    <a:pt x="375523" y="338834"/>
                  </a:cubicBezTo>
                  <a:lnTo>
                    <a:pt x="430773" y="315155"/>
                  </a:lnTo>
                  <a:cubicBezTo>
                    <a:pt x="432629" y="314358"/>
                    <a:pt x="434144" y="312930"/>
                    <a:pt x="435047" y="311123"/>
                  </a:cubicBezTo>
                  <a:lnTo>
                    <a:pt x="462715" y="255788"/>
                  </a:lnTo>
                  <a:cubicBezTo>
                    <a:pt x="466443" y="248344"/>
                    <a:pt x="475499" y="245332"/>
                    <a:pt x="482943" y="249060"/>
                  </a:cubicBezTo>
                  <a:cubicBezTo>
                    <a:pt x="488900" y="252044"/>
                    <a:pt x="492192" y="258586"/>
                    <a:pt x="491038" y="265148"/>
                  </a:cubicBezTo>
                  <a:lnTo>
                    <a:pt x="487320" y="286162"/>
                  </a:lnTo>
                  <a:cubicBezTo>
                    <a:pt x="469451" y="387377"/>
                    <a:pt x="381508" y="461162"/>
                    <a:pt x="278729" y="461173"/>
                  </a:cubicBezTo>
                  <a:lnTo>
                    <a:pt x="85482" y="461173"/>
                  </a:lnTo>
                  <a:lnTo>
                    <a:pt x="85482" y="346100"/>
                  </a:lnTo>
                  <a:cubicBezTo>
                    <a:pt x="122190" y="320795"/>
                    <a:pt x="165730" y="307264"/>
                    <a:pt x="210315" y="307305"/>
                  </a:cubicBezTo>
                  <a:close/>
                  <a:moveTo>
                    <a:pt x="17096" y="307305"/>
                  </a:moveTo>
                  <a:lnTo>
                    <a:pt x="68386" y="307305"/>
                  </a:lnTo>
                  <a:lnTo>
                    <a:pt x="68386" y="495366"/>
                  </a:lnTo>
                  <a:lnTo>
                    <a:pt x="17096" y="495366"/>
                  </a:lnTo>
                  <a:close/>
                </a:path>
              </a:pathLst>
            </a:custGeom>
            <a:grpFill/>
            <a:ln w="1402"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80225EA-ED41-9D90-C619-F6504CDE3383}"/>
                </a:ext>
              </a:extLst>
            </p:cNvPr>
            <p:cNvSpPr/>
            <p:nvPr/>
          </p:nvSpPr>
          <p:spPr>
            <a:xfrm>
              <a:off x="7208953" y="1529152"/>
              <a:ext cx="17096" cy="25645"/>
            </a:xfrm>
            <a:custGeom>
              <a:avLst/>
              <a:gdLst>
                <a:gd name="connsiteX0" fmla="*/ 0 w 17096"/>
                <a:gd name="connsiteY0" fmla="*/ 0 h 25644"/>
                <a:gd name="connsiteX1" fmla="*/ 17096 w 17096"/>
                <a:gd name="connsiteY1" fmla="*/ 0 h 25644"/>
                <a:gd name="connsiteX2" fmla="*/ 17096 w 17096"/>
                <a:gd name="connsiteY2" fmla="*/ 25645 h 25644"/>
                <a:gd name="connsiteX3" fmla="*/ 0 w 17096"/>
                <a:gd name="connsiteY3" fmla="*/ 25645 h 25644"/>
              </a:gdLst>
              <a:ahLst/>
              <a:cxnLst>
                <a:cxn ang="0">
                  <a:pos x="connsiteX0" y="connsiteY0"/>
                </a:cxn>
                <a:cxn ang="0">
                  <a:pos x="connsiteX1" y="connsiteY1"/>
                </a:cxn>
                <a:cxn ang="0">
                  <a:pos x="connsiteX2" y="connsiteY2"/>
                </a:cxn>
                <a:cxn ang="0">
                  <a:pos x="connsiteX3" y="connsiteY3"/>
                </a:cxn>
              </a:cxnLst>
              <a:rect l="l" t="t" r="r" b="b"/>
              <a:pathLst>
                <a:path w="17096" h="25644">
                  <a:moveTo>
                    <a:pt x="0" y="0"/>
                  </a:moveTo>
                  <a:lnTo>
                    <a:pt x="17096" y="0"/>
                  </a:lnTo>
                  <a:lnTo>
                    <a:pt x="17096" y="25645"/>
                  </a:lnTo>
                  <a:lnTo>
                    <a:pt x="0" y="25645"/>
                  </a:lnTo>
                  <a:close/>
                </a:path>
              </a:pathLst>
            </a:custGeom>
            <a:grpFill/>
            <a:ln w="1402"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E755CB59-93A1-0955-525B-27C42B84880D}"/>
                </a:ext>
              </a:extLst>
            </p:cNvPr>
            <p:cNvSpPr/>
            <p:nvPr/>
          </p:nvSpPr>
          <p:spPr>
            <a:xfrm>
              <a:off x="7482496" y="1238513"/>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143DBF9C-75DE-AE16-9EFB-FDC6D78A7CEA}"/>
                </a:ext>
              </a:extLst>
            </p:cNvPr>
            <p:cNvSpPr/>
            <p:nvPr/>
          </p:nvSpPr>
          <p:spPr>
            <a:xfrm>
              <a:off x="7508140" y="1238513"/>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606226B7-AC8E-E957-6CD7-356FC910A5B0}"/>
                </a:ext>
              </a:extLst>
            </p:cNvPr>
            <p:cNvSpPr/>
            <p:nvPr/>
          </p:nvSpPr>
          <p:spPr>
            <a:xfrm>
              <a:off x="7482496" y="1272706"/>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F9BA1F4-9C93-981E-CA9C-5D0078A34D5B}"/>
                </a:ext>
              </a:extLst>
            </p:cNvPr>
            <p:cNvSpPr/>
            <p:nvPr/>
          </p:nvSpPr>
          <p:spPr>
            <a:xfrm>
              <a:off x="7508140" y="1272706"/>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F0A9973-36F4-4B68-9E5E-DA0EF0A35C41}"/>
                </a:ext>
              </a:extLst>
            </p:cNvPr>
            <p:cNvSpPr/>
            <p:nvPr/>
          </p:nvSpPr>
          <p:spPr>
            <a:xfrm>
              <a:off x="7482496" y="1306899"/>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560D5CF-F29D-B1B0-3337-61D2476536D5}"/>
                </a:ext>
              </a:extLst>
            </p:cNvPr>
            <p:cNvSpPr/>
            <p:nvPr/>
          </p:nvSpPr>
          <p:spPr>
            <a:xfrm>
              <a:off x="7508140" y="1306899"/>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384B58A7-4A88-AAC4-8D9C-D7B37672F3B9}"/>
                </a:ext>
              </a:extLst>
            </p:cNvPr>
            <p:cNvSpPr/>
            <p:nvPr/>
          </p:nvSpPr>
          <p:spPr>
            <a:xfrm>
              <a:off x="7405562" y="1341092"/>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FD0FC547-9573-3316-95EF-AD5E6D9791A0}"/>
                </a:ext>
              </a:extLst>
            </p:cNvPr>
            <p:cNvSpPr/>
            <p:nvPr/>
          </p:nvSpPr>
          <p:spPr>
            <a:xfrm>
              <a:off x="7431207" y="1341092"/>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B5AD14A9-4187-980C-56DD-E55CE93DAA82}"/>
                </a:ext>
              </a:extLst>
            </p:cNvPr>
            <p:cNvSpPr/>
            <p:nvPr/>
          </p:nvSpPr>
          <p:spPr>
            <a:xfrm>
              <a:off x="7405562" y="1375285"/>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3F88A84F-6CD5-50E4-4BEB-021491248159}"/>
                </a:ext>
              </a:extLst>
            </p:cNvPr>
            <p:cNvSpPr/>
            <p:nvPr/>
          </p:nvSpPr>
          <p:spPr>
            <a:xfrm>
              <a:off x="7431207" y="1375285"/>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02BAB3A2-76A8-1305-4E3D-86A0CA1B42D7}"/>
                </a:ext>
              </a:extLst>
            </p:cNvPr>
            <p:cNvSpPr/>
            <p:nvPr/>
          </p:nvSpPr>
          <p:spPr>
            <a:xfrm>
              <a:off x="7405562" y="1409477"/>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9CCC46DD-9480-92E0-6D44-919CE5EC724C}"/>
                </a:ext>
              </a:extLst>
            </p:cNvPr>
            <p:cNvSpPr/>
            <p:nvPr/>
          </p:nvSpPr>
          <p:spPr>
            <a:xfrm>
              <a:off x="7431207" y="1409477"/>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59A647E-5191-3D8C-16B5-A6722A90F3D1}"/>
                </a:ext>
              </a:extLst>
            </p:cNvPr>
            <p:cNvSpPr/>
            <p:nvPr/>
          </p:nvSpPr>
          <p:spPr>
            <a:xfrm>
              <a:off x="7482496" y="1341092"/>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B14F0D5-069B-AE8A-AA19-2B3D4E9B4B92}"/>
                </a:ext>
              </a:extLst>
            </p:cNvPr>
            <p:cNvSpPr/>
            <p:nvPr/>
          </p:nvSpPr>
          <p:spPr>
            <a:xfrm>
              <a:off x="7508140" y="1341092"/>
              <a:ext cx="8548" cy="17096"/>
            </a:xfrm>
            <a:custGeom>
              <a:avLst/>
              <a:gdLst>
                <a:gd name="connsiteX0" fmla="*/ 0 w 8548"/>
                <a:gd name="connsiteY0" fmla="*/ 0 h 17096"/>
                <a:gd name="connsiteX1" fmla="*/ 8548 w 8548"/>
                <a:gd name="connsiteY1" fmla="*/ 0 h 17096"/>
                <a:gd name="connsiteX2" fmla="*/ 8548 w 8548"/>
                <a:gd name="connsiteY2" fmla="*/ 17096 h 17096"/>
                <a:gd name="connsiteX3" fmla="*/ 0 w 8548"/>
                <a:gd name="connsiteY3" fmla="*/ 17096 h 17096"/>
              </a:gdLst>
              <a:ahLst/>
              <a:cxnLst>
                <a:cxn ang="0">
                  <a:pos x="connsiteX0" y="connsiteY0"/>
                </a:cxn>
                <a:cxn ang="0">
                  <a:pos x="connsiteX1" y="connsiteY1"/>
                </a:cxn>
                <a:cxn ang="0">
                  <a:pos x="connsiteX2" y="connsiteY2"/>
                </a:cxn>
                <a:cxn ang="0">
                  <a:pos x="connsiteX3" y="connsiteY3"/>
                </a:cxn>
              </a:cxnLst>
              <a:rect l="l" t="t" r="r" b="b"/>
              <a:pathLst>
                <a:path w="8548" h="17096">
                  <a:moveTo>
                    <a:pt x="0" y="0"/>
                  </a:moveTo>
                  <a:lnTo>
                    <a:pt x="8548" y="0"/>
                  </a:lnTo>
                  <a:lnTo>
                    <a:pt x="8548" y="17096"/>
                  </a:lnTo>
                  <a:lnTo>
                    <a:pt x="0" y="17096"/>
                  </a:lnTo>
                  <a:close/>
                </a:path>
              </a:pathLst>
            </a:custGeom>
            <a:grpFill/>
            <a:ln w="1402"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EEC4C9BB-6D1B-4264-BF16-86E708AFBA3B}"/>
                </a:ext>
              </a:extLst>
            </p:cNvPr>
            <p:cNvSpPr/>
            <p:nvPr/>
          </p:nvSpPr>
          <p:spPr>
            <a:xfrm>
              <a:off x="7302983" y="1323995"/>
              <a:ext cx="51289" cy="85482"/>
            </a:xfrm>
            <a:custGeom>
              <a:avLst/>
              <a:gdLst>
                <a:gd name="connsiteX0" fmla="*/ 42741 w 51289"/>
                <a:gd name="connsiteY0" fmla="*/ 8548 h 85482"/>
                <a:gd name="connsiteX1" fmla="*/ 34193 w 51289"/>
                <a:gd name="connsiteY1" fmla="*/ 8548 h 85482"/>
                <a:gd name="connsiteX2" fmla="*/ 34193 w 51289"/>
                <a:gd name="connsiteY2" fmla="*/ 0 h 85482"/>
                <a:gd name="connsiteX3" fmla="*/ 17096 w 51289"/>
                <a:gd name="connsiteY3" fmla="*/ 0 h 85482"/>
                <a:gd name="connsiteX4" fmla="*/ 17096 w 51289"/>
                <a:gd name="connsiteY4" fmla="*/ 8548 h 85482"/>
                <a:gd name="connsiteX5" fmla="*/ 8548 w 51289"/>
                <a:gd name="connsiteY5" fmla="*/ 8548 h 85482"/>
                <a:gd name="connsiteX6" fmla="*/ 0 w 51289"/>
                <a:gd name="connsiteY6" fmla="*/ 17096 h 85482"/>
                <a:gd name="connsiteX7" fmla="*/ 0 w 51289"/>
                <a:gd name="connsiteY7" fmla="*/ 42741 h 85482"/>
                <a:gd name="connsiteX8" fmla="*/ 8548 w 51289"/>
                <a:gd name="connsiteY8" fmla="*/ 51289 h 85482"/>
                <a:gd name="connsiteX9" fmla="*/ 34193 w 51289"/>
                <a:gd name="connsiteY9" fmla="*/ 51289 h 85482"/>
                <a:gd name="connsiteX10" fmla="*/ 34193 w 51289"/>
                <a:gd name="connsiteY10" fmla="*/ 59838 h 85482"/>
                <a:gd name="connsiteX11" fmla="*/ 0 w 51289"/>
                <a:gd name="connsiteY11" fmla="*/ 59838 h 85482"/>
                <a:gd name="connsiteX12" fmla="*/ 0 w 51289"/>
                <a:gd name="connsiteY12" fmla="*/ 68386 h 85482"/>
                <a:gd name="connsiteX13" fmla="*/ 8548 w 51289"/>
                <a:gd name="connsiteY13" fmla="*/ 76934 h 85482"/>
                <a:gd name="connsiteX14" fmla="*/ 17096 w 51289"/>
                <a:gd name="connsiteY14" fmla="*/ 76934 h 85482"/>
                <a:gd name="connsiteX15" fmla="*/ 17096 w 51289"/>
                <a:gd name="connsiteY15" fmla="*/ 85482 h 85482"/>
                <a:gd name="connsiteX16" fmla="*/ 34193 w 51289"/>
                <a:gd name="connsiteY16" fmla="*/ 85482 h 85482"/>
                <a:gd name="connsiteX17" fmla="*/ 34193 w 51289"/>
                <a:gd name="connsiteY17" fmla="*/ 76934 h 85482"/>
                <a:gd name="connsiteX18" fmla="*/ 42741 w 51289"/>
                <a:gd name="connsiteY18" fmla="*/ 76934 h 85482"/>
                <a:gd name="connsiteX19" fmla="*/ 51289 w 51289"/>
                <a:gd name="connsiteY19" fmla="*/ 68386 h 85482"/>
                <a:gd name="connsiteX20" fmla="*/ 51289 w 51289"/>
                <a:gd name="connsiteY20" fmla="*/ 42741 h 85482"/>
                <a:gd name="connsiteX21" fmla="*/ 42741 w 51289"/>
                <a:gd name="connsiteY21" fmla="*/ 34193 h 85482"/>
                <a:gd name="connsiteX22" fmla="*/ 17096 w 51289"/>
                <a:gd name="connsiteY22" fmla="*/ 34193 h 85482"/>
                <a:gd name="connsiteX23" fmla="*/ 17096 w 51289"/>
                <a:gd name="connsiteY23" fmla="*/ 25645 h 85482"/>
                <a:gd name="connsiteX24" fmla="*/ 51289 w 51289"/>
                <a:gd name="connsiteY24" fmla="*/ 25645 h 85482"/>
                <a:gd name="connsiteX25" fmla="*/ 51289 w 51289"/>
                <a:gd name="connsiteY25" fmla="*/ 17096 h 85482"/>
                <a:gd name="connsiteX26" fmla="*/ 42741 w 51289"/>
                <a:gd name="connsiteY26" fmla="*/ 8548 h 85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289" h="85482">
                  <a:moveTo>
                    <a:pt x="42741" y="8548"/>
                  </a:moveTo>
                  <a:lnTo>
                    <a:pt x="34193" y="8548"/>
                  </a:lnTo>
                  <a:lnTo>
                    <a:pt x="34193" y="0"/>
                  </a:lnTo>
                  <a:lnTo>
                    <a:pt x="17096" y="0"/>
                  </a:lnTo>
                  <a:lnTo>
                    <a:pt x="17096" y="8548"/>
                  </a:lnTo>
                  <a:lnTo>
                    <a:pt x="8548" y="8548"/>
                  </a:lnTo>
                  <a:cubicBezTo>
                    <a:pt x="3827" y="8548"/>
                    <a:pt x="0" y="12375"/>
                    <a:pt x="0" y="17096"/>
                  </a:cubicBezTo>
                  <a:lnTo>
                    <a:pt x="0" y="42741"/>
                  </a:lnTo>
                  <a:cubicBezTo>
                    <a:pt x="0" y="47462"/>
                    <a:pt x="3827" y="51289"/>
                    <a:pt x="8548" y="51289"/>
                  </a:cubicBezTo>
                  <a:lnTo>
                    <a:pt x="34193" y="51289"/>
                  </a:lnTo>
                  <a:lnTo>
                    <a:pt x="34193" y="59838"/>
                  </a:lnTo>
                  <a:lnTo>
                    <a:pt x="0" y="59838"/>
                  </a:lnTo>
                  <a:lnTo>
                    <a:pt x="0" y="68386"/>
                  </a:lnTo>
                  <a:cubicBezTo>
                    <a:pt x="0" y="73107"/>
                    <a:pt x="3827" y="76934"/>
                    <a:pt x="8548" y="76934"/>
                  </a:cubicBezTo>
                  <a:lnTo>
                    <a:pt x="17096" y="76934"/>
                  </a:lnTo>
                  <a:lnTo>
                    <a:pt x="17096" y="85482"/>
                  </a:lnTo>
                  <a:lnTo>
                    <a:pt x="34193" y="85482"/>
                  </a:lnTo>
                  <a:lnTo>
                    <a:pt x="34193" y="76934"/>
                  </a:lnTo>
                  <a:lnTo>
                    <a:pt x="42741" y="76934"/>
                  </a:lnTo>
                  <a:cubicBezTo>
                    <a:pt x="47462" y="76934"/>
                    <a:pt x="51289" y="73107"/>
                    <a:pt x="51289" y="68386"/>
                  </a:cubicBezTo>
                  <a:lnTo>
                    <a:pt x="51289" y="42741"/>
                  </a:lnTo>
                  <a:cubicBezTo>
                    <a:pt x="51289" y="38020"/>
                    <a:pt x="47462" y="34193"/>
                    <a:pt x="42741" y="34193"/>
                  </a:cubicBezTo>
                  <a:lnTo>
                    <a:pt x="17096" y="34193"/>
                  </a:lnTo>
                  <a:lnTo>
                    <a:pt x="17096" y="25645"/>
                  </a:lnTo>
                  <a:lnTo>
                    <a:pt x="51289" y="25645"/>
                  </a:lnTo>
                  <a:lnTo>
                    <a:pt x="51289" y="17096"/>
                  </a:lnTo>
                  <a:cubicBezTo>
                    <a:pt x="51289" y="12375"/>
                    <a:pt x="47462" y="8548"/>
                    <a:pt x="42741" y="8548"/>
                  </a:cubicBezTo>
                  <a:close/>
                </a:path>
              </a:pathLst>
            </a:custGeom>
            <a:grpFill/>
            <a:ln w="1402"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679A41CC-4265-4A2A-C289-9520D70E9222}"/>
                </a:ext>
              </a:extLst>
            </p:cNvPr>
            <p:cNvSpPr/>
            <p:nvPr/>
          </p:nvSpPr>
          <p:spPr>
            <a:xfrm>
              <a:off x="7610719" y="1212868"/>
              <a:ext cx="17096" cy="17096"/>
            </a:xfrm>
            <a:custGeom>
              <a:avLst/>
              <a:gdLst>
                <a:gd name="connsiteX0" fmla="*/ 0 w 17096"/>
                <a:gd name="connsiteY0" fmla="*/ 0 h 17096"/>
                <a:gd name="connsiteX1" fmla="*/ 17096 w 17096"/>
                <a:gd name="connsiteY1" fmla="*/ 0 h 17096"/>
                <a:gd name="connsiteX2" fmla="*/ 17096 w 17096"/>
                <a:gd name="connsiteY2" fmla="*/ 17096 h 17096"/>
                <a:gd name="connsiteX3" fmla="*/ 0 w 17096"/>
                <a:gd name="connsiteY3" fmla="*/ 17096 h 17096"/>
              </a:gdLst>
              <a:ahLst/>
              <a:cxnLst>
                <a:cxn ang="0">
                  <a:pos x="connsiteX0" y="connsiteY0"/>
                </a:cxn>
                <a:cxn ang="0">
                  <a:pos x="connsiteX1" y="connsiteY1"/>
                </a:cxn>
                <a:cxn ang="0">
                  <a:pos x="connsiteX2" y="connsiteY2"/>
                </a:cxn>
                <a:cxn ang="0">
                  <a:pos x="connsiteX3" y="connsiteY3"/>
                </a:cxn>
              </a:cxnLst>
              <a:rect l="l" t="t" r="r" b="b"/>
              <a:pathLst>
                <a:path w="17096" h="17096">
                  <a:moveTo>
                    <a:pt x="0" y="0"/>
                  </a:moveTo>
                  <a:lnTo>
                    <a:pt x="17096" y="0"/>
                  </a:lnTo>
                  <a:lnTo>
                    <a:pt x="17096" y="17096"/>
                  </a:lnTo>
                  <a:lnTo>
                    <a:pt x="0" y="17096"/>
                  </a:lnTo>
                  <a:close/>
                </a:path>
              </a:pathLst>
            </a:custGeom>
            <a:grpFill/>
            <a:ln w="1402"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96644BE8-F840-C35B-EC62-EBFA755DB267}"/>
                </a:ext>
              </a:extLst>
            </p:cNvPr>
            <p:cNvSpPr/>
            <p:nvPr/>
          </p:nvSpPr>
          <p:spPr>
            <a:xfrm>
              <a:off x="7627815" y="1195772"/>
              <a:ext cx="17096" cy="17096"/>
            </a:xfrm>
            <a:custGeom>
              <a:avLst/>
              <a:gdLst>
                <a:gd name="connsiteX0" fmla="*/ 0 w 17096"/>
                <a:gd name="connsiteY0" fmla="*/ 0 h 17096"/>
                <a:gd name="connsiteX1" fmla="*/ 17096 w 17096"/>
                <a:gd name="connsiteY1" fmla="*/ 0 h 17096"/>
                <a:gd name="connsiteX2" fmla="*/ 17096 w 17096"/>
                <a:gd name="connsiteY2" fmla="*/ 17096 h 17096"/>
                <a:gd name="connsiteX3" fmla="*/ 0 w 17096"/>
                <a:gd name="connsiteY3" fmla="*/ 17096 h 17096"/>
              </a:gdLst>
              <a:ahLst/>
              <a:cxnLst>
                <a:cxn ang="0">
                  <a:pos x="connsiteX0" y="connsiteY0"/>
                </a:cxn>
                <a:cxn ang="0">
                  <a:pos x="connsiteX1" y="connsiteY1"/>
                </a:cxn>
                <a:cxn ang="0">
                  <a:pos x="connsiteX2" y="connsiteY2"/>
                </a:cxn>
                <a:cxn ang="0">
                  <a:pos x="connsiteX3" y="connsiteY3"/>
                </a:cxn>
              </a:cxnLst>
              <a:rect l="l" t="t" r="r" b="b"/>
              <a:pathLst>
                <a:path w="17096" h="17096">
                  <a:moveTo>
                    <a:pt x="0" y="0"/>
                  </a:moveTo>
                  <a:lnTo>
                    <a:pt x="17096" y="0"/>
                  </a:lnTo>
                  <a:lnTo>
                    <a:pt x="17096" y="17096"/>
                  </a:lnTo>
                  <a:lnTo>
                    <a:pt x="0" y="17096"/>
                  </a:lnTo>
                  <a:close/>
                </a:path>
              </a:pathLst>
            </a:custGeom>
            <a:grpFill/>
            <a:ln w="1402"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37491982-3A7C-20DF-FC00-F4CD8385EBDD}"/>
                </a:ext>
              </a:extLst>
            </p:cNvPr>
            <p:cNvSpPr/>
            <p:nvPr/>
          </p:nvSpPr>
          <p:spPr>
            <a:xfrm>
              <a:off x="7644912" y="1212868"/>
              <a:ext cx="17096" cy="17096"/>
            </a:xfrm>
            <a:custGeom>
              <a:avLst/>
              <a:gdLst>
                <a:gd name="connsiteX0" fmla="*/ 0 w 17096"/>
                <a:gd name="connsiteY0" fmla="*/ 0 h 17096"/>
                <a:gd name="connsiteX1" fmla="*/ 17096 w 17096"/>
                <a:gd name="connsiteY1" fmla="*/ 0 h 17096"/>
                <a:gd name="connsiteX2" fmla="*/ 17096 w 17096"/>
                <a:gd name="connsiteY2" fmla="*/ 17096 h 17096"/>
                <a:gd name="connsiteX3" fmla="*/ 0 w 17096"/>
                <a:gd name="connsiteY3" fmla="*/ 17096 h 17096"/>
              </a:gdLst>
              <a:ahLst/>
              <a:cxnLst>
                <a:cxn ang="0">
                  <a:pos x="connsiteX0" y="connsiteY0"/>
                </a:cxn>
                <a:cxn ang="0">
                  <a:pos x="connsiteX1" y="connsiteY1"/>
                </a:cxn>
                <a:cxn ang="0">
                  <a:pos x="connsiteX2" y="connsiteY2"/>
                </a:cxn>
                <a:cxn ang="0">
                  <a:pos x="connsiteX3" y="connsiteY3"/>
                </a:cxn>
              </a:cxnLst>
              <a:rect l="l" t="t" r="r" b="b"/>
              <a:pathLst>
                <a:path w="17096" h="17096">
                  <a:moveTo>
                    <a:pt x="0" y="0"/>
                  </a:moveTo>
                  <a:lnTo>
                    <a:pt x="17096" y="0"/>
                  </a:lnTo>
                  <a:lnTo>
                    <a:pt x="17096" y="17096"/>
                  </a:lnTo>
                  <a:lnTo>
                    <a:pt x="0" y="17096"/>
                  </a:lnTo>
                  <a:close/>
                </a:path>
              </a:pathLst>
            </a:custGeom>
            <a:grpFill/>
            <a:ln w="1402"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EF71539E-6515-4F60-C2DF-F32DB0736E1C}"/>
                </a:ext>
              </a:extLst>
            </p:cNvPr>
            <p:cNvSpPr/>
            <p:nvPr/>
          </p:nvSpPr>
          <p:spPr>
            <a:xfrm>
              <a:off x="7627815" y="1229965"/>
              <a:ext cx="17096" cy="17096"/>
            </a:xfrm>
            <a:custGeom>
              <a:avLst/>
              <a:gdLst>
                <a:gd name="connsiteX0" fmla="*/ 0 w 17096"/>
                <a:gd name="connsiteY0" fmla="*/ 0 h 17096"/>
                <a:gd name="connsiteX1" fmla="*/ 17096 w 17096"/>
                <a:gd name="connsiteY1" fmla="*/ 0 h 17096"/>
                <a:gd name="connsiteX2" fmla="*/ 17096 w 17096"/>
                <a:gd name="connsiteY2" fmla="*/ 17096 h 17096"/>
                <a:gd name="connsiteX3" fmla="*/ 0 w 17096"/>
                <a:gd name="connsiteY3" fmla="*/ 17096 h 17096"/>
              </a:gdLst>
              <a:ahLst/>
              <a:cxnLst>
                <a:cxn ang="0">
                  <a:pos x="connsiteX0" y="connsiteY0"/>
                </a:cxn>
                <a:cxn ang="0">
                  <a:pos x="connsiteX1" y="connsiteY1"/>
                </a:cxn>
                <a:cxn ang="0">
                  <a:pos x="connsiteX2" y="connsiteY2"/>
                </a:cxn>
                <a:cxn ang="0">
                  <a:pos x="connsiteX3" y="connsiteY3"/>
                </a:cxn>
              </a:cxnLst>
              <a:rect l="l" t="t" r="r" b="b"/>
              <a:pathLst>
                <a:path w="17096" h="17096">
                  <a:moveTo>
                    <a:pt x="0" y="0"/>
                  </a:moveTo>
                  <a:lnTo>
                    <a:pt x="17096" y="0"/>
                  </a:lnTo>
                  <a:lnTo>
                    <a:pt x="17096" y="17096"/>
                  </a:lnTo>
                  <a:lnTo>
                    <a:pt x="0" y="17096"/>
                  </a:lnTo>
                  <a:close/>
                </a:path>
              </a:pathLst>
            </a:custGeom>
            <a:grpFill/>
            <a:ln w="1402"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58CCE0AE-996B-FD78-8F16-A4B0786257B0}"/>
                </a:ext>
              </a:extLst>
            </p:cNvPr>
            <p:cNvSpPr/>
            <p:nvPr/>
          </p:nvSpPr>
          <p:spPr>
            <a:xfrm>
              <a:off x="7670557" y="1255610"/>
              <a:ext cx="17096" cy="17096"/>
            </a:xfrm>
            <a:custGeom>
              <a:avLst/>
              <a:gdLst>
                <a:gd name="connsiteX0" fmla="*/ 0 w 17096"/>
                <a:gd name="connsiteY0" fmla="*/ 0 h 17096"/>
                <a:gd name="connsiteX1" fmla="*/ 17096 w 17096"/>
                <a:gd name="connsiteY1" fmla="*/ 0 h 17096"/>
                <a:gd name="connsiteX2" fmla="*/ 17096 w 17096"/>
                <a:gd name="connsiteY2" fmla="*/ 17096 h 17096"/>
                <a:gd name="connsiteX3" fmla="*/ 0 w 17096"/>
                <a:gd name="connsiteY3" fmla="*/ 17096 h 17096"/>
              </a:gdLst>
              <a:ahLst/>
              <a:cxnLst>
                <a:cxn ang="0">
                  <a:pos x="connsiteX0" y="connsiteY0"/>
                </a:cxn>
                <a:cxn ang="0">
                  <a:pos x="connsiteX1" y="connsiteY1"/>
                </a:cxn>
                <a:cxn ang="0">
                  <a:pos x="connsiteX2" y="connsiteY2"/>
                </a:cxn>
                <a:cxn ang="0">
                  <a:pos x="connsiteX3" y="connsiteY3"/>
                </a:cxn>
              </a:cxnLst>
              <a:rect l="l" t="t" r="r" b="b"/>
              <a:pathLst>
                <a:path w="17096" h="17096">
                  <a:moveTo>
                    <a:pt x="0" y="0"/>
                  </a:moveTo>
                  <a:lnTo>
                    <a:pt x="17096" y="0"/>
                  </a:lnTo>
                  <a:lnTo>
                    <a:pt x="17096" y="17096"/>
                  </a:lnTo>
                  <a:lnTo>
                    <a:pt x="0" y="17096"/>
                  </a:lnTo>
                  <a:close/>
                </a:path>
              </a:pathLst>
            </a:custGeom>
            <a:grpFill/>
            <a:ln w="1402"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3F398D4A-C518-EC8B-54E4-AE2BC71E7A39}"/>
                </a:ext>
              </a:extLst>
            </p:cNvPr>
            <p:cNvSpPr/>
            <p:nvPr/>
          </p:nvSpPr>
          <p:spPr>
            <a:xfrm>
              <a:off x="7610719" y="1281254"/>
              <a:ext cx="17096" cy="17096"/>
            </a:xfrm>
            <a:custGeom>
              <a:avLst/>
              <a:gdLst>
                <a:gd name="connsiteX0" fmla="*/ 0 w 17096"/>
                <a:gd name="connsiteY0" fmla="*/ 0 h 17096"/>
                <a:gd name="connsiteX1" fmla="*/ 17096 w 17096"/>
                <a:gd name="connsiteY1" fmla="*/ 0 h 17096"/>
                <a:gd name="connsiteX2" fmla="*/ 17096 w 17096"/>
                <a:gd name="connsiteY2" fmla="*/ 17096 h 17096"/>
                <a:gd name="connsiteX3" fmla="*/ 0 w 17096"/>
                <a:gd name="connsiteY3" fmla="*/ 17096 h 17096"/>
              </a:gdLst>
              <a:ahLst/>
              <a:cxnLst>
                <a:cxn ang="0">
                  <a:pos x="connsiteX0" y="connsiteY0"/>
                </a:cxn>
                <a:cxn ang="0">
                  <a:pos x="connsiteX1" y="connsiteY1"/>
                </a:cxn>
                <a:cxn ang="0">
                  <a:pos x="connsiteX2" y="connsiteY2"/>
                </a:cxn>
                <a:cxn ang="0">
                  <a:pos x="connsiteX3" y="connsiteY3"/>
                </a:cxn>
              </a:cxnLst>
              <a:rect l="l" t="t" r="r" b="b"/>
              <a:pathLst>
                <a:path w="17096" h="17096">
                  <a:moveTo>
                    <a:pt x="0" y="0"/>
                  </a:moveTo>
                  <a:lnTo>
                    <a:pt x="17096" y="0"/>
                  </a:lnTo>
                  <a:lnTo>
                    <a:pt x="17096" y="17096"/>
                  </a:lnTo>
                  <a:lnTo>
                    <a:pt x="0" y="17096"/>
                  </a:lnTo>
                  <a:close/>
                </a:path>
              </a:pathLst>
            </a:custGeom>
            <a:grpFill/>
            <a:ln w="1402"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2FAD2DA1-4DE3-0235-0208-A865B6A9809A}"/>
                </a:ext>
              </a:extLst>
            </p:cNvPr>
            <p:cNvSpPr/>
            <p:nvPr/>
          </p:nvSpPr>
          <p:spPr>
            <a:xfrm>
              <a:off x="7174760" y="1272706"/>
              <a:ext cx="17096" cy="17096"/>
            </a:xfrm>
            <a:custGeom>
              <a:avLst/>
              <a:gdLst>
                <a:gd name="connsiteX0" fmla="*/ 0 w 17096"/>
                <a:gd name="connsiteY0" fmla="*/ 0 h 17096"/>
                <a:gd name="connsiteX1" fmla="*/ 17096 w 17096"/>
                <a:gd name="connsiteY1" fmla="*/ 0 h 17096"/>
                <a:gd name="connsiteX2" fmla="*/ 17096 w 17096"/>
                <a:gd name="connsiteY2" fmla="*/ 17096 h 17096"/>
                <a:gd name="connsiteX3" fmla="*/ 0 w 17096"/>
                <a:gd name="connsiteY3" fmla="*/ 17096 h 17096"/>
              </a:gdLst>
              <a:ahLst/>
              <a:cxnLst>
                <a:cxn ang="0">
                  <a:pos x="connsiteX0" y="connsiteY0"/>
                </a:cxn>
                <a:cxn ang="0">
                  <a:pos x="connsiteX1" y="connsiteY1"/>
                </a:cxn>
                <a:cxn ang="0">
                  <a:pos x="connsiteX2" y="connsiteY2"/>
                </a:cxn>
                <a:cxn ang="0">
                  <a:pos x="connsiteX3" y="connsiteY3"/>
                </a:cxn>
              </a:cxnLst>
              <a:rect l="l" t="t" r="r" b="b"/>
              <a:pathLst>
                <a:path w="17096" h="17096">
                  <a:moveTo>
                    <a:pt x="0" y="0"/>
                  </a:moveTo>
                  <a:lnTo>
                    <a:pt x="17096" y="0"/>
                  </a:lnTo>
                  <a:lnTo>
                    <a:pt x="17096" y="17096"/>
                  </a:lnTo>
                  <a:lnTo>
                    <a:pt x="0" y="17096"/>
                  </a:lnTo>
                  <a:close/>
                </a:path>
              </a:pathLst>
            </a:custGeom>
            <a:grpFill/>
            <a:ln w="1402"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48F7AC9-861F-CE49-A630-30203ED679D3}"/>
                </a:ext>
              </a:extLst>
            </p:cNvPr>
            <p:cNvSpPr/>
            <p:nvPr/>
          </p:nvSpPr>
          <p:spPr>
            <a:xfrm>
              <a:off x="7191856" y="1255610"/>
              <a:ext cx="17096" cy="17096"/>
            </a:xfrm>
            <a:custGeom>
              <a:avLst/>
              <a:gdLst>
                <a:gd name="connsiteX0" fmla="*/ 0 w 17096"/>
                <a:gd name="connsiteY0" fmla="*/ 0 h 17096"/>
                <a:gd name="connsiteX1" fmla="*/ 17096 w 17096"/>
                <a:gd name="connsiteY1" fmla="*/ 0 h 17096"/>
                <a:gd name="connsiteX2" fmla="*/ 17096 w 17096"/>
                <a:gd name="connsiteY2" fmla="*/ 17096 h 17096"/>
                <a:gd name="connsiteX3" fmla="*/ 0 w 17096"/>
                <a:gd name="connsiteY3" fmla="*/ 17096 h 17096"/>
              </a:gdLst>
              <a:ahLst/>
              <a:cxnLst>
                <a:cxn ang="0">
                  <a:pos x="connsiteX0" y="connsiteY0"/>
                </a:cxn>
                <a:cxn ang="0">
                  <a:pos x="connsiteX1" y="connsiteY1"/>
                </a:cxn>
                <a:cxn ang="0">
                  <a:pos x="connsiteX2" y="connsiteY2"/>
                </a:cxn>
                <a:cxn ang="0">
                  <a:pos x="connsiteX3" y="connsiteY3"/>
                </a:cxn>
              </a:cxnLst>
              <a:rect l="l" t="t" r="r" b="b"/>
              <a:pathLst>
                <a:path w="17096" h="17096">
                  <a:moveTo>
                    <a:pt x="0" y="0"/>
                  </a:moveTo>
                  <a:lnTo>
                    <a:pt x="17096" y="0"/>
                  </a:lnTo>
                  <a:lnTo>
                    <a:pt x="17096" y="17096"/>
                  </a:lnTo>
                  <a:lnTo>
                    <a:pt x="0" y="17096"/>
                  </a:lnTo>
                  <a:close/>
                </a:path>
              </a:pathLst>
            </a:custGeom>
            <a:grpFill/>
            <a:ln w="1402"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3D783BA-12E3-E683-E68D-A0B104FB8A5D}"/>
                </a:ext>
              </a:extLst>
            </p:cNvPr>
            <p:cNvSpPr/>
            <p:nvPr/>
          </p:nvSpPr>
          <p:spPr>
            <a:xfrm>
              <a:off x="7208953" y="1272706"/>
              <a:ext cx="17096" cy="17096"/>
            </a:xfrm>
            <a:custGeom>
              <a:avLst/>
              <a:gdLst>
                <a:gd name="connsiteX0" fmla="*/ 0 w 17096"/>
                <a:gd name="connsiteY0" fmla="*/ 0 h 17096"/>
                <a:gd name="connsiteX1" fmla="*/ 17096 w 17096"/>
                <a:gd name="connsiteY1" fmla="*/ 0 h 17096"/>
                <a:gd name="connsiteX2" fmla="*/ 17096 w 17096"/>
                <a:gd name="connsiteY2" fmla="*/ 17096 h 17096"/>
                <a:gd name="connsiteX3" fmla="*/ 0 w 17096"/>
                <a:gd name="connsiteY3" fmla="*/ 17096 h 17096"/>
              </a:gdLst>
              <a:ahLst/>
              <a:cxnLst>
                <a:cxn ang="0">
                  <a:pos x="connsiteX0" y="connsiteY0"/>
                </a:cxn>
                <a:cxn ang="0">
                  <a:pos x="connsiteX1" y="connsiteY1"/>
                </a:cxn>
                <a:cxn ang="0">
                  <a:pos x="connsiteX2" y="connsiteY2"/>
                </a:cxn>
                <a:cxn ang="0">
                  <a:pos x="connsiteX3" y="connsiteY3"/>
                </a:cxn>
              </a:cxnLst>
              <a:rect l="l" t="t" r="r" b="b"/>
              <a:pathLst>
                <a:path w="17096" h="17096">
                  <a:moveTo>
                    <a:pt x="0" y="0"/>
                  </a:moveTo>
                  <a:lnTo>
                    <a:pt x="17096" y="0"/>
                  </a:lnTo>
                  <a:lnTo>
                    <a:pt x="17096" y="17096"/>
                  </a:lnTo>
                  <a:lnTo>
                    <a:pt x="0" y="17096"/>
                  </a:lnTo>
                  <a:close/>
                </a:path>
              </a:pathLst>
            </a:custGeom>
            <a:grpFill/>
            <a:ln w="1402"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96D801AD-D418-3B92-FFCD-FA0FDDF526BC}"/>
                </a:ext>
              </a:extLst>
            </p:cNvPr>
            <p:cNvSpPr/>
            <p:nvPr/>
          </p:nvSpPr>
          <p:spPr>
            <a:xfrm>
              <a:off x="7191856" y="1289802"/>
              <a:ext cx="17096" cy="17096"/>
            </a:xfrm>
            <a:custGeom>
              <a:avLst/>
              <a:gdLst>
                <a:gd name="connsiteX0" fmla="*/ 0 w 17096"/>
                <a:gd name="connsiteY0" fmla="*/ 0 h 17096"/>
                <a:gd name="connsiteX1" fmla="*/ 17096 w 17096"/>
                <a:gd name="connsiteY1" fmla="*/ 0 h 17096"/>
                <a:gd name="connsiteX2" fmla="*/ 17096 w 17096"/>
                <a:gd name="connsiteY2" fmla="*/ 17096 h 17096"/>
                <a:gd name="connsiteX3" fmla="*/ 0 w 17096"/>
                <a:gd name="connsiteY3" fmla="*/ 17096 h 17096"/>
              </a:gdLst>
              <a:ahLst/>
              <a:cxnLst>
                <a:cxn ang="0">
                  <a:pos x="connsiteX0" y="connsiteY0"/>
                </a:cxn>
                <a:cxn ang="0">
                  <a:pos x="connsiteX1" y="connsiteY1"/>
                </a:cxn>
                <a:cxn ang="0">
                  <a:pos x="connsiteX2" y="connsiteY2"/>
                </a:cxn>
                <a:cxn ang="0">
                  <a:pos x="connsiteX3" y="connsiteY3"/>
                </a:cxn>
              </a:cxnLst>
              <a:rect l="l" t="t" r="r" b="b"/>
              <a:pathLst>
                <a:path w="17096" h="17096">
                  <a:moveTo>
                    <a:pt x="0" y="0"/>
                  </a:moveTo>
                  <a:lnTo>
                    <a:pt x="17096" y="0"/>
                  </a:lnTo>
                  <a:lnTo>
                    <a:pt x="17096" y="17096"/>
                  </a:lnTo>
                  <a:lnTo>
                    <a:pt x="0" y="17096"/>
                  </a:lnTo>
                  <a:close/>
                </a:path>
              </a:pathLst>
            </a:custGeom>
            <a:grpFill/>
            <a:ln w="1402"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37846EB9-A221-0A41-44AC-F41D26D88497}"/>
                </a:ext>
              </a:extLst>
            </p:cNvPr>
            <p:cNvSpPr/>
            <p:nvPr/>
          </p:nvSpPr>
          <p:spPr>
            <a:xfrm>
              <a:off x="7174760" y="1341092"/>
              <a:ext cx="17096" cy="17096"/>
            </a:xfrm>
            <a:custGeom>
              <a:avLst/>
              <a:gdLst>
                <a:gd name="connsiteX0" fmla="*/ 0 w 17096"/>
                <a:gd name="connsiteY0" fmla="*/ 0 h 17096"/>
                <a:gd name="connsiteX1" fmla="*/ 17096 w 17096"/>
                <a:gd name="connsiteY1" fmla="*/ 0 h 17096"/>
                <a:gd name="connsiteX2" fmla="*/ 17096 w 17096"/>
                <a:gd name="connsiteY2" fmla="*/ 17096 h 17096"/>
                <a:gd name="connsiteX3" fmla="*/ 0 w 17096"/>
                <a:gd name="connsiteY3" fmla="*/ 17096 h 17096"/>
              </a:gdLst>
              <a:ahLst/>
              <a:cxnLst>
                <a:cxn ang="0">
                  <a:pos x="connsiteX0" y="connsiteY0"/>
                </a:cxn>
                <a:cxn ang="0">
                  <a:pos x="connsiteX1" y="connsiteY1"/>
                </a:cxn>
                <a:cxn ang="0">
                  <a:pos x="connsiteX2" y="connsiteY2"/>
                </a:cxn>
                <a:cxn ang="0">
                  <a:pos x="connsiteX3" y="connsiteY3"/>
                </a:cxn>
              </a:cxnLst>
              <a:rect l="l" t="t" r="r" b="b"/>
              <a:pathLst>
                <a:path w="17096" h="17096">
                  <a:moveTo>
                    <a:pt x="0" y="0"/>
                  </a:moveTo>
                  <a:lnTo>
                    <a:pt x="17096" y="0"/>
                  </a:lnTo>
                  <a:lnTo>
                    <a:pt x="17096" y="17096"/>
                  </a:lnTo>
                  <a:lnTo>
                    <a:pt x="0" y="17096"/>
                  </a:lnTo>
                  <a:close/>
                </a:path>
              </a:pathLst>
            </a:custGeom>
            <a:grpFill/>
            <a:ln w="1402"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67316E9-CD7F-3615-F926-803E52EF5544}"/>
                </a:ext>
              </a:extLst>
            </p:cNvPr>
            <p:cNvSpPr/>
            <p:nvPr/>
          </p:nvSpPr>
          <p:spPr>
            <a:xfrm>
              <a:off x="7208953" y="1195772"/>
              <a:ext cx="17096" cy="17096"/>
            </a:xfrm>
            <a:custGeom>
              <a:avLst/>
              <a:gdLst>
                <a:gd name="connsiteX0" fmla="*/ 0 w 17096"/>
                <a:gd name="connsiteY0" fmla="*/ 0 h 17096"/>
                <a:gd name="connsiteX1" fmla="*/ 17096 w 17096"/>
                <a:gd name="connsiteY1" fmla="*/ 0 h 17096"/>
                <a:gd name="connsiteX2" fmla="*/ 17096 w 17096"/>
                <a:gd name="connsiteY2" fmla="*/ 17096 h 17096"/>
                <a:gd name="connsiteX3" fmla="*/ 0 w 17096"/>
                <a:gd name="connsiteY3" fmla="*/ 17096 h 17096"/>
              </a:gdLst>
              <a:ahLst/>
              <a:cxnLst>
                <a:cxn ang="0">
                  <a:pos x="connsiteX0" y="connsiteY0"/>
                </a:cxn>
                <a:cxn ang="0">
                  <a:pos x="connsiteX1" y="connsiteY1"/>
                </a:cxn>
                <a:cxn ang="0">
                  <a:pos x="connsiteX2" y="connsiteY2"/>
                </a:cxn>
                <a:cxn ang="0">
                  <a:pos x="connsiteX3" y="connsiteY3"/>
                </a:cxn>
              </a:cxnLst>
              <a:rect l="l" t="t" r="r" b="b"/>
              <a:pathLst>
                <a:path w="17096" h="17096">
                  <a:moveTo>
                    <a:pt x="0" y="0"/>
                  </a:moveTo>
                  <a:lnTo>
                    <a:pt x="17096" y="0"/>
                  </a:lnTo>
                  <a:lnTo>
                    <a:pt x="17096" y="17096"/>
                  </a:lnTo>
                  <a:lnTo>
                    <a:pt x="0" y="17096"/>
                  </a:lnTo>
                  <a:close/>
                </a:path>
              </a:pathLst>
            </a:custGeom>
            <a:grpFill/>
            <a:ln w="1402" cap="flat">
              <a:noFill/>
              <a:prstDash val="solid"/>
              <a:miter/>
            </a:ln>
          </p:spPr>
          <p:txBody>
            <a:bodyPr rtlCol="0" anchor="ctr"/>
            <a:lstStyle/>
            <a:p>
              <a:endParaRPr lang="en-US"/>
            </a:p>
          </p:txBody>
        </p:sp>
      </p:grpSp>
      <p:sp>
        <p:nvSpPr>
          <p:cNvPr id="40" name="Graphic 52">
            <a:extLst>
              <a:ext uri="{FF2B5EF4-FFF2-40B4-BE49-F238E27FC236}">
                <a16:creationId xmlns:a16="http://schemas.microsoft.com/office/drawing/2014/main" id="{5006451E-03DC-DCE9-1A04-8DE335186CAC}"/>
              </a:ext>
            </a:extLst>
          </p:cNvPr>
          <p:cNvSpPr/>
          <p:nvPr/>
        </p:nvSpPr>
        <p:spPr>
          <a:xfrm>
            <a:off x="7162198" y="1886127"/>
            <a:ext cx="507194" cy="506137"/>
          </a:xfrm>
          <a:custGeom>
            <a:avLst/>
            <a:gdLst>
              <a:gd name="connsiteX0" fmla="*/ 338129 w 507194"/>
              <a:gd name="connsiteY0" fmla="*/ 490330 h 506137"/>
              <a:gd name="connsiteX1" fmla="*/ 338129 w 507194"/>
              <a:gd name="connsiteY1" fmla="*/ 473423 h 506137"/>
              <a:gd name="connsiteX2" fmla="*/ 363489 w 507194"/>
              <a:gd name="connsiteY2" fmla="*/ 473423 h 506137"/>
              <a:gd name="connsiteX3" fmla="*/ 363489 w 507194"/>
              <a:gd name="connsiteY3" fmla="*/ 456517 h 506137"/>
              <a:gd name="connsiteX4" fmla="*/ 338129 w 507194"/>
              <a:gd name="connsiteY4" fmla="*/ 456517 h 506137"/>
              <a:gd name="connsiteX5" fmla="*/ 338129 w 507194"/>
              <a:gd name="connsiteY5" fmla="*/ 422704 h 506137"/>
              <a:gd name="connsiteX6" fmla="*/ 363489 w 507194"/>
              <a:gd name="connsiteY6" fmla="*/ 422704 h 506137"/>
              <a:gd name="connsiteX7" fmla="*/ 363489 w 507194"/>
              <a:gd name="connsiteY7" fmla="*/ 405798 h 506137"/>
              <a:gd name="connsiteX8" fmla="*/ 338129 w 507194"/>
              <a:gd name="connsiteY8" fmla="*/ 405798 h 506137"/>
              <a:gd name="connsiteX9" fmla="*/ 338129 w 507194"/>
              <a:gd name="connsiteY9" fmla="*/ 371985 h 506137"/>
              <a:gd name="connsiteX10" fmla="*/ 363489 w 507194"/>
              <a:gd name="connsiteY10" fmla="*/ 371985 h 506137"/>
              <a:gd name="connsiteX11" fmla="*/ 363489 w 507194"/>
              <a:gd name="connsiteY11" fmla="*/ 355078 h 506137"/>
              <a:gd name="connsiteX12" fmla="*/ 338129 w 507194"/>
              <a:gd name="connsiteY12" fmla="*/ 355078 h 506137"/>
              <a:gd name="connsiteX13" fmla="*/ 338129 w 507194"/>
              <a:gd name="connsiteY13" fmla="*/ 321265 h 506137"/>
              <a:gd name="connsiteX14" fmla="*/ 363489 w 507194"/>
              <a:gd name="connsiteY14" fmla="*/ 321265 h 506137"/>
              <a:gd name="connsiteX15" fmla="*/ 363489 w 507194"/>
              <a:gd name="connsiteY15" fmla="*/ 304359 h 506137"/>
              <a:gd name="connsiteX16" fmla="*/ 338129 w 507194"/>
              <a:gd name="connsiteY16" fmla="*/ 304359 h 506137"/>
              <a:gd name="connsiteX17" fmla="*/ 338129 w 507194"/>
              <a:gd name="connsiteY17" fmla="*/ 270546 h 506137"/>
              <a:gd name="connsiteX18" fmla="*/ 363489 w 507194"/>
              <a:gd name="connsiteY18" fmla="*/ 270546 h 506137"/>
              <a:gd name="connsiteX19" fmla="*/ 363489 w 507194"/>
              <a:gd name="connsiteY19" fmla="*/ 253639 h 506137"/>
              <a:gd name="connsiteX20" fmla="*/ 338129 w 507194"/>
              <a:gd name="connsiteY20" fmla="*/ 253639 h 506137"/>
              <a:gd name="connsiteX21" fmla="*/ 338129 w 507194"/>
              <a:gd name="connsiteY21" fmla="*/ 208140 h 506137"/>
              <a:gd name="connsiteX22" fmla="*/ 388849 w 507194"/>
              <a:gd name="connsiteY22" fmla="*/ 233499 h 506137"/>
              <a:gd name="connsiteX23" fmla="*/ 388849 w 507194"/>
              <a:gd name="connsiteY23" fmla="*/ 490330 h 506137"/>
              <a:gd name="connsiteX24" fmla="*/ 219784 w 507194"/>
              <a:gd name="connsiteY24" fmla="*/ 473423 h 506137"/>
              <a:gd name="connsiteX25" fmla="*/ 278957 w 507194"/>
              <a:gd name="connsiteY25" fmla="*/ 473423 h 506137"/>
              <a:gd name="connsiteX26" fmla="*/ 278957 w 507194"/>
              <a:gd name="connsiteY26" fmla="*/ 456517 h 506137"/>
              <a:gd name="connsiteX27" fmla="*/ 219784 w 507194"/>
              <a:gd name="connsiteY27" fmla="*/ 456517 h 506137"/>
              <a:gd name="connsiteX28" fmla="*/ 219784 w 507194"/>
              <a:gd name="connsiteY28" fmla="*/ 422704 h 506137"/>
              <a:gd name="connsiteX29" fmla="*/ 278957 w 507194"/>
              <a:gd name="connsiteY29" fmla="*/ 422704 h 506137"/>
              <a:gd name="connsiteX30" fmla="*/ 278957 w 507194"/>
              <a:gd name="connsiteY30" fmla="*/ 405798 h 506137"/>
              <a:gd name="connsiteX31" fmla="*/ 219784 w 507194"/>
              <a:gd name="connsiteY31" fmla="*/ 405798 h 506137"/>
              <a:gd name="connsiteX32" fmla="*/ 219784 w 507194"/>
              <a:gd name="connsiteY32" fmla="*/ 371985 h 506137"/>
              <a:gd name="connsiteX33" fmla="*/ 278957 w 507194"/>
              <a:gd name="connsiteY33" fmla="*/ 371985 h 506137"/>
              <a:gd name="connsiteX34" fmla="*/ 278957 w 507194"/>
              <a:gd name="connsiteY34" fmla="*/ 355078 h 506137"/>
              <a:gd name="connsiteX35" fmla="*/ 219784 w 507194"/>
              <a:gd name="connsiteY35" fmla="*/ 355078 h 506137"/>
              <a:gd name="connsiteX36" fmla="*/ 219784 w 507194"/>
              <a:gd name="connsiteY36" fmla="*/ 321265 h 506137"/>
              <a:gd name="connsiteX37" fmla="*/ 278957 w 507194"/>
              <a:gd name="connsiteY37" fmla="*/ 321265 h 506137"/>
              <a:gd name="connsiteX38" fmla="*/ 278957 w 507194"/>
              <a:gd name="connsiteY38" fmla="*/ 304359 h 506137"/>
              <a:gd name="connsiteX39" fmla="*/ 219784 w 507194"/>
              <a:gd name="connsiteY39" fmla="*/ 304359 h 506137"/>
              <a:gd name="connsiteX40" fmla="*/ 219784 w 507194"/>
              <a:gd name="connsiteY40" fmla="*/ 270546 h 506137"/>
              <a:gd name="connsiteX41" fmla="*/ 278957 w 507194"/>
              <a:gd name="connsiteY41" fmla="*/ 270546 h 506137"/>
              <a:gd name="connsiteX42" fmla="*/ 278957 w 507194"/>
              <a:gd name="connsiteY42" fmla="*/ 253639 h 506137"/>
              <a:gd name="connsiteX43" fmla="*/ 219784 w 507194"/>
              <a:gd name="connsiteY43" fmla="*/ 253639 h 506137"/>
              <a:gd name="connsiteX44" fmla="*/ 219784 w 507194"/>
              <a:gd name="connsiteY44" fmla="*/ 219826 h 506137"/>
              <a:gd name="connsiteX45" fmla="*/ 278957 w 507194"/>
              <a:gd name="connsiteY45" fmla="*/ 219826 h 506137"/>
              <a:gd name="connsiteX46" fmla="*/ 278957 w 507194"/>
              <a:gd name="connsiteY46" fmla="*/ 202920 h 506137"/>
              <a:gd name="connsiteX47" fmla="*/ 219784 w 507194"/>
              <a:gd name="connsiteY47" fmla="*/ 202920 h 506137"/>
              <a:gd name="connsiteX48" fmla="*/ 219784 w 507194"/>
              <a:gd name="connsiteY48" fmla="*/ 169107 h 506137"/>
              <a:gd name="connsiteX49" fmla="*/ 278957 w 507194"/>
              <a:gd name="connsiteY49" fmla="*/ 169107 h 506137"/>
              <a:gd name="connsiteX50" fmla="*/ 278957 w 507194"/>
              <a:gd name="connsiteY50" fmla="*/ 152200 h 506137"/>
              <a:gd name="connsiteX51" fmla="*/ 219784 w 507194"/>
              <a:gd name="connsiteY51" fmla="*/ 152200 h 506137"/>
              <a:gd name="connsiteX52" fmla="*/ 219784 w 507194"/>
              <a:gd name="connsiteY52" fmla="*/ 121145 h 506137"/>
              <a:gd name="connsiteX53" fmla="*/ 321223 w 507194"/>
              <a:gd name="connsiteY53" fmla="*/ 150119 h 506137"/>
              <a:gd name="connsiteX54" fmla="*/ 321223 w 507194"/>
              <a:gd name="connsiteY54" fmla="*/ 490362 h 506137"/>
              <a:gd name="connsiteX55" fmla="*/ 219784 w 507194"/>
              <a:gd name="connsiteY55" fmla="*/ 490362 h 506137"/>
              <a:gd name="connsiteX56" fmla="*/ 219784 w 507194"/>
              <a:gd name="connsiteY56" fmla="*/ 473455 h 506137"/>
              <a:gd name="connsiteX57" fmla="*/ 50719 w 507194"/>
              <a:gd name="connsiteY57" fmla="*/ 473423 h 506137"/>
              <a:gd name="connsiteX58" fmla="*/ 126799 w 507194"/>
              <a:gd name="connsiteY58" fmla="*/ 473423 h 506137"/>
              <a:gd name="connsiteX59" fmla="*/ 126799 w 507194"/>
              <a:gd name="connsiteY59" fmla="*/ 456517 h 506137"/>
              <a:gd name="connsiteX60" fmla="*/ 50719 w 507194"/>
              <a:gd name="connsiteY60" fmla="*/ 456517 h 506137"/>
              <a:gd name="connsiteX61" fmla="*/ 50719 w 507194"/>
              <a:gd name="connsiteY61" fmla="*/ 422704 h 506137"/>
              <a:gd name="connsiteX62" fmla="*/ 126799 w 507194"/>
              <a:gd name="connsiteY62" fmla="*/ 422704 h 506137"/>
              <a:gd name="connsiteX63" fmla="*/ 126799 w 507194"/>
              <a:gd name="connsiteY63" fmla="*/ 405798 h 506137"/>
              <a:gd name="connsiteX64" fmla="*/ 50719 w 507194"/>
              <a:gd name="connsiteY64" fmla="*/ 405798 h 506137"/>
              <a:gd name="connsiteX65" fmla="*/ 50719 w 507194"/>
              <a:gd name="connsiteY65" fmla="*/ 371985 h 506137"/>
              <a:gd name="connsiteX66" fmla="*/ 126799 w 507194"/>
              <a:gd name="connsiteY66" fmla="*/ 371985 h 506137"/>
              <a:gd name="connsiteX67" fmla="*/ 126799 w 507194"/>
              <a:gd name="connsiteY67" fmla="*/ 355078 h 506137"/>
              <a:gd name="connsiteX68" fmla="*/ 50719 w 507194"/>
              <a:gd name="connsiteY68" fmla="*/ 355078 h 506137"/>
              <a:gd name="connsiteX69" fmla="*/ 50719 w 507194"/>
              <a:gd name="connsiteY69" fmla="*/ 321265 h 506137"/>
              <a:gd name="connsiteX70" fmla="*/ 126799 w 507194"/>
              <a:gd name="connsiteY70" fmla="*/ 321265 h 506137"/>
              <a:gd name="connsiteX71" fmla="*/ 126799 w 507194"/>
              <a:gd name="connsiteY71" fmla="*/ 304359 h 506137"/>
              <a:gd name="connsiteX72" fmla="*/ 50719 w 507194"/>
              <a:gd name="connsiteY72" fmla="*/ 304359 h 506137"/>
              <a:gd name="connsiteX73" fmla="*/ 50719 w 507194"/>
              <a:gd name="connsiteY73" fmla="*/ 270546 h 506137"/>
              <a:gd name="connsiteX74" fmla="*/ 126799 w 507194"/>
              <a:gd name="connsiteY74" fmla="*/ 270546 h 506137"/>
              <a:gd name="connsiteX75" fmla="*/ 126799 w 507194"/>
              <a:gd name="connsiteY75" fmla="*/ 253639 h 506137"/>
              <a:gd name="connsiteX76" fmla="*/ 50719 w 507194"/>
              <a:gd name="connsiteY76" fmla="*/ 253639 h 506137"/>
              <a:gd name="connsiteX77" fmla="*/ 50719 w 507194"/>
              <a:gd name="connsiteY77" fmla="*/ 219826 h 506137"/>
              <a:gd name="connsiteX78" fmla="*/ 126799 w 507194"/>
              <a:gd name="connsiteY78" fmla="*/ 219826 h 506137"/>
              <a:gd name="connsiteX79" fmla="*/ 126799 w 507194"/>
              <a:gd name="connsiteY79" fmla="*/ 202920 h 506137"/>
              <a:gd name="connsiteX80" fmla="*/ 50719 w 507194"/>
              <a:gd name="connsiteY80" fmla="*/ 202920 h 506137"/>
              <a:gd name="connsiteX81" fmla="*/ 50719 w 507194"/>
              <a:gd name="connsiteY81" fmla="*/ 169107 h 506137"/>
              <a:gd name="connsiteX82" fmla="*/ 126799 w 507194"/>
              <a:gd name="connsiteY82" fmla="*/ 169107 h 506137"/>
              <a:gd name="connsiteX83" fmla="*/ 126799 w 507194"/>
              <a:gd name="connsiteY83" fmla="*/ 152200 h 506137"/>
              <a:gd name="connsiteX84" fmla="*/ 50719 w 507194"/>
              <a:gd name="connsiteY84" fmla="*/ 152200 h 506137"/>
              <a:gd name="connsiteX85" fmla="*/ 50719 w 507194"/>
              <a:gd name="connsiteY85" fmla="*/ 118388 h 506137"/>
              <a:gd name="connsiteX86" fmla="*/ 126799 w 507194"/>
              <a:gd name="connsiteY86" fmla="*/ 118388 h 506137"/>
              <a:gd name="connsiteX87" fmla="*/ 126799 w 507194"/>
              <a:gd name="connsiteY87" fmla="*/ 101481 h 506137"/>
              <a:gd name="connsiteX88" fmla="*/ 50719 w 507194"/>
              <a:gd name="connsiteY88" fmla="*/ 101481 h 506137"/>
              <a:gd name="connsiteX89" fmla="*/ 50719 w 507194"/>
              <a:gd name="connsiteY89" fmla="*/ 67668 h 506137"/>
              <a:gd name="connsiteX90" fmla="*/ 126799 w 507194"/>
              <a:gd name="connsiteY90" fmla="*/ 67668 h 506137"/>
              <a:gd name="connsiteX91" fmla="*/ 126799 w 507194"/>
              <a:gd name="connsiteY91" fmla="*/ 50762 h 506137"/>
              <a:gd name="connsiteX92" fmla="*/ 50719 w 507194"/>
              <a:gd name="connsiteY92" fmla="*/ 50762 h 506137"/>
              <a:gd name="connsiteX93" fmla="*/ 50719 w 507194"/>
              <a:gd name="connsiteY93" fmla="*/ 16949 h 506137"/>
              <a:gd name="connsiteX94" fmla="*/ 202878 w 507194"/>
              <a:gd name="connsiteY94" fmla="*/ 16949 h 506137"/>
              <a:gd name="connsiteX95" fmla="*/ 202878 w 507194"/>
              <a:gd name="connsiteY95" fmla="*/ 490330 h 506137"/>
              <a:gd name="connsiteX96" fmla="*/ 50719 w 507194"/>
              <a:gd name="connsiteY96" fmla="*/ 490330 h 506137"/>
              <a:gd name="connsiteX97" fmla="*/ 50719 w 507194"/>
              <a:gd name="connsiteY97" fmla="*/ 473423 h 506137"/>
              <a:gd name="connsiteX98" fmla="*/ 439568 w 507194"/>
              <a:gd name="connsiteY98" fmla="*/ 405798 h 506137"/>
              <a:gd name="connsiteX99" fmla="*/ 456475 w 507194"/>
              <a:gd name="connsiteY99" fmla="*/ 380438 h 506137"/>
              <a:gd name="connsiteX100" fmla="*/ 473381 w 507194"/>
              <a:gd name="connsiteY100" fmla="*/ 405798 h 506137"/>
              <a:gd name="connsiteX101" fmla="*/ 464928 w 507194"/>
              <a:gd name="connsiteY101" fmla="*/ 427522 h 506137"/>
              <a:gd name="connsiteX102" fmla="*/ 464928 w 507194"/>
              <a:gd name="connsiteY102" fmla="*/ 414251 h 506137"/>
              <a:gd name="connsiteX103" fmla="*/ 448021 w 507194"/>
              <a:gd name="connsiteY103" fmla="*/ 414251 h 506137"/>
              <a:gd name="connsiteX104" fmla="*/ 448021 w 507194"/>
              <a:gd name="connsiteY104" fmla="*/ 427522 h 506137"/>
              <a:gd name="connsiteX105" fmla="*/ 439568 w 507194"/>
              <a:gd name="connsiteY105" fmla="*/ 405798 h 506137"/>
              <a:gd name="connsiteX106" fmla="*/ 464928 w 507194"/>
              <a:gd name="connsiteY106" fmla="*/ 490330 h 506137"/>
              <a:gd name="connsiteX107" fmla="*/ 464928 w 507194"/>
              <a:gd name="connsiteY107" fmla="*/ 446563 h 506137"/>
              <a:gd name="connsiteX108" fmla="*/ 490288 w 507194"/>
              <a:gd name="connsiteY108" fmla="*/ 405797 h 506137"/>
              <a:gd name="connsiteX109" fmla="*/ 456475 w 507194"/>
              <a:gd name="connsiteY109" fmla="*/ 363531 h 506137"/>
              <a:gd name="connsiteX110" fmla="*/ 422662 w 507194"/>
              <a:gd name="connsiteY110" fmla="*/ 405798 h 506137"/>
              <a:gd name="connsiteX111" fmla="*/ 448021 w 507194"/>
              <a:gd name="connsiteY111" fmla="*/ 446563 h 506137"/>
              <a:gd name="connsiteX112" fmla="*/ 448021 w 507194"/>
              <a:gd name="connsiteY112" fmla="*/ 490330 h 506137"/>
              <a:gd name="connsiteX113" fmla="*/ 405755 w 507194"/>
              <a:gd name="connsiteY113" fmla="*/ 490330 h 506137"/>
              <a:gd name="connsiteX114" fmla="*/ 405755 w 507194"/>
              <a:gd name="connsiteY114" fmla="*/ 228280 h 506137"/>
              <a:gd name="connsiteX115" fmla="*/ 401085 w 507194"/>
              <a:gd name="connsiteY115" fmla="*/ 220714 h 506137"/>
              <a:gd name="connsiteX116" fmla="*/ 338129 w 507194"/>
              <a:gd name="connsiteY116" fmla="*/ 189247 h 506137"/>
              <a:gd name="connsiteX117" fmla="*/ 338129 w 507194"/>
              <a:gd name="connsiteY117" fmla="*/ 143747 h 506137"/>
              <a:gd name="connsiteX118" fmla="*/ 332001 w 507194"/>
              <a:gd name="connsiteY118" fmla="*/ 135611 h 506137"/>
              <a:gd name="connsiteX119" fmla="*/ 219784 w 507194"/>
              <a:gd name="connsiteY119" fmla="*/ 103552 h 506137"/>
              <a:gd name="connsiteX120" fmla="*/ 219784 w 507194"/>
              <a:gd name="connsiteY120" fmla="*/ 8453 h 506137"/>
              <a:gd name="connsiteX121" fmla="*/ 211331 w 507194"/>
              <a:gd name="connsiteY121" fmla="*/ 0 h 506137"/>
              <a:gd name="connsiteX122" fmla="*/ 42266 w 507194"/>
              <a:gd name="connsiteY122" fmla="*/ 0 h 506137"/>
              <a:gd name="connsiteX123" fmla="*/ 33813 w 507194"/>
              <a:gd name="connsiteY123" fmla="*/ 8453 h 506137"/>
              <a:gd name="connsiteX124" fmla="*/ 33813 w 507194"/>
              <a:gd name="connsiteY124" fmla="*/ 490288 h 506137"/>
              <a:gd name="connsiteX125" fmla="*/ 0 w 507194"/>
              <a:gd name="connsiteY125" fmla="*/ 490288 h 506137"/>
              <a:gd name="connsiteX126" fmla="*/ 0 w 507194"/>
              <a:gd name="connsiteY126" fmla="*/ 507194 h 506137"/>
              <a:gd name="connsiteX127" fmla="*/ 507194 w 507194"/>
              <a:gd name="connsiteY127" fmla="*/ 507194 h 506137"/>
              <a:gd name="connsiteX128" fmla="*/ 507194 w 507194"/>
              <a:gd name="connsiteY128" fmla="*/ 490288 h 50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507194" h="506137">
                <a:moveTo>
                  <a:pt x="338129" y="490330"/>
                </a:moveTo>
                <a:lnTo>
                  <a:pt x="338129" y="473423"/>
                </a:lnTo>
                <a:lnTo>
                  <a:pt x="363489" y="473423"/>
                </a:lnTo>
                <a:lnTo>
                  <a:pt x="363489" y="456517"/>
                </a:lnTo>
                <a:lnTo>
                  <a:pt x="338129" y="456517"/>
                </a:lnTo>
                <a:lnTo>
                  <a:pt x="338129" y="422704"/>
                </a:lnTo>
                <a:lnTo>
                  <a:pt x="363489" y="422704"/>
                </a:lnTo>
                <a:lnTo>
                  <a:pt x="363489" y="405798"/>
                </a:lnTo>
                <a:lnTo>
                  <a:pt x="338129" y="405798"/>
                </a:lnTo>
                <a:lnTo>
                  <a:pt x="338129" y="371985"/>
                </a:lnTo>
                <a:lnTo>
                  <a:pt x="363489" y="371985"/>
                </a:lnTo>
                <a:lnTo>
                  <a:pt x="363489" y="355078"/>
                </a:lnTo>
                <a:lnTo>
                  <a:pt x="338129" y="355078"/>
                </a:lnTo>
                <a:lnTo>
                  <a:pt x="338129" y="321265"/>
                </a:lnTo>
                <a:lnTo>
                  <a:pt x="363489" y="321265"/>
                </a:lnTo>
                <a:lnTo>
                  <a:pt x="363489" y="304359"/>
                </a:lnTo>
                <a:lnTo>
                  <a:pt x="338129" y="304359"/>
                </a:lnTo>
                <a:lnTo>
                  <a:pt x="338129" y="270546"/>
                </a:lnTo>
                <a:lnTo>
                  <a:pt x="363489" y="270546"/>
                </a:lnTo>
                <a:lnTo>
                  <a:pt x="363489" y="253639"/>
                </a:lnTo>
                <a:lnTo>
                  <a:pt x="338129" y="253639"/>
                </a:lnTo>
                <a:lnTo>
                  <a:pt x="338129" y="208140"/>
                </a:lnTo>
                <a:lnTo>
                  <a:pt x="388849" y="233499"/>
                </a:lnTo>
                <a:lnTo>
                  <a:pt x="388849" y="490330"/>
                </a:lnTo>
                <a:close/>
                <a:moveTo>
                  <a:pt x="219784" y="473423"/>
                </a:moveTo>
                <a:lnTo>
                  <a:pt x="278957" y="473423"/>
                </a:lnTo>
                <a:lnTo>
                  <a:pt x="278957" y="456517"/>
                </a:lnTo>
                <a:lnTo>
                  <a:pt x="219784" y="456517"/>
                </a:lnTo>
                <a:lnTo>
                  <a:pt x="219784" y="422704"/>
                </a:lnTo>
                <a:lnTo>
                  <a:pt x="278957" y="422704"/>
                </a:lnTo>
                <a:lnTo>
                  <a:pt x="278957" y="405798"/>
                </a:lnTo>
                <a:lnTo>
                  <a:pt x="219784" y="405798"/>
                </a:lnTo>
                <a:lnTo>
                  <a:pt x="219784" y="371985"/>
                </a:lnTo>
                <a:lnTo>
                  <a:pt x="278957" y="371985"/>
                </a:lnTo>
                <a:lnTo>
                  <a:pt x="278957" y="355078"/>
                </a:lnTo>
                <a:lnTo>
                  <a:pt x="219784" y="355078"/>
                </a:lnTo>
                <a:lnTo>
                  <a:pt x="219784" y="321265"/>
                </a:lnTo>
                <a:lnTo>
                  <a:pt x="278957" y="321265"/>
                </a:lnTo>
                <a:lnTo>
                  <a:pt x="278957" y="304359"/>
                </a:lnTo>
                <a:lnTo>
                  <a:pt x="219784" y="304359"/>
                </a:lnTo>
                <a:lnTo>
                  <a:pt x="219784" y="270546"/>
                </a:lnTo>
                <a:lnTo>
                  <a:pt x="278957" y="270546"/>
                </a:lnTo>
                <a:lnTo>
                  <a:pt x="278957" y="253639"/>
                </a:lnTo>
                <a:lnTo>
                  <a:pt x="219784" y="253639"/>
                </a:lnTo>
                <a:lnTo>
                  <a:pt x="219784" y="219826"/>
                </a:lnTo>
                <a:lnTo>
                  <a:pt x="278957" y="219826"/>
                </a:lnTo>
                <a:lnTo>
                  <a:pt x="278957" y="202920"/>
                </a:lnTo>
                <a:lnTo>
                  <a:pt x="219784" y="202920"/>
                </a:lnTo>
                <a:lnTo>
                  <a:pt x="219784" y="169107"/>
                </a:lnTo>
                <a:lnTo>
                  <a:pt x="278957" y="169107"/>
                </a:lnTo>
                <a:lnTo>
                  <a:pt x="278957" y="152200"/>
                </a:lnTo>
                <a:lnTo>
                  <a:pt x="219784" y="152200"/>
                </a:lnTo>
                <a:lnTo>
                  <a:pt x="219784" y="121145"/>
                </a:lnTo>
                <a:lnTo>
                  <a:pt x="321223" y="150119"/>
                </a:lnTo>
                <a:lnTo>
                  <a:pt x="321223" y="490362"/>
                </a:lnTo>
                <a:lnTo>
                  <a:pt x="219784" y="490362"/>
                </a:lnTo>
                <a:lnTo>
                  <a:pt x="219784" y="473455"/>
                </a:lnTo>
                <a:close/>
                <a:moveTo>
                  <a:pt x="50719" y="473423"/>
                </a:moveTo>
                <a:lnTo>
                  <a:pt x="126799" y="473423"/>
                </a:lnTo>
                <a:lnTo>
                  <a:pt x="126799" y="456517"/>
                </a:lnTo>
                <a:lnTo>
                  <a:pt x="50719" y="456517"/>
                </a:lnTo>
                <a:lnTo>
                  <a:pt x="50719" y="422704"/>
                </a:lnTo>
                <a:lnTo>
                  <a:pt x="126799" y="422704"/>
                </a:lnTo>
                <a:lnTo>
                  <a:pt x="126799" y="405798"/>
                </a:lnTo>
                <a:lnTo>
                  <a:pt x="50719" y="405798"/>
                </a:lnTo>
                <a:lnTo>
                  <a:pt x="50719" y="371985"/>
                </a:lnTo>
                <a:lnTo>
                  <a:pt x="126799" y="371985"/>
                </a:lnTo>
                <a:lnTo>
                  <a:pt x="126799" y="355078"/>
                </a:lnTo>
                <a:lnTo>
                  <a:pt x="50719" y="355078"/>
                </a:lnTo>
                <a:lnTo>
                  <a:pt x="50719" y="321265"/>
                </a:lnTo>
                <a:lnTo>
                  <a:pt x="126799" y="321265"/>
                </a:lnTo>
                <a:lnTo>
                  <a:pt x="126799" y="304359"/>
                </a:lnTo>
                <a:lnTo>
                  <a:pt x="50719" y="304359"/>
                </a:lnTo>
                <a:lnTo>
                  <a:pt x="50719" y="270546"/>
                </a:lnTo>
                <a:lnTo>
                  <a:pt x="126799" y="270546"/>
                </a:lnTo>
                <a:lnTo>
                  <a:pt x="126799" y="253639"/>
                </a:lnTo>
                <a:lnTo>
                  <a:pt x="50719" y="253639"/>
                </a:lnTo>
                <a:lnTo>
                  <a:pt x="50719" y="219826"/>
                </a:lnTo>
                <a:lnTo>
                  <a:pt x="126799" y="219826"/>
                </a:lnTo>
                <a:lnTo>
                  <a:pt x="126799" y="202920"/>
                </a:lnTo>
                <a:lnTo>
                  <a:pt x="50719" y="202920"/>
                </a:lnTo>
                <a:lnTo>
                  <a:pt x="50719" y="169107"/>
                </a:lnTo>
                <a:lnTo>
                  <a:pt x="126799" y="169107"/>
                </a:lnTo>
                <a:lnTo>
                  <a:pt x="126799" y="152200"/>
                </a:lnTo>
                <a:lnTo>
                  <a:pt x="50719" y="152200"/>
                </a:lnTo>
                <a:lnTo>
                  <a:pt x="50719" y="118388"/>
                </a:lnTo>
                <a:lnTo>
                  <a:pt x="126799" y="118388"/>
                </a:lnTo>
                <a:lnTo>
                  <a:pt x="126799" y="101481"/>
                </a:lnTo>
                <a:lnTo>
                  <a:pt x="50719" y="101481"/>
                </a:lnTo>
                <a:lnTo>
                  <a:pt x="50719" y="67668"/>
                </a:lnTo>
                <a:lnTo>
                  <a:pt x="126799" y="67668"/>
                </a:lnTo>
                <a:lnTo>
                  <a:pt x="126799" y="50762"/>
                </a:lnTo>
                <a:lnTo>
                  <a:pt x="50719" y="50762"/>
                </a:lnTo>
                <a:lnTo>
                  <a:pt x="50719" y="16949"/>
                </a:lnTo>
                <a:lnTo>
                  <a:pt x="202878" y="16949"/>
                </a:lnTo>
                <a:lnTo>
                  <a:pt x="202878" y="490330"/>
                </a:lnTo>
                <a:lnTo>
                  <a:pt x="50719" y="490330"/>
                </a:lnTo>
                <a:lnTo>
                  <a:pt x="50719" y="473423"/>
                </a:lnTo>
                <a:close/>
                <a:moveTo>
                  <a:pt x="439568" y="405798"/>
                </a:moveTo>
                <a:cubicBezTo>
                  <a:pt x="439568" y="392061"/>
                  <a:pt x="447313" y="380438"/>
                  <a:pt x="456475" y="380438"/>
                </a:cubicBezTo>
                <a:cubicBezTo>
                  <a:pt x="465636" y="380438"/>
                  <a:pt x="473381" y="392061"/>
                  <a:pt x="473381" y="405798"/>
                </a:cubicBezTo>
                <a:cubicBezTo>
                  <a:pt x="473655" y="413891"/>
                  <a:pt x="470600" y="421743"/>
                  <a:pt x="464928" y="427522"/>
                </a:cubicBezTo>
                <a:lnTo>
                  <a:pt x="464928" y="414251"/>
                </a:lnTo>
                <a:lnTo>
                  <a:pt x="448021" y="414251"/>
                </a:lnTo>
                <a:lnTo>
                  <a:pt x="448021" y="427522"/>
                </a:lnTo>
                <a:cubicBezTo>
                  <a:pt x="442349" y="421743"/>
                  <a:pt x="439294" y="413891"/>
                  <a:pt x="439568" y="405798"/>
                </a:cubicBezTo>
                <a:close/>
                <a:moveTo>
                  <a:pt x="464928" y="490330"/>
                </a:moveTo>
                <a:lnTo>
                  <a:pt x="464928" y="446563"/>
                </a:lnTo>
                <a:cubicBezTo>
                  <a:pt x="481163" y="439718"/>
                  <a:pt x="491323" y="423386"/>
                  <a:pt x="490288" y="405797"/>
                </a:cubicBezTo>
                <a:cubicBezTo>
                  <a:pt x="490288" y="382488"/>
                  <a:pt x="475125" y="363531"/>
                  <a:pt x="456475" y="363531"/>
                </a:cubicBezTo>
                <a:cubicBezTo>
                  <a:pt x="437825" y="363531"/>
                  <a:pt x="422662" y="382488"/>
                  <a:pt x="422662" y="405798"/>
                </a:cubicBezTo>
                <a:cubicBezTo>
                  <a:pt x="421627" y="423386"/>
                  <a:pt x="431787" y="439718"/>
                  <a:pt x="448021" y="446563"/>
                </a:cubicBezTo>
                <a:lnTo>
                  <a:pt x="448021" y="490330"/>
                </a:lnTo>
                <a:lnTo>
                  <a:pt x="405755" y="490330"/>
                </a:lnTo>
                <a:lnTo>
                  <a:pt x="405755" y="228280"/>
                </a:lnTo>
                <a:cubicBezTo>
                  <a:pt x="405758" y="225077"/>
                  <a:pt x="403949" y="222147"/>
                  <a:pt x="401085" y="220714"/>
                </a:cubicBezTo>
                <a:lnTo>
                  <a:pt x="338129" y="189247"/>
                </a:lnTo>
                <a:lnTo>
                  <a:pt x="338129" y="143747"/>
                </a:lnTo>
                <a:cubicBezTo>
                  <a:pt x="338133" y="139971"/>
                  <a:pt x="335632" y="136650"/>
                  <a:pt x="332001" y="135611"/>
                </a:cubicBezTo>
                <a:lnTo>
                  <a:pt x="219784" y="103552"/>
                </a:lnTo>
                <a:lnTo>
                  <a:pt x="219784" y="8453"/>
                </a:lnTo>
                <a:cubicBezTo>
                  <a:pt x="219784" y="3785"/>
                  <a:pt x="215999" y="0"/>
                  <a:pt x="211331" y="0"/>
                </a:cubicBezTo>
                <a:lnTo>
                  <a:pt x="42266" y="0"/>
                </a:lnTo>
                <a:cubicBezTo>
                  <a:pt x="37598" y="0"/>
                  <a:pt x="33813" y="3785"/>
                  <a:pt x="33813" y="8453"/>
                </a:cubicBezTo>
                <a:lnTo>
                  <a:pt x="33813" y="490288"/>
                </a:lnTo>
                <a:lnTo>
                  <a:pt x="0" y="490288"/>
                </a:lnTo>
                <a:lnTo>
                  <a:pt x="0" y="507194"/>
                </a:lnTo>
                <a:lnTo>
                  <a:pt x="507194" y="507194"/>
                </a:lnTo>
                <a:lnTo>
                  <a:pt x="507194" y="490288"/>
                </a:lnTo>
                <a:close/>
              </a:path>
            </a:pathLst>
          </a:custGeom>
          <a:solidFill>
            <a:srgbClr val="2E3453"/>
          </a:solidFill>
          <a:ln w="1052" cap="flat">
            <a:noFill/>
            <a:prstDash val="solid"/>
            <a:miter/>
          </a:ln>
        </p:spPr>
        <p:txBody>
          <a:bodyPr rtlCol="0" anchor="ctr"/>
          <a:lstStyle/>
          <a:p>
            <a:endParaRPr lang="en-US"/>
          </a:p>
        </p:txBody>
      </p:sp>
      <p:pic>
        <p:nvPicPr>
          <p:cNvPr id="42" name="Plassholder for bilde 41" descr="Et bilde som inneholder utendørs, bølge&#10;&#10;Automatisk generert beskrivelse">
            <a:extLst>
              <a:ext uri="{FF2B5EF4-FFF2-40B4-BE49-F238E27FC236}">
                <a16:creationId xmlns:a16="http://schemas.microsoft.com/office/drawing/2014/main" id="{0BEAA07C-7C15-1F98-02AE-835F79E171C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8512" b="38512"/>
          <a:stretch>
            <a:fillRect/>
          </a:stretch>
        </p:blipFill>
        <p:spPr>
          <a:pattFill prst="pct5">
            <a:fgClr>
              <a:schemeClr val="accent1"/>
            </a:fgClr>
            <a:bgClr>
              <a:schemeClr val="bg1"/>
            </a:bgClr>
          </a:pattFill>
        </p:spPr>
      </p:pic>
      <p:sp>
        <p:nvSpPr>
          <p:cNvPr id="2" name="Slide Number Placeholder 7">
            <a:extLst>
              <a:ext uri="{FF2B5EF4-FFF2-40B4-BE49-F238E27FC236}">
                <a16:creationId xmlns:a16="http://schemas.microsoft.com/office/drawing/2014/main" id="{3169FBCF-9CE4-AB0A-8814-C85B8D1BFCA9}"/>
              </a:ext>
            </a:extLst>
          </p:cNvPr>
          <p:cNvSpPr>
            <a:spLocks noGrp="1"/>
          </p:cNvSpPr>
          <p:nvPr>
            <p:ph type="sldNum" sz="quarter" idx="12"/>
          </p:nvPr>
        </p:nvSpPr>
        <p:spPr>
          <a:xfrm>
            <a:off x="9237785" y="6355934"/>
            <a:ext cx="2743200" cy="366183"/>
          </a:xfrm>
        </p:spPr>
        <p:txBody>
          <a:bodyPr/>
          <a:lstStyle/>
          <a:p>
            <a:fld id="{49F276AC-52CD-4697-8BF5-A84FF5D800CC}" type="slidenum">
              <a:rPr lang="en-US" altLang="nb-NO" smtClean="0"/>
              <a:pPr/>
              <a:t>19</a:t>
            </a:fld>
            <a:endParaRPr lang="en-US" altLang="nb-NO"/>
          </a:p>
        </p:txBody>
      </p:sp>
      <p:sp>
        <p:nvSpPr>
          <p:cNvPr id="5" name="TextBox 4">
            <a:extLst>
              <a:ext uri="{FF2B5EF4-FFF2-40B4-BE49-F238E27FC236}">
                <a16:creationId xmlns:a16="http://schemas.microsoft.com/office/drawing/2014/main" id="{87EBF3C6-FFFD-34B3-91BC-4787EBEEE58B}"/>
              </a:ext>
            </a:extLst>
          </p:cNvPr>
          <p:cNvSpPr txBox="1"/>
          <p:nvPr/>
        </p:nvSpPr>
        <p:spPr>
          <a:xfrm>
            <a:off x="1669925" y="895790"/>
            <a:ext cx="5261377" cy="707886"/>
          </a:xfrm>
          <a:prstGeom prst="rect">
            <a:avLst/>
          </a:prstGeom>
          <a:noFill/>
        </p:spPr>
        <p:txBody>
          <a:bodyPr wrap="none" rtlCol="0">
            <a:spAutoFit/>
          </a:bodyPr>
          <a:lstStyle/>
          <a:p>
            <a:r>
              <a:rPr lang="en-US" sz="4000" b="1" spc="100">
                <a:solidFill>
                  <a:srgbClr val="2E3453"/>
                </a:solidFill>
              </a:rPr>
              <a:t>Tittel kan komme her</a:t>
            </a:r>
            <a:endParaRPr lang="en-US" sz="4000" b="1" spc="100" dirty="0">
              <a:solidFill>
                <a:srgbClr val="2E3453"/>
              </a:solidFill>
            </a:endParaRPr>
          </a:p>
        </p:txBody>
      </p:sp>
      <p:sp>
        <p:nvSpPr>
          <p:cNvPr id="8" name="Rectangle 7">
            <a:extLst>
              <a:ext uri="{FF2B5EF4-FFF2-40B4-BE49-F238E27FC236}">
                <a16:creationId xmlns:a16="http://schemas.microsoft.com/office/drawing/2014/main" id="{1A446A08-38E4-330E-7938-868CFFCAB545}"/>
              </a:ext>
            </a:extLst>
          </p:cNvPr>
          <p:cNvSpPr/>
          <p:nvPr/>
        </p:nvSpPr>
        <p:spPr>
          <a:xfrm>
            <a:off x="1745842" y="1753419"/>
            <a:ext cx="3991463" cy="983603"/>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Brødtekst et invelibusam iment porepta tendigenite maio. Et issunt dolorem audaect uscilit, torio. Omnimus audi ius, volorehenis estempero blaborro ea eture voluptio quoditiati tet maio. Et ut facim ea nonseditis interest </a:t>
            </a:r>
            <a:r>
              <a:rPr lang="en-US" sz="1000" b="0" i="0" dirty="0">
                <a:solidFill>
                  <a:schemeClr val="tx1">
                    <a:lumMod val="75000"/>
                    <a:lumOff val="25000"/>
                  </a:schemeClr>
                </a:solidFill>
                <a:effectLst/>
                <a:ea typeface="Roboto" panose="02000000000000000000" pitchFamily="2" charset="0"/>
              </a:rPr>
              <a:t>in.</a:t>
            </a:r>
            <a:endParaRPr lang="en-US" sz="1000" dirty="0">
              <a:solidFill>
                <a:schemeClr val="tx1">
                  <a:lumMod val="75000"/>
                  <a:lumOff val="25000"/>
                </a:schemeClr>
              </a:solidFill>
              <a:ea typeface="Roboto" panose="02000000000000000000" pitchFamily="2" charset="0"/>
            </a:endParaRPr>
          </a:p>
        </p:txBody>
      </p:sp>
      <p:sp>
        <p:nvSpPr>
          <p:cNvPr id="9" name="TextBox 8">
            <a:extLst>
              <a:ext uri="{FF2B5EF4-FFF2-40B4-BE49-F238E27FC236}">
                <a16:creationId xmlns:a16="http://schemas.microsoft.com/office/drawing/2014/main" id="{46BA8816-8BFF-B397-B172-455F3511F427}"/>
              </a:ext>
            </a:extLst>
          </p:cNvPr>
          <p:cNvSpPr txBox="1"/>
          <p:nvPr/>
        </p:nvSpPr>
        <p:spPr>
          <a:xfrm>
            <a:off x="8110704" y="461276"/>
            <a:ext cx="3101272" cy="400110"/>
          </a:xfrm>
          <a:prstGeom prst="rect">
            <a:avLst/>
          </a:prstGeom>
          <a:noFill/>
        </p:spPr>
        <p:txBody>
          <a:bodyPr wrap="square" rtlCol="0">
            <a:spAutoFit/>
          </a:bodyPr>
          <a:lstStyle/>
          <a:p>
            <a:r>
              <a:rPr lang="en-US" sz="2000" spc="100">
                <a:solidFill>
                  <a:srgbClr val="2E3453"/>
                </a:solidFill>
                <a:latin typeface="DM Sans Medium" pitchFamily="2" charset="0"/>
              </a:rPr>
              <a:t>Tittel</a:t>
            </a:r>
            <a:endParaRPr lang="en-US" sz="2000" spc="100" dirty="0">
              <a:solidFill>
                <a:srgbClr val="2E3453"/>
              </a:solidFill>
              <a:latin typeface="DM Sans Medium" pitchFamily="2" charset="0"/>
            </a:endParaRPr>
          </a:p>
        </p:txBody>
      </p:sp>
      <p:sp>
        <p:nvSpPr>
          <p:cNvPr id="45" name="Rectangle 44">
            <a:extLst>
              <a:ext uri="{FF2B5EF4-FFF2-40B4-BE49-F238E27FC236}">
                <a16:creationId xmlns:a16="http://schemas.microsoft.com/office/drawing/2014/main" id="{14DF46BC-F0F7-2B0E-FDF9-D449B3957F4D}"/>
              </a:ext>
            </a:extLst>
          </p:cNvPr>
          <p:cNvSpPr/>
          <p:nvPr/>
        </p:nvSpPr>
        <p:spPr>
          <a:xfrm>
            <a:off x="8104767" y="861386"/>
            <a:ext cx="2915051" cy="76373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46" name="Rectangle 45">
            <a:extLst>
              <a:ext uri="{FF2B5EF4-FFF2-40B4-BE49-F238E27FC236}">
                <a16:creationId xmlns:a16="http://schemas.microsoft.com/office/drawing/2014/main" id="{EAE0B40F-BD8D-2C22-2469-2F2352725199}"/>
              </a:ext>
            </a:extLst>
          </p:cNvPr>
          <p:cNvSpPr/>
          <p:nvPr/>
        </p:nvSpPr>
        <p:spPr>
          <a:xfrm>
            <a:off x="8104767" y="2333355"/>
            <a:ext cx="2915051" cy="76373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47" name="TextBox 46">
            <a:extLst>
              <a:ext uri="{FF2B5EF4-FFF2-40B4-BE49-F238E27FC236}">
                <a16:creationId xmlns:a16="http://schemas.microsoft.com/office/drawing/2014/main" id="{DCF41046-B7CC-7A8A-3A15-883ACBEB6BF2}"/>
              </a:ext>
            </a:extLst>
          </p:cNvPr>
          <p:cNvSpPr txBox="1"/>
          <p:nvPr/>
        </p:nvSpPr>
        <p:spPr>
          <a:xfrm>
            <a:off x="8104767" y="1940951"/>
            <a:ext cx="3101272" cy="400110"/>
          </a:xfrm>
          <a:prstGeom prst="rect">
            <a:avLst/>
          </a:prstGeom>
          <a:noFill/>
        </p:spPr>
        <p:txBody>
          <a:bodyPr wrap="square" rtlCol="0">
            <a:spAutoFit/>
          </a:bodyPr>
          <a:lstStyle/>
          <a:p>
            <a:r>
              <a:rPr lang="en-US" sz="2000" spc="100">
                <a:solidFill>
                  <a:srgbClr val="2E3453"/>
                </a:solidFill>
                <a:latin typeface="DM Sans Medium" pitchFamily="2" charset="0"/>
              </a:rPr>
              <a:t>Tittel</a:t>
            </a:r>
            <a:endParaRPr lang="en-US" sz="2000" spc="100" dirty="0">
              <a:solidFill>
                <a:srgbClr val="2E3453"/>
              </a:solidFill>
              <a:latin typeface="DM Sans Medium" pitchFamily="2" charset="0"/>
            </a:endParaRPr>
          </a:p>
        </p:txBody>
      </p:sp>
    </p:spTree>
    <p:extLst>
      <p:ext uri="{BB962C8B-B14F-4D97-AF65-F5344CB8AC3E}">
        <p14:creationId xmlns:p14="http://schemas.microsoft.com/office/powerpoint/2010/main" val="375200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9808116-E486-7894-84BA-D50114889680}"/>
              </a:ext>
            </a:extLst>
          </p:cNvPr>
          <p:cNvSpPr txBox="1"/>
          <p:nvPr/>
        </p:nvSpPr>
        <p:spPr>
          <a:xfrm>
            <a:off x="1556298" y="859945"/>
            <a:ext cx="5109546" cy="707886"/>
          </a:xfrm>
          <a:prstGeom prst="rect">
            <a:avLst/>
          </a:prstGeom>
          <a:noFill/>
        </p:spPr>
        <p:txBody>
          <a:bodyPr wrap="square" rtlCol="0">
            <a:spAutoFit/>
          </a:bodyPr>
          <a:lstStyle/>
          <a:p>
            <a:pPr algn="r"/>
            <a:r>
              <a:rPr lang="en-US" sz="4000" b="1" spc="100" dirty="0" err="1">
                <a:solidFill>
                  <a:srgbClr val="2E3453"/>
                </a:solidFill>
              </a:rPr>
              <a:t>Tittel</a:t>
            </a:r>
            <a:r>
              <a:rPr lang="en-US" sz="4000" b="1" spc="100" dirty="0">
                <a:solidFill>
                  <a:srgbClr val="2E3453"/>
                </a:solidFill>
              </a:rPr>
              <a:t> </a:t>
            </a:r>
            <a:r>
              <a:rPr lang="en-US" sz="4000" b="1" spc="100" dirty="0" err="1">
                <a:solidFill>
                  <a:srgbClr val="2E3453"/>
                </a:solidFill>
              </a:rPr>
              <a:t>kommer</a:t>
            </a:r>
            <a:r>
              <a:rPr lang="en-US" sz="4000" b="1" spc="100" dirty="0">
                <a:solidFill>
                  <a:srgbClr val="2E3453"/>
                </a:solidFill>
              </a:rPr>
              <a:t> her</a:t>
            </a:r>
            <a:endParaRPr lang="en-US" sz="4000" spc="100" dirty="0">
              <a:solidFill>
                <a:srgbClr val="2E3453"/>
              </a:solidFill>
              <a:latin typeface="DM Sans Medium" pitchFamily="2" charset="0"/>
            </a:endParaRPr>
          </a:p>
        </p:txBody>
      </p:sp>
      <p:sp>
        <p:nvSpPr>
          <p:cNvPr id="6" name="Rectangle 5">
            <a:extLst>
              <a:ext uri="{FF2B5EF4-FFF2-40B4-BE49-F238E27FC236}">
                <a16:creationId xmlns:a16="http://schemas.microsoft.com/office/drawing/2014/main" id="{F071766D-0733-9E4F-B6D4-DC15F10D171B}"/>
              </a:ext>
            </a:extLst>
          </p:cNvPr>
          <p:cNvSpPr/>
          <p:nvPr/>
        </p:nvSpPr>
        <p:spPr>
          <a:xfrm>
            <a:off x="1007164" y="1567831"/>
            <a:ext cx="5658679" cy="521938"/>
          </a:xfrm>
          <a:prstGeom prst="rect">
            <a:avLst/>
          </a:prstGeom>
        </p:spPr>
        <p:txBody>
          <a:bodyPr wrap="square">
            <a:spAutoFit/>
          </a:bodyPr>
          <a:lstStyle/>
          <a:p>
            <a:pPr algn="r">
              <a:lnSpc>
                <a:spcPct val="150000"/>
              </a:lnSpc>
            </a:pPr>
            <a:r>
              <a:rPr lang="en-US" sz="1000" b="0" i="0">
                <a:solidFill>
                  <a:schemeClr val="tx1">
                    <a:lumMod val="75000"/>
                    <a:lumOff val="25000"/>
                  </a:schemeClr>
                </a:solidFill>
                <a:effectLst/>
                <a:ea typeface="Roboto" panose="02000000000000000000" pitchFamily="2" charset="0"/>
              </a:rPr>
              <a:t>Brødtekst et invelibusam iment porepta tendigenite maio. Et issunt dolorem audaect uscilit, torio. Omnimus audi ius, volorehenis tet maio. Et ut facim ea nonseditis interest in.</a:t>
            </a:r>
            <a:endParaRPr lang="en-US" sz="1000" dirty="0">
              <a:solidFill>
                <a:schemeClr val="tx1">
                  <a:lumMod val="75000"/>
                  <a:lumOff val="25000"/>
                </a:schemeClr>
              </a:solidFill>
              <a:ea typeface="Roboto" panose="02000000000000000000" pitchFamily="2" charset="0"/>
            </a:endParaRPr>
          </a:p>
        </p:txBody>
      </p:sp>
      <p:pic>
        <p:nvPicPr>
          <p:cNvPr id="7" name="Plassholder for bilde 6" descr="Et bilde som inneholder tekst, vegg, innendørs, person&#10;&#10;Automatisk generert beskrivelse">
            <a:extLst>
              <a:ext uri="{FF2B5EF4-FFF2-40B4-BE49-F238E27FC236}">
                <a16:creationId xmlns:a16="http://schemas.microsoft.com/office/drawing/2014/main" id="{40000D27-8232-594E-5A47-A5796E8E30F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469" b="2469"/>
          <a:stretch>
            <a:fillRect/>
          </a:stretch>
        </p:blipFill>
        <p:spPr>
          <a:pattFill prst="pct5">
            <a:fgClr>
              <a:schemeClr val="accent1"/>
            </a:fgClr>
            <a:bgClr>
              <a:schemeClr val="bg1"/>
            </a:bgClr>
          </a:pattFill>
        </p:spPr>
      </p:pic>
      <p:sp>
        <p:nvSpPr>
          <p:cNvPr id="2" name="Slide Number Placeholder 7">
            <a:extLst>
              <a:ext uri="{FF2B5EF4-FFF2-40B4-BE49-F238E27FC236}">
                <a16:creationId xmlns:a16="http://schemas.microsoft.com/office/drawing/2014/main" id="{C74991EA-60EE-7FCF-4EE1-331649250C2F}"/>
              </a:ext>
            </a:extLst>
          </p:cNvPr>
          <p:cNvSpPr>
            <a:spLocks noGrp="1"/>
          </p:cNvSpPr>
          <p:nvPr>
            <p:ph type="sldNum" sz="quarter" idx="12"/>
          </p:nvPr>
        </p:nvSpPr>
        <p:spPr>
          <a:xfrm>
            <a:off x="9237785" y="6355934"/>
            <a:ext cx="2743200" cy="366183"/>
          </a:xfrm>
        </p:spPr>
        <p:txBody>
          <a:bodyPr/>
          <a:lstStyle/>
          <a:p>
            <a:fld id="{49F276AC-52CD-4697-8BF5-A84FF5D800CC}" type="slidenum">
              <a:rPr lang="en-US" altLang="nb-NO" smtClean="0"/>
              <a:pPr/>
              <a:t>20</a:t>
            </a:fld>
            <a:endParaRPr lang="en-US" altLang="nb-NO"/>
          </a:p>
        </p:txBody>
      </p:sp>
      <p:sp>
        <p:nvSpPr>
          <p:cNvPr id="27" name="Oval 26">
            <a:extLst>
              <a:ext uri="{FF2B5EF4-FFF2-40B4-BE49-F238E27FC236}">
                <a16:creationId xmlns:a16="http://schemas.microsoft.com/office/drawing/2014/main" id="{13106E9E-51E8-B5E6-66F8-504C93232FE3}"/>
              </a:ext>
            </a:extLst>
          </p:cNvPr>
          <p:cNvSpPr/>
          <p:nvPr/>
        </p:nvSpPr>
        <p:spPr>
          <a:xfrm>
            <a:off x="7924800" y="1201297"/>
            <a:ext cx="629904" cy="629904"/>
          </a:xfrm>
          <a:prstGeom prst="ellipse">
            <a:avLst/>
          </a:prstGeom>
          <a:solidFill>
            <a:srgbClr val="002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7F68E92C-2255-994C-ACA1-1277D040359F}"/>
              </a:ext>
            </a:extLst>
          </p:cNvPr>
          <p:cNvSpPr/>
          <p:nvPr/>
        </p:nvSpPr>
        <p:spPr>
          <a:xfrm>
            <a:off x="7924800" y="2545967"/>
            <a:ext cx="629904" cy="629904"/>
          </a:xfrm>
          <a:prstGeom prst="ellipse">
            <a:avLst/>
          </a:prstGeom>
          <a:solidFill>
            <a:srgbClr val="002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4104FA7D-7956-AC0C-4909-74A7CC029272}"/>
              </a:ext>
            </a:extLst>
          </p:cNvPr>
          <p:cNvSpPr txBox="1"/>
          <p:nvPr/>
        </p:nvSpPr>
        <p:spPr>
          <a:xfrm>
            <a:off x="8099329" y="1316194"/>
            <a:ext cx="280846" cy="400110"/>
          </a:xfrm>
          <a:prstGeom prst="rect">
            <a:avLst/>
          </a:prstGeom>
          <a:noFill/>
        </p:spPr>
        <p:txBody>
          <a:bodyPr wrap="none" rtlCol="0">
            <a:spAutoFit/>
          </a:bodyPr>
          <a:lstStyle/>
          <a:p>
            <a:pPr algn="ctr"/>
            <a:r>
              <a:rPr lang="en-US" sz="2000" spc="100">
                <a:solidFill>
                  <a:schemeClr val="bg1"/>
                </a:solidFill>
                <a:latin typeface="DM Sans Medium" pitchFamily="2" charset="0"/>
              </a:rPr>
              <a:t>1</a:t>
            </a:r>
            <a:endParaRPr lang="en-US" sz="2000" spc="100" dirty="0">
              <a:solidFill>
                <a:schemeClr val="bg1"/>
              </a:solidFill>
              <a:latin typeface="DM Sans Medium" pitchFamily="2" charset="0"/>
            </a:endParaRPr>
          </a:p>
        </p:txBody>
      </p:sp>
      <p:sp>
        <p:nvSpPr>
          <p:cNvPr id="30" name="TextBox 29">
            <a:extLst>
              <a:ext uri="{FF2B5EF4-FFF2-40B4-BE49-F238E27FC236}">
                <a16:creationId xmlns:a16="http://schemas.microsoft.com/office/drawing/2014/main" id="{30A2BCD6-A445-0F52-C9AA-C0DFE6DFBA54}"/>
              </a:ext>
            </a:extLst>
          </p:cNvPr>
          <p:cNvSpPr txBox="1"/>
          <p:nvPr/>
        </p:nvSpPr>
        <p:spPr>
          <a:xfrm>
            <a:off x="8067268" y="2660864"/>
            <a:ext cx="344967" cy="400110"/>
          </a:xfrm>
          <a:prstGeom prst="rect">
            <a:avLst/>
          </a:prstGeom>
          <a:noFill/>
        </p:spPr>
        <p:txBody>
          <a:bodyPr wrap="none" rtlCol="0">
            <a:spAutoFit/>
          </a:bodyPr>
          <a:lstStyle/>
          <a:p>
            <a:pPr algn="ctr"/>
            <a:r>
              <a:rPr lang="en-US" sz="2000" spc="100">
                <a:solidFill>
                  <a:schemeClr val="bg1"/>
                </a:solidFill>
                <a:latin typeface="DM Sans Medium" pitchFamily="2" charset="0"/>
              </a:rPr>
              <a:t>2</a:t>
            </a:r>
            <a:endParaRPr lang="en-US" sz="2000" spc="100" dirty="0">
              <a:solidFill>
                <a:schemeClr val="bg1"/>
              </a:solidFill>
              <a:latin typeface="DM Sans Medium" pitchFamily="2" charset="0"/>
            </a:endParaRPr>
          </a:p>
        </p:txBody>
      </p:sp>
      <p:sp>
        <p:nvSpPr>
          <p:cNvPr id="31" name="TextBox 30">
            <a:extLst>
              <a:ext uri="{FF2B5EF4-FFF2-40B4-BE49-F238E27FC236}">
                <a16:creationId xmlns:a16="http://schemas.microsoft.com/office/drawing/2014/main" id="{BC8EDF39-9414-F209-4265-DA5D54EA3D1C}"/>
              </a:ext>
            </a:extLst>
          </p:cNvPr>
          <p:cNvSpPr txBox="1"/>
          <p:nvPr/>
        </p:nvSpPr>
        <p:spPr>
          <a:xfrm>
            <a:off x="8752799" y="1075402"/>
            <a:ext cx="3101272" cy="400110"/>
          </a:xfrm>
          <a:prstGeom prst="rect">
            <a:avLst/>
          </a:prstGeom>
          <a:noFill/>
        </p:spPr>
        <p:txBody>
          <a:bodyPr wrap="square" rtlCol="0">
            <a:spAutoFit/>
          </a:bodyPr>
          <a:lstStyle/>
          <a:p>
            <a:r>
              <a:rPr lang="en-US" sz="2000" spc="100">
                <a:solidFill>
                  <a:srgbClr val="2E3453"/>
                </a:solidFill>
                <a:latin typeface="DM Sans Medium" pitchFamily="2" charset="0"/>
              </a:rPr>
              <a:t>Tittel</a:t>
            </a:r>
            <a:endParaRPr lang="en-US" sz="2000" spc="100" dirty="0">
              <a:solidFill>
                <a:srgbClr val="2E3453"/>
              </a:solidFill>
              <a:latin typeface="DM Sans Medium" pitchFamily="2" charset="0"/>
            </a:endParaRPr>
          </a:p>
        </p:txBody>
      </p:sp>
      <p:sp>
        <p:nvSpPr>
          <p:cNvPr id="32" name="Rectangle 31">
            <a:extLst>
              <a:ext uri="{FF2B5EF4-FFF2-40B4-BE49-F238E27FC236}">
                <a16:creationId xmlns:a16="http://schemas.microsoft.com/office/drawing/2014/main" id="{DBB1F44E-3E8E-DDFB-4BE2-03A26DA13596}"/>
              </a:ext>
            </a:extLst>
          </p:cNvPr>
          <p:cNvSpPr/>
          <p:nvPr/>
        </p:nvSpPr>
        <p:spPr>
          <a:xfrm>
            <a:off x="8746862" y="1475512"/>
            <a:ext cx="2915051" cy="76373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33" name="Rectangle 32">
            <a:extLst>
              <a:ext uri="{FF2B5EF4-FFF2-40B4-BE49-F238E27FC236}">
                <a16:creationId xmlns:a16="http://schemas.microsoft.com/office/drawing/2014/main" id="{D9E43510-C591-E1EB-5C52-AAB23B26001F}"/>
              </a:ext>
            </a:extLst>
          </p:cNvPr>
          <p:cNvSpPr/>
          <p:nvPr/>
        </p:nvSpPr>
        <p:spPr>
          <a:xfrm>
            <a:off x="8746862" y="2947481"/>
            <a:ext cx="2915051" cy="76373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34" name="TextBox 33">
            <a:extLst>
              <a:ext uri="{FF2B5EF4-FFF2-40B4-BE49-F238E27FC236}">
                <a16:creationId xmlns:a16="http://schemas.microsoft.com/office/drawing/2014/main" id="{A2E73FAA-D781-9AD0-BA16-40C189E43D32}"/>
              </a:ext>
            </a:extLst>
          </p:cNvPr>
          <p:cNvSpPr txBox="1"/>
          <p:nvPr/>
        </p:nvSpPr>
        <p:spPr>
          <a:xfrm>
            <a:off x="8746862" y="2555077"/>
            <a:ext cx="3101272" cy="400110"/>
          </a:xfrm>
          <a:prstGeom prst="rect">
            <a:avLst/>
          </a:prstGeom>
          <a:noFill/>
        </p:spPr>
        <p:txBody>
          <a:bodyPr wrap="square" rtlCol="0">
            <a:spAutoFit/>
          </a:bodyPr>
          <a:lstStyle/>
          <a:p>
            <a:r>
              <a:rPr lang="en-US" sz="2000" spc="100">
                <a:solidFill>
                  <a:srgbClr val="2E3453"/>
                </a:solidFill>
                <a:latin typeface="DM Sans Medium" pitchFamily="2" charset="0"/>
              </a:rPr>
              <a:t>Tittel</a:t>
            </a:r>
            <a:endParaRPr lang="en-US" sz="2000" spc="100" dirty="0">
              <a:solidFill>
                <a:srgbClr val="2E3453"/>
              </a:solidFill>
              <a:latin typeface="DM Sans Medium" pitchFamily="2" charset="0"/>
            </a:endParaRPr>
          </a:p>
        </p:txBody>
      </p:sp>
      <p:sp>
        <p:nvSpPr>
          <p:cNvPr id="44" name="Rectangle 43">
            <a:extLst>
              <a:ext uri="{FF2B5EF4-FFF2-40B4-BE49-F238E27FC236}">
                <a16:creationId xmlns:a16="http://schemas.microsoft.com/office/drawing/2014/main" id="{4C22016A-F2B7-F2EE-EDE4-FF4C219F4654}"/>
              </a:ext>
            </a:extLst>
          </p:cNvPr>
          <p:cNvSpPr/>
          <p:nvPr/>
        </p:nvSpPr>
        <p:spPr>
          <a:xfrm>
            <a:off x="8746862" y="4530925"/>
            <a:ext cx="2915051" cy="76373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45" name="TextBox 44">
            <a:extLst>
              <a:ext uri="{FF2B5EF4-FFF2-40B4-BE49-F238E27FC236}">
                <a16:creationId xmlns:a16="http://schemas.microsoft.com/office/drawing/2014/main" id="{932EE2BE-646F-8197-8C78-0B6C5D490B69}"/>
              </a:ext>
            </a:extLst>
          </p:cNvPr>
          <p:cNvSpPr txBox="1"/>
          <p:nvPr/>
        </p:nvSpPr>
        <p:spPr>
          <a:xfrm>
            <a:off x="8746862" y="4138521"/>
            <a:ext cx="3101272" cy="400110"/>
          </a:xfrm>
          <a:prstGeom prst="rect">
            <a:avLst/>
          </a:prstGeom>
          <a:noFill/>
        </p:spPr>
        <p:txBody>
          <a:bodyPr wrap="square" rtlCol="0">
            <a:spAutoFit/>
          </a:bodyPr>
          <a:lstStyle/>
          <a:p>
            <a:r>
              <a:rPr lang="en-US" sz="2000" spc="100">
                <a:solidFill>
                  <a:srgbClr val="2E3453"/>
                </a:solidFill>
                <a:latin typeface="DM Sans Medium" pitchFamily="2" charset="0"/>
              </a:rPr>
              <a:t>Tittel</a:t>
            </a:r>
            <a:endParaRPr lang="en-US" sz="2000" spc="100" dirty="0">
              <a:solidFill>
                <a:srgbClr val="2E3453"/>
              </a:solidFill>
              <a:latin typeface="DM Sans Medium" pitchFamily="2" charset="0"/>
            </a:endParaRPr>
          </a:p>
        </p:txBody>
      </p:sp>
      <p:sp>
        <p:nvSpPr>
          <p:cNvPr id="46" name="Oval 45">
            <a:extLst>
              <a:ext uri="{FF2B5EF4-FFF2-40B4-BE49-F238E27FC236}">
                <a16:creationId xmlns:a16="http://schemas.microsoft.com/office/drawing/2014/main" id="{DAEE82D6-BBE0-AC6C-5167-F6174EC6BC07}"/>
              </a:ext>
            </a:extLst>
          </p:cNvPr>
          <p:cNvSpPr/>
          <p:nvPr/>
        </p:nvSpPr>
        <p:spPr>
          <a:xfrm>
            <a:off x="7924800" y="3982160"/>
            <a:ext cx="629904" cy="629904"/>
          </a:xfrm>
          <a:prstGeom prst="ellipse">
            <a:avLst/>
          </a:prstGeom>
          <a:solidFill>
            <a:srgbClr val="002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23B50750-F2EE-40A3-169F-C272CD7574D8}"/>
              </a:ext>
            </a:extLst>
          </p:cNvPr>
          <p:cNvSpPr txBox="1"/>
          <p:nvPr/>
        </p:nvSpPr>
        <p:spPr>
          <a:xfrm>
            <a:off x="8064864" y="4097057"/>
            <a:ext cx="349775" cy="400110"/>
          </a:xfrm>
          <a:prstGeom prst="rect">
            <a:avLst/>
          </a:prstGeom>
          <a:noFill/>
        </p:spPr>
        <p:txBody>
          <a:bodyPr wrap="none" rtlCol="0">
            <a:spAutoFit/>
          </a:bodyPr>
          <a:lstStyle/>
          <a:p>
            <a:pPr algn="ctr"/>
            <a:r>
              <a:rPr lang="en-US" sz="2000" spc="100">
                <a:solidFill>
                  <a:schemeClr val="bg1"/>
                </a:solidFill>
                <a:latin typeface="DM Sans Medium" pitchFamily="2" charset="0"/>
              </a:rPr>
              <a:t>3</a:t>
            </a:r>
          </a:p>
        </p:txBody>
      </p:sp>
    </p:spTree>
    <p:extLst>
      <p:ext uri="{BB962C8B-B14F-4D97-AF65-F5344CB8AC3E}">
        <p14:creationId xmlns:p14="http://schemas.microsoft.com/office/powerpoint/2010/main" val="445089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83EFD4-AFD2-F929-3735-6BC4A3755C9A}"/>
              </a:ext>
            </a:extLst>
          </p:cNvPr>
          <p:cNvSpPr/>
          <p:nvPr/>
        </p:nvSpPr>
        <p:spPr>
          <a:xfrm>
            <a:off x="0" y="0"/>
            <a:ext cx="6096000" cy="6858000"/>
          </a:xfrm>
          <a:prstGeom prst="rect">
            <a:avLst/>
          </a:prstGeom>
          <a:solidFill>
            <a:srgbClr val="00295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0CDB535-2906-CAE3-A906-818259E39F58}"/>
              </a:ext>
            </a:extLst>
          </p:cNvPr>
          <p:cNvSpPr/>
          <p:nvPr/>
        </p:nvSpPr>
        <p:spPr>
          <a:xfrm>
            <a:off x="6626823" y="607156"/>
            <a:ext cx="805375" cy="805375"/>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1" name="Oval 10">
            <a:extLst>
              <a:ext uri="{FF2B5EF4-FFF2-40B4-BE49-F238E27FC236}">
                <a16:creationId xmlns:a16="http://schemas.microsoft.com/office/drawing/2014/main" id="{0918D10C-EA23-8A34-710E-7B3251B1913D}"/>
              </a:ext>
            </a:extLst>
          </p:cNvPr>
          <p:cNvSpPr/>
          <p:nvPr/>
        </p:nvSpPr>
        <p:spPr>
          <a:xfrm>
            <a:off x="9496305" y="604086"/>
            <a:ext cx="805375" cy="805375"/>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F251008-372E-E9DB-45AA-86C35B83BFCA}"/>
              </a:ext>
            </a:extLst>
          </p:cNvPr>
          <p:cNvSpPr/>
          <p:nvPr/>
        </p:nvSpPr>
        <p:spPr>
          <a:xfrm>
            <a:off x="6626823" y="3689983"/>
            <a:ext cx="805375" cy="805375"/>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3" name="Oval 12">
            <a:extLst>
              <a:ext uri="{FF2B5EF4-FFF2-40B4-BE49-F238E27FC236}">
                <a16:creationId xmlns:a16="http://schemas.microsoft.com/office/drawing/2014/main" id="{AD5EF43A-96C0-87CE-048A-F5525819DFCA}"/>
              </a:ext>
            </a:extLst>
          </p:cNvPr>
          <p:cNvSpPr/>
          <p:nvPr/>
        </p:nvSpPr>
        <p:spPr>
          <a:xfrm>
            <a:off x="9496305" y="3694746"/>
            <a:ext cx="805375" cy="805375"/>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aphic 5">
            <a:extLst>
              <a:ext uri="{FF2B5EF4-FFF2-40B4-BE49-F238E27FC236}">
                <a16:creationId xmlns:a16="http://schemas.microsoft.com/office/drawing/2014/main" id="{8324CB16-093B-5F6E-9E53-43F5ABF83DAC}"/>
              </a:ext>
            </a:extLst>
          </p:cNvPr>
          <p:cNvGrpSpPr/>
          <p:nvPr/>
        </p:nvGrpSpPr>
        <p:grpSpPr>
          <a:xfrm>
            <a:off x="6829687" y="843396"/>
            <a:ext cx="385088" cy="345977"/>
            <a:chOff x="6453811" y="3429000"/>
            <a:chExt cx="902098" cy="810478"/>
          </a:xfrm>
          <a:solidFill>
            <a:srgbClr val="2E3453"/>
          </a:solidFill>
        </p:grpSpPr>
        <p:sp>
          <p:nvSpPr>
            <p:cNvPr id="15" name="Freeform: Shape 14">
              <a:extLst>
                <a:ext uri="{FF2B5EF4-FFF2-40B4-BE49-F238E27FC236}">
                  <a16:creationId xmlns:a16="http://schemas.microsoft.com/office/drawing/2014/main" id="{E98F11B1-902A-C0C1-43AB-477BEB934662}"/>
                </a:ext>
              </a:extLst>
            </p:cNvPr>
            <p:cNvSpPr/>
            <p:nvPr/>
          </p:nvSpPr>
          <p:spPr>
            <a:xfrm>
              <a:off x="6453717" y="3429023"/>
              <a:ext cx="902098" cy="636636"/>
            </a:xfrm>
            <a:custGeom>
              <a:avLst/>
              <a:gdLst>
                <a:gd name="connsiteX0" fmla="*/ 871182 w 902098"/>
                <a:gd name="connsiteY0" fmla="*/ 249157 h 636636"/>
                <a:gd name="connsiteX1" fmla="*/ 862631 w 902098"/>
                <a:gd name="connsiteY1" fmla="*/ 249157 h 636636"/>
                <a:gd name="connsiteX2" fmla="*/ 781889 w 902098"/>
                <a:gd name="connsiteY2" fmla="*/ 31808 h 636636"/>
                <a:gd name="connsiteX3" fmla="*/ 736126 w 902098"/>
                <a:gd name="connsiteY3" fmla="*/ 0 h 636636"/>
                <a:gd name="connsiteX4" fmla="*/ 166207 w 902098"/>
                <a:gd name="connsiteY4" fmla="*/ 0 h 636636"/>
                <a:gd name="connsiteX5" fmla="*/ 120444 w 902098"/>
                <a:gd name="connsiteY5" fmla="*/ 31808 h 636636"/>
                <a:gd name="connsiteX6" fmla="*/ 39725 w 902098"/>
                <a:gd name="connsiteY6" fmla="*/ 249157 h 636636"/>
                <a:gd name="connsiteX7" fmla="*/ 31010 w 902098"/>
                <a:gd name="connsiteY7" fmla="*/ 249157 h 636636"/>
                <a:gd name="connsiteX8" fmla="*/ 0 w 902098"/>
                <a:gd name="connsiteY8" fmla="*/ 280167 h 636636"/>
                <a:gd name="connsiteX9" fmla="*/ 0 w 902098"/>
                <a:gd name="connsiteY9" fmla="*/ 305092 h 636636"/>
                <a:gd name="connsiteX10" fmla="*/ 31010 w 902098"/>
                <a:gd name="connsiteY10" fmla="*/ 336102 h 636636"/>
                <a:gd name="connsiteX11" fmla="*/ 35708 w 902098"/>
                <a:gd name="connsiteY11" fmla="*/ 336102 h 636636"/>
                <a:gd name="connsiteX12" fmla="*/ 35708 w 902098"/>
                <a:gd name="connsiteY12" fmla="*/ 625736 h 636636"/>
                <a:gd name="connsiteX13" fmla="*/ 48922 w 902098"/>
                <a:gd name="connsiteY13" fmla="*/ 638950 h 636636"/>
                <a:gd name="connsiteX14" fmla="*/ 62137 w 902098"/>
                <a:gd name="connsiteY14" fmla="*/ 625736 h 636636"/>
                <a:gd name="connsiteX15" fmla="*/ 62137 w 902098"/>
                <a:gd name="connsiteY15" fmla="*/ 336102 h 636636"/>
                <a:gd name="connsiteX16" fmla="*/ 269619 w 902098"/>
                <a:gd name="connsiteY16" fmla="*/ 336102 h 636636"/>
                <a:gd name="connsiteX17" fmla="*/ 300371 w 902098"/>
                <a:gd name="connsiteY17" fmla="*/ 323369 h 636636"/>
                <a:gd name="connsiteX18" fmla="*/ 451166 w 902098"/>
                <a:gd name="connsiteY18" fmla="*/ 172573 h 636636"/>
                <a:gd name="connsiteX19" fmla="*/ 601869 w 902098"/>
                <a:gd name="connsiteY19" fmla="*/ 323369 h 636636"/>
                <a:gd name="connsiteX20" fmla="*/ 632620 w 902098"/>
                <a:gd name="connsiteY20" fmla="*/ 336102 h 636636"/>
                <a:gd name="connsiteX21" fmla="*/ 840102 w 902098"/>
                <a:gd name="connsiteY21" fmla="*/ 336102 h 636636"/>
                <a:gd name="connsiteX22" fmla="*/ 840102 w 902098"/>
                <a:gd name="connsiteY22" fmla="*/ 371152 h 636636"/>
                <a:gd name="connsiteX23" fmla="*/ 853874 w 902098"/>
                <a:gd name="connsiteY23" fmla="*/ 383809 h 636636"/>
                <a:gd name="connsiteX24" fmla="*/ 866531 w 902098"/>
                <a:gd name="connsiteY24" fmla="*/ 371152 h 636636"/>
                <a:gd name="connsiteX25" fmla="*/ 866531 w 902098"/>
                <a:gd name="connsiteY25" fmla="*/ 336102 h 636636"/>
                <a:gd name="connsiteX26" fmla="*/ 871229 w 902098"/>
                <a:gd name="connsiteY26" fmla="*/ 336102 h 636636"/>
                <a:gd name="connsiteX27" fmla="*/ 902239 w 902098"/>
                <a:gd name="connsiteY27" fmla="*/ 305092 h 636636"/>
                <a:gd name="connsiteX28" fmla="*/ 902239 w 902098"/>
                <a:gd name="connsiteY28" fmla="*/ 280167 h 636636"/>
                <a:gd name="connsiteX29" fmla="*/ 871229 w 902098"/>
                <a:gd name="connsiteY29" fmla="*/ 249157 h 636636"/>
                <a:gd name="connsiteX30" fmla="*/ 145275 w 902098"/>
                <a:gd name="connsiteY30" fmla="*/ 40994 h 636636"/>
                <a:gd name="connsiteX31" fmla="*/ 166254 w 902098"/>
                <a:gd name="connsiteY31" fmla="*/ 26405 h 636636"/>
                <a:gd name="connsiteX32" fmla="*/ 736079 w 902098"/>
                <a:gd name="connsiteY32" fmla="*/ 26405 h 636636"/>
                <a:gd name="connsiteX33" fmla="*/ 757058 w 902098"/>
                <a:gd name="connsiteY33" fmla="*/ 40994 h 636636"/>
                <a:gd name="connsiteX34" fmla="*/ 834441 w 902098"/>
                <a:gd name="connsiteY34" fmla="*/ 249157 h 636636"/>
                <a:gd name="connsiteX35" fmla="*/ 650685 w 902098"/>
                <a:gd name="connsiteY35" fmla="*/ 249157 h 636636"/>
                <a:gd name="connsiteX36" fmla="*/ 481894 w 902098"/>
                <a:gd name="connsiteY36" fmla="*/ 80320 h 636636"/>
                <a:gd name="connsiteX37" fmla="*/ 420415 w 902098"/>
                <a:gd name="connsiteY37" fmla="*/ 80320 h 636636"/>
                <a:gd name="connsiteX38" fmla="*/ 251601 w 902098"/>
                <a:gd name="connsiteY38" fmla="*/ 249157 h 636636"/>
                <a:gd name="connsiteX39" fmla="*/ 67916 w 902098"/>
                <a:gd name="connsiteY39" fmla="*/ 249157 h 636636"/>
                <a:gd name="connsiteX40" fmla="*/ 875881 w 902098"/>
                <a:gd name="connsiteY40" fmla="*/ 305092 h 636636"/>
                <a:gd name="connsiteX41" fmla="*/ 871182 w 902098"/>
                <a:gd name="connsiteY41" fmla="*/ 309673 h 636636"/>
                <a:gd name="connsiteX42" fmla="*/ 632690 w 902098"/>
                <a:gd name="connsiteY42" fmla="*/ 309673 h 636636"/>
                <a:gd name="connsiteX43" fmla="*/ 620662 w 902098"/>
                <a:gd name="connsiteY43" fmla="*/ 304669 h 636636"/>
                <a:gd name="connsiteX44" fmla="*/ 460516 w 902098"/>
                <a:gd name="connsiteY44" fmla="*/ 144523 h 636636"/>
                <a:gd name="connsiteX45" fmla="*/ 441812 w 902098"/>
                <a:gd name="connsiteY45" fmla="*/ 144434 h 636636"/>
                <a:gd name="connsiteX46" fmla="*/ 441723 w 902098"/>
                <a:gd name="connsiteY46" fmla="*/ 144523 h 636636"/>
                <a:gd name="connsiteX47" fmla="*/ 281647 w 902098"/>
                <a:gd name="connsiteY47" fmla="*/ 304669 h 636636"/>
                <a:gd name="connsiteX48" fmla="*/ 269596 w 902098"/>
                <a:gd name="connsiteY48" fmla="*/ 309673 h 636636"/>
                <a:gd name="connsiteX49" fmla="*/ 31010 w 902098"/>
                <a:gd name="connsiteY49" fmla="*/ 309673 h 636636"/>
                <a:gd name="connsiteX50" fmla="*/ 26311 w 902098"/>
                <a:gd name="connsiteY50" fmla="*/ 305092 h 636636"/>
                <a:gd name="connsiteX51" fmla="*/ 26311 w 902098"/>
                <a:gd name="connsiteY51" fmla="*/ 280167 h 636636"/>
                <a:gd name="connsiteX52" fmla="*/ 31010 w 902098"/>
                <a:gd name="connsiteY52" fmla="*/ 275586 h 636636"/>
                <a:gd name="connsiteX53" fmla="*/ 256957 w 902098"/>
                <a:gd name="connsiteY53" fmla="*/ 275586 h 636636"/>
                <a:gd name="connsiteX54" fmla="*/ 266354 w 902098"/>
                <a:gd name="connsiteY54" fmla="*/ 271710 h 636636"/>
                <a:gd name="connsiteX55" fmla="*/ 439021 w 902098"/>
                <a:gd name="connsiteY55" fmla="*/ 99043 h 636636"/>
                <a:gd name="connsiteX56" fmla="*/ 463108 w 902098"/>
                <a:gd name="connsiteY56" fmla="*/ 98955 h 636636"/>
                <a:gd name="connsiteX57" fmla="*/ 463265 w 902098"/>
                <a:gd name="connsiteY57" fmla="*/ 99113 h 636636"/>
                <a:gd name="connsiteX58" fmla="*/ 635956 w 902098"/>
                <a:gd name="connsiteY58" fmla="*/ 271780 h 636636"/>
                <a:gd name="connsiteX59" fmla="*/ 645353 w 902098"/>
                <a:gd name="connsiteY59" fmla="*/ 275657 h 636636"/>
                <a:gd name="connsiteX60" fmla="*/ 871323 w 902098"/>
                <a:gd name="connsiteY60" fmla="*/ 275657 h 636636"/>
                <a:gd name="connsiteX61" fmla="*/ 875904 w 902098"/>
                <a:gd name="connsiteY61" fmla="*/ 280238 h 636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02098" h="636636">
                  <a:moveTo>
                    <a:pt x="871182" y="249157"/>
                  </a:moveTo>
                  <a:lnTo>
                    <a:pt x="862631" y="249157"/>
                  </a:lnTo>
                  <a:lnTo>
                    <a:pt x="781889" y="31808"/>
                  </a:lnTo>
                  <a:cubicBezTo>
                    <a:pt x="774735" y="12719"/>
                    <a:pt x="756511" y="52"/>
                    <a:pt x="736126" y="0"/>
                  </a:cubicBezTo>
                  <a:lnTo>
                    <a:pt x="166207" y="0"/>
                  </a:lnTo>
                  <a:cubicBezTo>
                    <a:pt x="145824" y="59"/>
                    <a:pt x="127603" y="12724"/>
                    <a:pt x="120444" y="31808"/>
                  </a:cubicBezTo>
                  <a:lnTo>
                    <a:pt x="39725" y="249157"/>
                  </a:lnTo>
                  <a:lnTo>
                    <a:pt x="31010" y="249157"/>
                  </a:lnTo>
                  <a:cubicBezTo>
                    <a:pt x="13894" y="249183"/>
                    <a:pt x="26" y="263052"/>
                    <a:pt x="0" y="280167"/>
                  </a:cubicBezTo>
                  <a:lnTo>
                    <a:pt x="0" y="305092"/>
                  </a:lnTo>
                  <a:cubicBezTo>
                    <a:pt x="26" y="322207"/>
                    <a:pt x="13894" y="336076"/>
                    <a:pt x="31010" y="336102"/>
                  </a:cubicBezTo>
                  <a:lnTo>
                    <a:pt x="35708" y="336102"/>
                  </a:lnTo>
                  <a:lnTo>
                    <a:pt x="35708" y="625736"/>
                  </a:lnTo>
                  <a:cubicBezTo>
                    <a:pt x="35708" y="633034"/>
                    <a:pt x="41624" y="638950"/>
                    <a:pt x="48922" y="638950"/>
                  </a:cubicBezTo>
                  <a:cubicBezTo>
                    <a:pt x="56220" y="638950"/>
                    <a:pt x="62137" y="633034"/>
                    <a:pt x="62137" y="625736"/>
                  </a:cubicBezTo>
                  <a:lnTo>
                    <a:pt x="62137" y="336102"/>
                  </a:lnTo>
                  <a:lnTo>
                    <a:pt x="269619" y="336102"/>
                  </a:lnTo>
                  <a:cubicBezTo>
                    <a:pt x="281159" y="336137"/>
                    <a:pt x="292233" y="331552"/>
                    <a:pt x="300371" y="323369"/>
                  </a:cubicBezTo>
                  <a:lnTo>
                    <a:pt x="451166" y="172573"/>
                  </a:lnTo>
                  <a:lnTo>
                    <a:pt x="601869" y="323369"/>
                  </a:lnTo>
                  <a:cubicBezTo>
                    <a:pt x="610009" y="331548"/>
                    <a:pt x="621081" y="336132"/>
                    <a:pt x="632620" y="336102"/>
                  </a:cubicBezTo>
                  <a:lnTo>
                    <a:pt x="840102" y="336102"/>
                  </a:lnTo>
                  <a:lnTo>
                    <a:pt x="840102" y="371152"/>
                  </a:lnTo>
                  <a:cubicBezTo>
                    <a:pt x="840410" y="378450"/>
                    <a:pt x="846576" y="384117"/>
                    <a:pt x="853874" y="383809"/>
                  </a:cubicBezTo>
                  <a:cubicBezTo>
                    <a:pt x="860741" y="383519"/>
                    <a:pt x="866241" y="378019"/>
                    <a:pt x="866531" y="371152"/>
                  </a:cubicBezTo>
                  <a:lnTo>
                    <a:pt x="866531" y="336102"/>
                  </a:lnTo>
                  <a:lnTo>
                    <a:pt x="871229" y="336102"/>
                  </a:lnTo>
                  <a:cubicBezTo>
                    <a:pt x="888350" y="336089"/>
                    <a:pt x="902226" y="322213"/>
                    <a:pt x="902239" y="305092"/>
                  </a:cubicBezTo>
                  <a:lnTo>
                    <a:pt x="902239" y="280167"/>
                  </a:lnTo>
                  <a:cubicBezTo>
                    <a:pt x="902213" y="263052"/>
                    <a:pt x="888345" y="249183"/>
                    <a:pt x="871229" y="249157"/>
                  </a:cubicBezTo>
                  <a:close/>
                  <a:moveTo>
                    <a:pt x="145275" y="40994"/>
                  </a:moveTo>
                  <a:cubicBezTo>
                    <a:pt x="148551" y="32239"/>
                    <a:pt x="156907" y="26428"/>
                    <a:pt x="166254" y="26405"/>
                  </a:cubicBezTo>
                  <a:lnTo>
                    <a:pt x="736079" y="26405"/>
                  </a:lnTo>
                  <a:cubicBezTo>
                    <a:pt x="745424" y="26435"/>
                    <a:pt x="753777" y="32243"/>
                    <a:pt x="757058" y="40994"/>
                  </a:cubicBezTo>
                  <a:lnTo>
                    <a:pt x="834441" y="249157"/>
                  </a:lnTo>
                  <a:lnTo>
                    <a:pt x="650685" y="249157"/>
                  </a:lnTo>
                  <a:lnTo>
                    <a:pt x="481894" y="80320"/>
                  </a:lnTo>
                  <a:cubicBezTo>
                    <a:pt x="464915" y="63349"/>
                    <a:pt x="437395" y="63349"/>
                    <a:pt x="420415" y="80320"/>
                  </a:cubicBezTo>
                  <a:lnTo>
                    <a:pt x="251601" y="249157"/>
                  </a:lnTo>
                  <a:lnTo>
                    <a:pt x="67916" y="249157"/>
                  </a:lnTo>
                  <a:close/>
                  <a:moveTo>
                    <a:pt x="875881" y="305092"/>
                  </a:moveTo>
                  <a:cubicBezTo>
                    <a:pt x="875817" y="307641"/>
                    <a:pt x="873732" y="309674"/>
                    <a:pt x="871182" y="309673"/>
                  </a:cubicBezTo>
                  <a:lnTo>
                    <a:pt x="632690" y="309673"/>
                  </a:lnTo>
                  <a:cubicBezTo>
                    <a:pt x="628174" y="309678"/>
                    <a:pt x="623843" y="307876"/>
                    <a:pt x="620662" y="304669"/>
                  </a:cubicBezTo>
                  <a:lnTo>
                    <a:pt x="460516" y="144523"/>
                  </a:lnTo>
                  <a:cubicBezTo>
                    <a:pt x="455376" y="139334"/>
                    <a:pt x="447002" y="139294"/>
                    <a:pt x="441812" y="144434"/>
                  </a:cubicBezTo>
                  <a:cubicBezTo>
                    <a:pt x="441782" y="144464"/>
                    <a:pt x="441752" y="144494"/>
                    <a:pt x="441723" y="144523"/>
                  </a:cubicBezTo>
                  <a:lnTo>
                    <a:pt x="281647" y="304669"/>
                  </a:lnTo>
                  <a:cubicBezTo>
                    <a:pt x="278461" y="307882"/>
                    <a:pt x="274121" y="309684"/>
                    <a:pt x="269596" y="309673"/>
                  </a:cubicBezTo>
                  <a:lnTo>
                    <a:pt x="31010" y="309673"/>
                  </a:lnTo>
                  <a:cubicBezTo>
                    <a:pt x="28460" y="309674"/>
                    <a:pt x="26375" y="307641"/>
                    <a:pt x="26311" y="305092"/>
                  </a:cubicBezTo>
                  <a:lnTo>
                    <a:pt x="26311" y="280167"/>
                  </a:lnTo>
                  <a:cubicBezTo>
                    <a:pt x="26375" y="277618"/>
                    <a:pt x="28460" y="275585"/>
                    <a:pt x="31010" y="275586"/>
                  </a:cubicBezTo>
                  <a:lnTo>
                    <a:pt x="256957" y="275586"/>
                  </a:lnTo>
                  <a:cubicBezTo>
                    <a:pt x="260480" y="275595"/>
                    <a:pt x="263862" y="274200"/>
                    <a:pt x="266354" y="271710"/>
                  </a:cubicBezTo>
                  <a:lnTo>
                    <a:pt x="439021" y="99043"/>
                  </a:lnTo>
                  <a:cubicBezTo>
                    <a:pt x="445648" y="92367"/>
                    <a:pt x="456432" y="92328"/>
                    <a:pt x="463108" y="98955"/>
                  </a:cubicBezTo>
                  <a:cubicBezTo>
                    <a:pt x="463160" y="99007"/>
                    <a:pt x="463213" y="99060"/>
                    <a:pt x="463265" y="99113"/>
                  </a:cubicBezTo>
                  <a:lnTo>
                    <a:pt x="635956" y="271780"/>
                  </a:lnTo>
                  <a:cubicBezTo>
                    <a:pt x="638445" y="274275"/>
                    <a:pt x="641828" y="275670"/>
                    <a:pt x="645353" y="275657"/>
                  </a:cubicBezTo>
                  <a:lnTo>
                    <a:pt x="871323" y="275657"/>
                  </a:lnTo>
                  <a:cubicBezTo>
                    <a:pt x="873827" y="275718"/>
                    <a:pt x="875842" y="277734"/>
                    <a:pt x="875904" y="280238"/>
                  </a:cubicBezTo>
                  <a:close/>
                </a:path>
              </a:pathLst>
            </a:custGeom>
            <a:grpFill/>
            <a:ln w="233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BA980E33-1ABA-D34D-6643-1FCA5A28233E}"/>
                </a:ext>
              </a:extLst>
            </p:cNvPr>
            <p:cNvSpPr/>
            <p:nvPr/>
          </p:nvSpPr>
          <p:spPr>
            <a:xfrm>
              <a:off x="7057183" y="3870417"/>
              <a:ext cx="204382" cy="260762"/>
            </a:xfrm>
            <a:custGeom>
              <a:avLst/>
              <a:gdLst>
                <a:gd name="connsiteX0" fmla="*/ 191203 w 204381"/>
                <a:gd name="connsiteY0" fmla="*/ 261350 h 260762"/>
                <a:gd name="connsiteX1" fmla="*/ 204429 w 204381"/>
                <a:gd name="connsiteY1" fmla="*/ 248147 h 260762"/>
                <a:gd name="connsiteX2" fmla="*/ 204429 w 204381"/>
                <a:gd name="connsiteY2" fmla="*/ 13226 h 260762"/>
                <a:gd name="connsiteX3" fmla="*/ 191250 w 204381"/>
                <a:gd name="connsiteY3" fmla="*/ 0 h 260762"/>
                <a:gd name="connsiteX4" fmla="*/ 191226 w 204381"/>
                <a:gd name="connsiteY4" fmla="*/ 0 h 260762"/>
                <a:gd name="connsiteX5" fmla="*/ 13203 w 204381"/>
                <a:gd name="connsiteY5" fmla="*/ 0 h 260762"/>
                <a:gd name="connsiteX6" fmla="*/ 0 w 204381"/>
                <a:gd name="connsiteY6" fmla="*/ 13203 h 260762"/>
                <a:gd name="connsiteX7" fmla="*/ 0 w 204381"/>
                <a:gd name="connsiteY7" fmla="*/ 13226 h 260762"/>
                <a:gd name="connsiteX8" fmla="*/ 0 w 204381"/>
                <a:gd name="connsiteY8" fmla="*/ 248147 h 260762"/>
                <a:gd name="connsiteX9" fmla="*/ 13226 w 204381"/>
                <a:gd name="connsiteY9" fmla="*/ 261373 h 260762"/>
                <a:gd name="connsiteX10" fmla="*/ 178000 w 204381"/>
                <a:gd name="connsiteY10" fmla="*/ 177976 h 260762"/>
                <a:gd name="connsiteX11" fmla="*/ 115417 w 204381"/>
                <a:gd name="connsiteY11" fmla="*/ 177976 h 260762"/>
                <a:gd name="connsiteX12" fmla="*/ 115417 w 204381"/>
                <a:gd name="connsiteY12" fmla="*/ 115393 h 260762"/>
                <a:gd name="connsiteX13" fmla="*/ 177976 w 204381"/>
                <a:gd name="connsiteY13" fmla="*/ 115393 h 260762"/>
                <a:gd name="connsiteX14" fmla="*/ 89012 w 204381"/>
                <a:gd name="connsiteY14" fmla="*/ 177976 h 260762"/>
                <a:gd name="connsiteX15" fmla="*/ 26405 w 204381"/>
                <a:gd name="connsiteY15" fmla="*/ 177976 h 260762"/>
                <a:gd name="connsiteX16" fmla="*/ 26405 w 204381"/>
                <a:gd name="connsiteY16" fmla="*/ 115393 h 260762"/>
                <a:gd name="connsiteX17" fmla="*/ 88965 w 204381"/>
                <a:gd name="connsiteY17" fmla="*/ 115393 h 260762"/>
                <a:gd name="connsiteX18" fmla="*/ 178000 w 204381"/>
                <a:gd name="connsiteY18" fmla="*/ 234921 h 260762"/>
                <a:gd name="connsiteX19" fmla="*/ 26405 w 204381"/>
                <a:gd name="connsiteY19" fmla="*/ 234921 h 260762"/>
                <a:gd name="connsiteX20" fmla="*/ 26405 w 204381"/>
                <a:gd name="connsiteY20" fmla="*/ 204381 h 260762"/>
                <a:gd name="connsiteX21" fmla="*/ 177976 w 204381"/>
                <a:gd name="connsiteY21" fmla="*/ 204381 h 260762"/>
                <a:gd name="connsiteX22" fmla="*/ 178000 w 204381"/>
                <a:gd name="connsiteY22" fmla="*/ 88965 h 260762"/>
                <a:gd name="connsiteX23" fmla="*/ 115417 w 204381"/>
                <a:gd name="connsiteY23" fmla="*/ 88965 h 260762"/>
                <a:gd name="connsiteX24" fmla="*/ 115417 w 204381"/>
                <a:gd name="connsiteY24" fmla="*/ 26429 h 260762"/>
                <a:gd name="connsiteX25" fmla="*/ 177976 w 204381"/>
                <a:gd name="connsiteY25" fmla="*/ 26429 h 260762"/>
                <a:gd name="connsiteX26" fmla="*/ 89012 w 204381"/>
                <a:gd name="connsiteY26" fmla="*/ 26405 h 260762"/>
                <a:gd name="connsiteX27" fmla="*/ 89012 w 204381"/>
                <a:gd name="connsiteY27" fmla="*/ 88965 h 260762"/>
                <a:gd name="connsiteX28" fmla="*/ 26405 w 204381"/>
                <a:gd name="connsiteY28" fmla="*/ 88965 h 260762"/>
                <a:gd name="connsiteX29" fmla="*/ 26405 w 204381"/>
                <a:gd name="connsiteY29" fmla="*/ 26429 h 26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4381" h="260762">
                  <a:moveTo>
                    <a:pt x="191203" y="261350"/>
                  </a:moveTo>
                  <a:cubicBezTo>
                    <a:pt x="198498" y="261350"/>
                    <a:pt x="204416" y="255443"/>
                    <a:pt x="204429" y="248147"/>
                  </a:cubicBezTo>
                  <a:lnTo>
                    <a:pt x="204429" y="13226"/>
                  </a:lnTo>
                  <a:cubicBezTo>
                    <a:pt x="204442" y="5935"/>
                    <a:pt x="198541" y="13"/>
                    <a:pt x="191250" y="0"/>
                  </a:cubicBezTo>
                  <a:cubicBezTo>
                    <a:pt x="191242" y="0"/>
                    <a:pt x="191234" y="0"/>
                    <a:pt x="191226" y="0"/>
                  </a:cubicBezTo>
                  <a:lnTo>
                    <a:pt x="13203" y="0"/>
                  </a:lnTo>
                  <a:cubicBezTo>
                    <a:pt x="5911" y="0"/>
                    <a:pt x="0" y="5911"/>
                    <a:pt x="0" y="13203"/>
                  </a:cubicBezTo>
                  <a:cubicBezTo>
                    <a:pt x="0" y="13210"/>
                    <a:pt x="0" y="13218"/>
                    <a:pt x="0" y="13226"/>
                  </a:cubicBezTo>
                  <a:lnTo>
                    <a:pt x="0" y="248147"/>
                  </a:lnTo>
                  <a:cubicBezTo>
                    <a:pt x="0" y="255452"/>
                    <a:pt x="5921" y="261373"/>
                    <a:pt x="13226" y="261373"/>
                  </a:cubicBezTo>
                  <a:close/>
                  <a:moveTo>
                    <a:pt x="178000" y="177976"/>
                  </a:moveTo>
                  <a:lnTo>
                    <a:pt x="115417" y="177976"/>
                  </a:lnTo>
                  <a:lnTo>
                    <a:pt x="115417" y="115393"/>
                  </a:lnTo>
                  <a:lnTo>
                    <a:pt x="177976" y="115393"/>
                  </a:lnTo>
                  <a:close/>
                  <a:moveTo>
                    <a:pt x="89012" y="177976"/>
                  </a:moveTo>
                  <a:lnTo>
                    <a:pt x="26405" y="177976"/>
                  </a:lnTo>
                  <a:lnTo>
                    <a:pt x="26405" y="115393"/>
                  </a:lnTo>
                  <a:lnTo>
                    <a:pt x="88965" y="115393"/>
                  </a:lnTo>
                  <a:close/>
                  <a:moveTo>
                    <a:pt x="178000" y="234921"/>
                  </a:moveTo>
                  <a:lnTo>
                    <a:pt x="26405" y="234921"/>
                  </a:lnTo>
                  <a:lnTo>
                    <a:pt x="26405" y="204381"/>
                  </a:lnTo>
                  <a:lnTo>
                    <a:pt x="177976" y="204381"/>
                  </a:lnTo>
                  <a:close/>
                  <a:moveTo>
                    <a:pt x="178000" y="88965"/>
                  </a:moveTo>
                  <a:lnTo>
                    <a:pt x="115417" y="88965"/>
                  </a:lnTo>
                  <a:lnTo>
                    <a:pt x="115417" y="26429"/>
                  </a:lnTo>
                  <a:lnTo>
                    <a:pt x="177976" y="26429"/>
                  </a:lnTo>
                  <a:close/>
                  <a:moveTo>
                    <a:pt x="89012" y="26405"/>
                  </a:moveTo>
                  <a:lnTo>
                    <a:pt x="89012" y="88965"/>
                  </a:lnTo>
                  <a:lnTo>
                    <a:pt x="26405" y="88965"/>
                  </a:lnTo>
                  <a:lnTo>
                    <a:pt x="26405" y="26429"/>
                  </a:lnTo>
                  <a:close/>
                </a:path>
              </a:pathLst>
            </a:custGeom>
            <a:grpFill/>
            <a:ln w="2332"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DF91B879-C434-1C00-A6F6-4F6CE1BE9FAC}"/>
                </a:ext>
              </a:extLst>
            </p:cNvPr>
            <p:cNvSpPr/>
            <p:nvPr/>
          </p:nvSpPr>
          <p:spPr>
            <a:xfrm>
              <a:off x="6548155" y="3870417"/>
              <a:ext cx="204382" cy="260762"/>
            </a:xfrm>
            <a:custGeom>
              <a:avLst/>
              <a:gdLst>
                <a:gd name="connsiteX0" fmla="*/ 191203 w 204381"/>
                <a:gd name="connsiteY0" fmla="*/ 261350 h 260762"/>
                <a:gd name="connsiteX1" fmla="*/ 204429 w 204381"/>
                <a:gd name="connsiteY1" fmla="*/ 248147 h 260762"/>
                <a:gd name="connsiteX2" fmla="*/ 204429 w 204381"/>
                <a:gd name="connsiteY2" fmla="*/ 13226 h 260762"/>
                <a:gd name="connsiteX3" fmla="*/ 191250 w 204381"/>
                <a:gd name="connsiteY3" fmla="*/ 0 h 260762"/>
                <a:gd name="connsiteX4" fmla="*/ 191226 w 204381"/>
                <a:gd name="connsiteY4" fmla="*/ 0 h 260762"/>
                <a:gd name="connsiteX5" fmla="*/ 13203 w 204381"/>
                <a:gd name="connsiteY5" fmla="*/ 0 h 260762"/>
                <a:gd name="connsiteX6" fmla="*/ 0 w 204381"/>
                <a:gd name="connsiteY6" fmla="*/ 13203 h 260762"/>
                <a:gd name="connsiteX7" fmla="*/ 0 w 204381"/>
                <a:gd name="connsiteY7" fmla="*/ 13226 h 260762"/>
                <a:gd name="connsiteX8" fmla="*/ 0 w 204381"/>
                <a:gd name="connsiteY8" fmla="*/ 248147 h 260762"/>
                <a:gd name="connsiteX9" fmla="*/ 13226 w 204381"/>
                <a:gd name="connsiteY9" fmla="*/ 261373 h 260762"/>
                <a:gd name="connsiteX10" fmla="*/ 178000 w 204381"/>
                <a:gd name="connsiteY10" fmla="*/ 177976 h 260762"/>
                <a:gd name="connsiteX11" fmla="*/ 115417 w 204381"/>
                <a:gd name="connsiteY11" fmla="*/ 177976 h 260762"/>
                <a:gd name="connsiteX12" fmla="*/ 115417 w 204381"/>
                <a:gd name="connsiteY12" fmla="*/ 115393 h 260762"/>
                <a:gd name="connsiteX13" fmla="*/ 177976 w 204381"/>
                <a:gd name="connsiteY13" fmla="*/ 115393 h 260762"/>
                <a:gd name="connsiteX14" fmla="*/ 89012 w 204381"/>
                <a:gd name="connsiteY14" fmla="*/ 177976 h 260762"/>
                <a:gd name="connsiteX15" fmla="*/ 26405 w 204381"/>
                <a:gd name="connsiteY15" fmla="*/ 177976 h 260762"/>
                <a:gd name="connsiteX16" fmla="*/ 26405 w 204381"/>
                <a:gd name="connsiteY16" fmla="*/ 115393 h 260762"/>
                <a:gd name="connsiteX17" fmla="*/ 88965 w 204381"/>
                <a:gd name="connsiteY17" fmla="*/ 115393 h 260762"/>
                <a:gd name="connsiteX18" fmla="*/ 178000 w 204381"/>
                <a:gd name="connsiteY18" fmla="*/ 234921 h 260762"/>
                <a:gd name="connsiteX19" fmla="*/ 26405 w 204381"/>
                <a:gd name="connsiteY19" fmla="*/ 234921 h 260762"/>
                <a:gd name="connsiteX20" fmla="*/ 26405 w 204381"/>
                <a:gd name="connsiteY20" fmla="*/ 204381 h 260762"/>
                <a:gd name="connsiteX21" fmla="*/ 177976 w 204381"/>
                <a:gd name="connsiteY21" fmla="*/ 204381 h 260762"/>
                <a:gd name="connsiteX22" fmla="*/ 178000 w 204381"/>
                <a:gd name="connsiteY22" fmla="*/ 88965 h 260762"/>
                <a:gd name="connsiteX23" fmla="*/ 115417 w 204381"/>
                <a:gd name="connsiteY23" fmla="*/ 88965 h 260762"/>
                <a:gd name="connsiteX24" fmla="*/ 115417 w 204381"/>
                <a:gd name="connsiteY24" fmla="*/ 26429 h 260762"/>
                <a:gd name="connsiteX25" fmla="*/ 177976 w 204381"/>
                <a:gd name="connsiteY25" fmla="*/ 26429 h 260762"/>
                <a:gd name="connsiteX26" fmla="*/ 89012 w 204381"/>
                <a:gd name="connsiteY26" fmla="*/ 26405 h 260762"/>
                <a:gd name="connsiteX27" fmla="*/ 89012 w 204381"/>
                <a:gd name="connsiteY27" fmla="*/ 88965 h 260762"/>
                <a:gd name="connsiteX28" fmla="*/ 26405 w 204381"/>
                <a:gd name="connsiteY28" fmla="*/ 88965 h 260762"/>
                <a:gd name="connsiteX29" fmla="*/ 26405 w 204381"/>
                <a:gd name="connsiteY29" fmla="*/ 26429 h 26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4381" h="260762">
                  <a:moveTo>
                    <a:pt x="191203" y="261350"/>
                  </a:moveTo>
                  <a:cubicBezTo>
                    <a:pt x="198498" y="261350"/>
                    <a:pt x="204416" y="255443"/>
                    <a:pt x="204429" y="248147"/>
                  </a:cubicBezTo>
                  <a:lnTo>
                    <a:pt x="204429" y="13226"/>
                  </a:lnTo>
                  <a:cubicBezTo>
                    <a:pt x="204442" y="5935"/>
                    <a:pt x="198541" y="13"/>
                    <a:pt x="191250" y="0"/>
                  </a:cubicBezTo>
                  <a:cubicBezTo>
                    <a:pt x="191242" y="0"/>
                    <a:pt x="191234" y="0"/>
                    <a:pt x="191226" y="0"/>
                  </a:cubicBezTo>
                  <a:lnTo>
                    <a:pt x="13203" y="0"/>
                  </a:lnTo>
                  <a:cubicBezTo>
                    <a:pt x="5911" y="0"/>
                    <a:pt x="0" y="5911"/>
                    <a:pt x="0" y="13203"/>
                  </a:cubicBezTo>
                  <a:cubicBezTo>
                    <a:pt x="0" y="13210"/>
                    <a:pt x="0" y="13218"/>
                    <a:pt x="0" y="13226"/>
                  </a:cubicBezTo>
                  <a:lnTo>
                    <a:pt x="0" y="248147"/>
                  </a:lnTo>
                  <a:cubicBezTo>
                    <a:pt x="0" y="255452"/>
                    <a:pt x="5921" y="261373"/>
                    <a:pt x="13226" y="261373"/>
                  </a:cubicBezTo>
                  <a:close/>
                  <a:moveTo>
                    <a:pt x="178000" y="177976"/>
                  </a:moveTo>
                  <a:lnTo>
                    <a:pt x="115417" y="177976"/>
                  </a:lnTo>
                  <a:lnTo>
                    <a:pt x="115417" y="115393"/>
                  </a:lnTo>
                  <a:lnTo>
                    <a:pt x="177976" y="115393"/>
                  </a:lnTo>
                  <a:close/>
                  <a:moveTo>
                    <a:pt x="89012" y="177976"/>
                  </a:moveTo>
                  <a:lnTo>
                    <a:pt x="26405" y="177976"/>
                  </a:lnTo>
                  <a:lnTo>
                    <a:pt x="26405" y="115393"/>
                  </a:lnTo>
                  <a:lnTo>
                    <a:pt x="88965" y="115393"/>
                  </a:lnTo>
                  <a:close/>
                  <a:moveTo>
                    <a:pt x="178000" y="234921"/>
                  </a:moveTo>
                  <a:lnTo>
                    <a:pt x="26405" y="234921"/>
                  </a:lnTo>
                  <a:lnTo>
                    <a:pt x="26405" y="204381"/>
                  </a:lnTo>
                  <a:lnTo>
                    <a:pt x="177976" y="204381"/>
                  </a:lnTo>
                  <a:close/>
                  <a:moveTo>
                    <a:pt x="178000" y="88965"/>
                  </a:moveTo>
                  <a:lnTo>
                    <a:pt x="115417" y="88965"/>
                  </a:lnTo>
                  <a:lnTo>
                    <a:pt x="115417" y="26429"/>
                  </a:lnTo>
                  <a:lnTo>
                    <a:pt x="177976" y="26429"/>
                  </a:lnTo>
                  <a:close/>
                  <a:moveTo>
                    <a:pt x="89012" y="26405"/>
                  </a:moveTo>
                  <a:lnTo>
                    <a:pt x="89012" y="88965"/>
                  </a:lnTo>
                  <a:lnTo>
                    <a:pt x="26405" y="88965"/>
                  </a:lnTo>
                  <a:lnTo>
                    <a:pt x="26405" y="26429"/>
                  </a:lnTo>
                  <a:close/>
                </a:path>
              </a:pathLst>
            </a:custGeom>
            <a:grpFill/>
            <a:ln w="2332"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2B3D2CE2-583B-819A-CECE-5F8F4EB17388}"/>
                </a:ext>
              </a:extLst>
            </p:cNvPr>
            <p:cNvSpPr/>
            <p:nvPr/>
          </p:nvSpPr>
          <p:spPr>
            <a:xfrm>
              <a:off x="6848949" y="3927362"/>
              <a:ext cx="110413" cy="82222"/>
            </a:xfrm>
            <a:custGeom>
              <a:avLst/>
              <a:gdLst>
                <a:gd name="connsiteX0" fmla="*/ 98573 w 110413"/>
                <a:gd name="connsiteY0" fmla="*/ 0 h 82222"/>
                <a:gd name="connsiteX1" fmla="*/ 13203 w 110413"/>
                <a:gd name="connsiteY1" fmla="*/ 0 h 82222"/>
                <a:gd name="connsiteX2" fmla="*/ 0 w 110413"/>
                <a:gd name="connsiteY2" fmla="*/ 13203 h 82222"/>
                <a:gd name="connsiteX3" fmla="*/ 0 w 110413"/>
                <a:gd name="connsiteY3" fmla="*/ 70171 h 82222"/>
                <a:gd name="connsiteX4" fmla="*/ 13226 w 110413"/>
                <a:gd name="connsiteY4" fmla="*/ 83397 h 82222"/>
                <a:gd name="connsiteX5" fmla="*/ 98573 w 110413"/>
                <a:gd name="connsiteY5" fmla="*/ 83397 h 82222"/>
                <a:gd name="connsiteX6" fmla="*/ 111799 w 110413"/>
                <a:gd name="connsiteY6" fmla="*/ 70194 h 82222"/>
                <a:gd name="connsiteX7" fmla="*/ 111799 w 110413"/>
                <a:gd name="connsiteY7" fmla="*/ 13203 h 82222"/>
                <a:gd name="connsiteX8" fmla="*/ 98597 w 110413"/>
                <a:gd name="connsiteY8" fmla="*/ 0 h 82222"/>
                <a:gd name="connsiteX9" fmla="*/ 85370 w 110413"/>
                <a:gd name="connsiteY9" fmla="*/ 56968 h 82222"/>
                <a:gd name="connsiteX10" fmla="*/ 26405 w 110413"/>
                <a:gd name="connsiteY10" fmla="*/ 56968 h 82222"/>
                <a:gd name="connsiteX11" fmla="*/ 26405 w 110413"/>
                <a:gd name="connsiteY11" fmla="*/ 26429 h 82222"/>
                <a:gd name="connsiteX12" fmla="*/ 85418 w 110413"/>
                <a:gd name="connsiteY12" fmla="*/ 26429 h 82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0413" h="82222">
                  <a:moveTo>
                    <a:pt x="98573" y="0"/>
                  </a:moveTo>
                  <a:lnTo>
                    <a:pt x="13203" y="0"/>
                  </a:lnTo>
                  <a:cubicBezTo>
                    <a:pt x="5916" y="13"/>
                    <a:pt x="13" y="5916"/>
                    <a:pt x="0" y="13203"/>
                  </a:cubicBezTo>
                  <a:lnTo>
                    <a:pt x="0" y="70171"/>
                  </a:lnTo>
                  <a:cubicBezTo>
                    <a:pt x="0" y="77476"/>
                    <a:pt x="5921" y="83397"/>
                    <a:pt x="13226" y="83397"/>
                  </a:cubicBezTo>
                  <a:lnTo>
                    <a:pt x="98573" y="83397"/>
                  </a:lnTo>
                  <a:cubicBezTo>
                    <a:pt x="105868" y="83397"/>
                    <a:pt x="111786" y="77490"/>
                    <a:pt x="111799" y="70194"/>
                  </a:cubicBezTo>
                  <a:lnTo>
                    <a:pt x="111799" y="13203"/>
                  </a:lnTo>
                  <a:cubicBezTo>
                    <a:pt x="111786" y="5916"/>
                    <a:pt x="105883" y="13"/>
                    <a:pt x="98597" y="0"/>
                  </a:cubicBezTo>
                  <a:close/>
                  <a:moveTo>
                    <a:pt x="85370" y="56968"/>
                  </a:moveTo>
                  <a:lnTo>
                    <a:pt x="26405" y="56968"/>
                  </a:lnTo>
                  <a:lnTo>
                    <a:pt x="26405" y="26429"/>
                  </a:lnTo>
                  <a:lnTo>
                    <a:pt x="85418" y="26429"/>
                  </a:lnTo>
                  <a:close/>
                </a:path>
              </a:pathLst>
            </a:custGeom>
            <a:grpFill/>
            <a:ln w="2332"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D53C9E3-4938-1C01-EFAF-96328651AA9A}"/>
                </a:ext>
              </a:extLst>
            </p:cNvPr>
            <p:cNvSpPr/>
            <p:nvPr/>
          </p:nvSpPr>
          <p:spPr>
            <a:xfrm>
              <a:off x="6834689" y="3690538"/>
              <a:ext cx="138604" cy="138603"/>
            </a:xfrm>
            <a:custGeom>
              <a:avLst/>
              <a:gdLst>
                <a:gd name="connsiteX0" fmla="*/ 140342 w 138603"/>
                <a:gd name="connsiteY0" fmla="*/ 70171 h 138603"/>
                <a:gd name="connsiteX1" fmla="*/ 70171 w 138603"/>
                <a:gd name="connsiteY1" fmla="*/ 0 h 138603"/>
                <a:gd name="connsiteX2" fmla="*/ 0 w 138603"/>
                <a:gd name="connsiteY2" fmla="*/ 70171 h 138603"/>
                <a:gd name="connsiteX3" fmla="*/ 70171 w 138603"/>
                <a:gd name="connsiteY3" fmla="*/ 140342 h 138603"/>
                <a:gd name="connsiteX4" fmla="*/ 140342 w 138603"/>
                <a:gd name="connsiteY4" fmla="*/ 70171 h 138603"/>
                <a:gd name="connsiteX5" fmla="*/ 26452 w 138603"/>
                <a:gd name="connsiteY5" fmla="*/ 70171 h 138603"/>
                <a:gd name="connsiteX6" fmla="*/ 70194 w 138603"/>
                <a:gd name="connsiteY6" fmla="*/ 26429 h 138603"/>
                <a:gd name="connsiteX7" fmla="*/ 113937 w 138603"/>
                <a:gd name="connsiteY7" fmla="*/ 70171 h 138603"/>
                <a:gd name="connsiteX8" fmla="*/ 70194 w 138603"/>
                <a:gd name="connsiteY8" fmla="*/ 113913 h 138603"/>
                <a:gd name="connsiteX9" fmla="*/ 26452 w 138603"/>
                <a:gd name="connsiteY9" fmla="*/ 70171 h 138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603" h="138603">
                  <a:moveTo>
                    <a:pt x="140342" y="70171"/>
                  </a:moveTo>
                  <a:cubicBezTo>
                    <a:pt x="140342" y="31417"/>
                    <a:pt x="108925" y="0"/>
                    <a:pt x="70171" y="0"/>
                  </a:cubicBezTo>
                  <a:cubicBezTo>
                    <a:pt x="31417" y="0"/>
                    <a:pt x="0" y="31417"/>
                    <a:pt x="0" y="70171"/>
                  </a:cubicBezTo>
                  <a:cubicBezTo>
                    <a:pt x="0" y="108925"/>
                    <a:pt x="31417" y="140342"/>
                    <a:pt x="70171" y="140342"/>
                  </a:cubicBezTo>
                  <a:cubicBezTo>
                    <a:pt x="108909" y="140303"/>
                    <a:pt x="140303" y="108909"/>
                    <a:pt x="140342" y="70171"/>
                  </a:cubicBezTo>
                  <a:close/>
                  <a:moveTo>
                    <a:pt x="26452" y="70171"/>
                  </a:moveTo>
                  <a:cubicBezTo>
                    <a:pt x="26452" y="46013"/>
                    <a:pt x="46036" y="26429"/>
                    <a:pt x="70194" y="26429"/>
                  </a:cubicBezTo>
                  <a:cubicBezTo>
                    <a:pt x="94353" y="26429"/>
                    <a:pt x="113937" y="46013"/>
                    <a:pt x="113937" y="70171"/>
                  </a:cubicBezTo>
                  <a:cubicBezTo>
                    <a:pt x="113937" y="94329"/>
                    <a:pt x="94353" y="113913"/>
                    <a:pt x="70194" y="113913"/>
                  </a:cubicBezTo>
                  <a:cubicBezTo>
                    <a:pt x="46047" y="113887"/>
                    <a:pt x="26478" y="94318"/>
                    <a:pt x="26452" y="70171"/>
                  </a:cubicBezTo>
                  <a:close/>
                </a:path>
              </a:pathLst>
            </a:custGeom>
            <a:grpFill/>
            <a:ln w="2332"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C7F82BC6-66F2-1AA7-59C0-996E5BF8D902}"/>
                </a:ext>
              </a:extLst>
            </p:cNvPr>
            <p:cNvSpPr/>
            <p:nvPr/>
          </p:nvSpPr>
          <p:spPr>
            <a:xfrm>
              <a:off x="6453811" y="3849314"/>
              <a:ext cx="902098" cy="387620"/>
            </a:xfrm>
            <a:custGeom>
              <a:avLst/>
              <a:gdLst>
                <a:gd name="connsiteX0" fmla="*/ 888895 w 902098"/>
                <a:gd name="connsiteY0" fmla="*/ 302303 h 387619"/>
                <a:gd name="connsiteX1" fmla="*/ 866507 w 902098"/>
                <a:gd name="connsiteY1" fmla="*/ 302303 h 387619"/>
                <a:gd name="connsiteX2" fmla="*/ 866507 w 902098"/>
                <a:gd name="connsiteY2" fmla="*/ 12669 h 387619"/>
                <a:gd name="connsiteX3" fmla="*/ 852736 w 902098"/>
                <a:gd name="connsiteY3" fmla="*/ 12 h 387619"/>
                <a:gd name="connsiteX4" fmla="*/ 840079 w 902098"/>
                <a:gd name="connsiteY4" fmla="*/ 12669 h 387619"/>
                <a:gd name="connsiteX5" fmla="*/ 840079 w 902098"/>
                <a:gd name="connsiteY5" fmla="*/ 302303 h 387619"/>
                <a:gd name="connsiteX6" fmla="*/ 563929 w 902098"/>
                <a:gd name="connsiteY6" fmla="*/ 302303 h 387619"/>
                <a:gd name="connsiteX7" fmla="*/ 563929 w 902098"/>
                <a:gd name="connsiteY7" fmla="*/ 34305 h 387619"/>
                <a:gd name="connsiteX8" fmla="*/ 550750 w 902098"/>
                <a:gd name="connsiteY8" fmla="*/ 21079 h 387619"/>
                <a:gd name="connsiteX9" fmla="*/ 550726 w 902098"/>
                <a:gd name="connsiteY9" fmla="*/ 21079 h 387619"/>
                <a:gd name="connsiteX10" fmla="*/ 351395 w 902098"/>
                <a:gd name="connsiteY10" fmla="*/ 21079 h 387619"/>
                <a:gd name="connsiteX11" fmla="*/ 338193 w 902098"/>
                <a:gd name="connsiteY11" fmla="*/ 34282 h 387619"/>
                <a:gd name="connsiteX12" fmla="*/ 338193 w 902098"/>
                <a:gd name="connsiteY12" fmla="*/ 34305 h 387619"/>
                <a:gd name="connsiteX13" fmla="*/ 338193 w 902098"/>
                <a:gd name="connsiteY13" fmla="*/ 302303 h 387619"/>
                <a:gd name="connsiteX14" fmla="*/ 62019 w 902098"/>
                <a:gd name="connsiteY14" fmla="*/ 302303 h 387619"/>
                <a:gd name="connsiteX15" fmla="*/ 62019 w 902098"/>
                <a:gd name="connsiteY15" fmla="*/ 267253 h 387619"/>
                <a:gd name="connsiteX16" fmla="*/ 48248 w 902098"/>
                <a:gd name="connsiteY16" fmla="*/ 254596 h 387619"/>
                <a:gd name="connsiteX17" fmla="*/ 35591 w 902098"/>
                <a:gd name="connsiteY17" fmla="*/ 267253 h 387619"/>
                <a:gd name="connsiteX18" fmla="*/ 35591 w 902098"/>
                <a:gd name="connsiteY18" fmla="*/ 302303 h 387619"/>
                <a:gd name="connsiteX19" fmla="*/ 13203 w 902098"/>
                <a:gd name="connsiteY19" fmla="*/ 302303 h 387619"/>
                <a:gd name="connsiteX20" fmla="*/ 0 w 902098"/>
                <a:gd name="connsiteY20" fmla="*/ 315529 h 387619"/>
                <a:gd name="connsiteX21" fmla="*/ 0 w 902098"/>
                <a:gd name="connsiteY21" fmla="*/ 376045 h 387619"/>
                <a:gd name="connsiteX22" fmla="*/ 13179 w 902098"/>
                <a:gd name="connsiteY22" fmla="*/ 389271 h 387619"/>
                <a:gd name="connsiteX23" fmla="*/ 13226 w 902098"/>
                <a:gd name="connsiteY23" fmla="*/ 389271 h 387619"/>
                <a:gd name="connsiteX24" fmla="*/ 888895 w 902098"/>
                <a:gd name="connsiteY24" fmla="*/ 389271 h 387619"/>
                <a:gd name="connsiteX25" fmla="*/ 902121 w 902098"/>
                <a:gd name="connsiteY25" fmla="*/ 376092 h 387619"/>
                <a:gd name="connsiteX26" fmla="*/ 902121 w 902098"/>
                <a:gd name="connsiteY26" fmla="*/ 376069 h 387619"/>
                <a:gd name="connsiteX27" fmla="*/ 902121 w 902098"/>
                <a:gd name="connsiteY27" fmla="*/ 315459 h 387619"/>
                <a:gd name="connsiteX28" fmla="*/ 888919 w 902098"/>
                <a:gd name="connsiteY28" fmla="*/ 302256 h 387619"/>
                <a:gd name="connsiteX29" fmla="*/ 364504 w 902098"/>
                <a:gd name="connsiteY29" fmla="*/ 205915 h 387619"/>
                <a:gd name="connsiteX30" fmla="*/ 383298 w 902098"/>
                <a:gd name="connsiteY30" fmla="*/ 205915 h 387619"/>
                <a:gd name="connsiteX31" fmla="*/ 395955 w 902098"/>
                <a:gd name="connsiteY31" fmla="*/ 192143 h 387619"/>
                <a:gd name="connsiteX32" fmla="*/ 383298 w 902098"/>
                <a:gd name="connsiteY32" fmla="*/ 179486 h 387619"/>
                <a:gd name="connsiteX33" fmla="*/ 364504 w 902098"/>
                <a:gd name="connsiteY33" fmla="*/ 179486 h 387619"/>
                <a:gd name="connsiteX34" fmla="*/ 364504 w 902098"/>
                <a:gd name="connsiteY34" fmla="*/ 47531 h 387619"/>
                <a:gd name="connsiteX35" fmla="*/ 537406 w 902098"/>
                <a:gd name="connsiteY35" fmla="*/ 47531 h 387619"/>
                <a:gd name="connsiteX36" fmla="*/ 537406 w 902098"/>
                <a:gd name="connsiteY36" fmla="*/ 302303 h 387619"/>
                <a:gd name="connsiteX37" fmla="*/ 364504 w 902098"/>
                <a:gd name="connsiteY37" fmla="*/ 302303 h 387619"/>
                <a:gd name="connsiteX38" fmla="*/ 875575 w 902098"/>
                <a:gd name="connsiteY38" fmla="*/ 362819 h 387619"/>
                <a:gd name="connsiteX39" fmla="*/ 26429 w 902098"/>
                <a:gd name="connsiteY39" fmla="*/ 362819 h 387619"/>
                <a:gd name="connsiteX40" fmla="*/ 26429 w 902098"/>
                <a:gd name="connsiteY40" fmla="*/ 328732 h 387619"/>
                <a:gd name="connsiteX41" fmla="*/ 875669 w 902098"/>
                <a:gd name="connsiteY41" fmla="*/ 328732 h 387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02098" h="387619">
                  <a:moveTo>
                    <a:pt x="888895" y="302303"/>
                  </a:moveTo>
                  <a:lnTo>
                    <a:pt x="866507" y="302303"/>
                  </a:lnTo>
                  <a:lnTo>
                    <a:pt x="866507" y="12669"/>
                  </a:lnTo>
                  <a:cubicBezTo>
                    <a:pt x="866200" y="5371"/>
                    <a:pt x="860034" y="-296"/>
                    <a:pt x="852736" y="12"/>
                  </a:cubicBezTo>
                  <a:cubicBezTo>
                    <a:pt x="845869" y="302"/>
                    <a:pt x="840368" y="5802"/>
                    <a:pt x="840079" y="12669"/>
                  </a:cubicBezTo>
                  <a:lnTo>
                    <a:pt x="840079" y="302303"/>
                  </a:lnTo>
                  <a:lnTo>
                    <a:pt x="563929" y="302303"/>
                  </a:lnTo>
                  <a:lnTo>
                    <a:pt x="563929" y="34305"/>
                  </a:lnTo>
                  <a:cubicBezTo>
                    <a:pt x="563942" y="27014"/>
                    <a:pt x="558041" y="21092"/>
                    <a:pt x="550750" y="21079"/>
                  </a:cubicBezTo>
                  <a:cubicBezTo>
                    <a:pt x="550742" y="21079"/>
                    <a:pt x="550734" y="21079"/>
                    <a:pt x="550726" y="21079"/>
                  </a:cubicBezTo>
                  <a:lnTo>
                    <a:pt x="351395" y="21079"/>
                  </a:lnTo>
                  <a:cubicBezTo>
                    <a:pt x="344104" y="21079"/>
                    <a:pt x="338193" y="26990"/>
                    <a:pt x="338193" y="34282"/>
                  </a:cubicBezTo>
                  <a:cubicBezTo>
                    <a:pt x="338193" y="34290"/>
                    <a:pt x="338193" y="34297"/>
                    <a:pt x="338193" y="34305"/>
                  </a:cubicBezTo>
                  <a:lnTo>
                    <a:pt x="338193" y="302303"/>
                  </a:lnTo>
                  <a:lnTo>
                    <a:pt x="62019" y="302303"/>
                  </a:lnTo>
                  <a:lnTo>
                    <a:pt x="62019" y="267253"/>
                  </a:lnTo>
                  <a:cubicBezTo>
                    <a:pt x="61711" y="259955"/>
                    <a:pt x="55546" y="254288"/>
                    <a:pt x="48248" y="254596"/>
                  </a:cubicBezTo>
                  <a:cubicBezTo>
                    <a:pt x="41381" y="254886"/>
                    <a:pt x="35880" y="260386"/>
                    <a:pt x="35591" y="267253"/>
                  </a:cubicBezTo>
                  <a:lnTo>
                    <a:pt x="35591" y="302303"/>
                  </a:lnTo>
                  <a:lnTo>
                    <a:pt x="13203" y="302303"/>
                  </a:lnTo>
                  <a:cubicBezTo>
                    <a:pt x="5907" y="302316"/>
                    <a:pt x="0" y="308234"/>
                    <a:pt x="0" y="315529"/>
                  </a:cubicBezTo>
                  <a:lnTo>
                    <a:pt x="0" y="376045"/>
                  </a:lnTo>
                  <a:cubicBezTo>
                    <a:pt x="-13" y="383337"/>
                    <a:pt x="5887" y="389258"/>
                    <a:pt x="13179" y="389271"/>
                  </a:cubicBezTo>
                  <a:cubicBezTo>
                    <a:pt x="13195" y="389271"/>
                    <a:pt x="13210" y="389271"/>
                    <a:pt x="13226" y="389271"/>
                  </a:cubicBezTo>
                  <a:lnTo>
                    <a:pt x="888895" y="389271"/>
                  </a:lnTo>
                  <a:cubicBezTo>
                    <a:pt x="896187" y="389284"/>
                    <a:pt x="902108" y="383384"/>
                    <a:pt x="902121" y="376092"/>
                  </a:cubicBezTo>
                  <a:cubicBezTo>
                    <a:pt x="902121" y="376084"/>
                    <a:pt x="902121" y="376076"/>
                    <a:pt x="902121" y="376069"/>
                  </a:cubicBezTo>
                  <a:lnTo>
                    <a:pt x="902121" y="315459"/>
                  </a:lnTo>
                  <a:cubicBezTo>
                    <a:pt x="902109" y="308173"/>
                    <a:pt x="896205" y="302269"/>
                    <a:pt x="888919" y="302256"/>
                  </a:cubicBezTo>
                  <a:close/>
                  <a:moveTo>
                    <a:pt x="364504" y="205915"/>
                  </a:moveTo>
                  <a:lnTo>
                    <a:pt x="383298" y="205915"/>
                  </a:lnTo>
                  <a:cubicBezTo>
                    <a:pt x="390596" y="205607"/>
                    <a:pt x="396263" y="199442"/>
                    <a:pt x="395955" y="192143"/>
                  </a:cubicBezTo>
                  <a:cubicBezTo>
                    <a:pt x="395665" y="185277"/>
                    <a:pt x="390164" y="179776"/>
                    <a:pt x="383298" y="179486"/>
                  </a:cubicBezTo>
                  <a:lnTo>
                    <a:pt x="364504" y="179486"/>
                  </a:lnTo>
                  <a:lnTo>
                    <a:pt x="364504" y="47531"/>
                  </a:lnTo>
                  <a:lnTo>
                    <a:pt x="537406" y="47531"/>
                  </a:lnTo>
                  <a:lnTo>
                    <a:pt x="537406" y="302303"/>
                  </a:lnTo>
                  <a:lnTo>
                    <a:pt x="364504" y="302303"/>
                  </a:lnTo>
                  <a:close/>
                  <a:moveTo>
                    <a:pt x="875575" y="362819"/>
                  </a:moveTo>
                  <a:lnTo>
                    <a:pt x="26429" y="362819"/>
                  </a:lnTo>
                  <a:lnTo>
                    <a:pt x="26429" y="328732"/>
                  </a:lnTo>
                  <a:lnTo>
                    <a:pt x="875669" y="328732"/>
                  </a:lnTo>
                  <a:close/>
                </a:path>
              </a:pathLst>
            </a:custGeom>
            <a:grpFill/>
            <a:ln w="2332" cap="flat">
              <a:noFill/>
              <a:prstDash val="solid"/>
              <a:miter/>
            </a:ln>
          </p:spPr>
          <p:txBody>
            <a:bodyPr rtlCol="0" anchor="ctr"/>
            <a:lstStyle/>
            <a:p>
              <a:endParaRPr lang="en-US"/>
            </a:p>
          </p:txBody>
        </p:sp>
      </p:grpSp>
      <p:grpSp>
        <p:nvGrpSpPr>
          <p:cNvPr id="21" name="Graphic 13">
            <a:extLst>
              <a:ext uri="{FF2B5EF4-FFF2-40B4-BE49-F238E27FC236}">
                <a16:creationId xmlns:a16="http://schemas.microsoft.com/office/drawing/2014/main" id="{F4FD3CA3-3D36-6756-7A1A-E8E3EA78A681}"/>
              </a:ext>
            </a:extLst>
          </p:cNvPr>
          <p:cNvGrpSpPr/>
          <p:nvPr/>
        </p:nvGrpSpPr>
        <p:grpSpPr>
          <a:xfrm>
            <a:off x="9725599" y="833380"/>
            <a:ext cx="346787" cy="346787"/>
            <a:chOff x="6456367" y="5117564"/>
            <a:chExt cx="902098" cy="902098"/>
          </a:xfrm>
          <a:solidFill>
            <a:srgbClr val="2E3453"/>
          </a:solidFill>
        </p:grpSpPr>
        <p:sp>
          <p:nvSpPr>
            <p:cNvPr id="22" name="Freeform: Shape 21">
              <a:extLst>
                <a:ext uri="{FF2B5EF4-FFF2-40B4-BE49-F238E27FC236}">
                  <a16:creationId xmlns:a16="http://schemas.microsoft.com/office/drawing/2014/main" id="{EF32A63F-6E79-8FBA-25D4-C7B97ABDEE1E}"/>
                </a:ext>
              </a:extLst>
            </p:cNvPr>
            <p:cNvSpPr/>
            <p:nvPr/>
          </p:nvSpPr>
          <p:spPr>
            <a:xfrm>
              <a:off x="6456367" y="5118321"/>
              <a:ext cx="892075" cy="899592"/>
            </a:xfrm>
            <a:custGeom>
              <a:avLst/>
              <a:gdLst>
                <a:gd name="connsiteX0" fmla="*/ 30070 w 892074"/>
                <a:gd name="connsiteY0" fmla="*/ 901341 h 899592"/>
                <a:gd name="connsiteX1" fmla="*/ 120280 w 892074"/>
                <a:gd name="connsiteY1" fmla="*/ 901341 h 899592"/>
                <a:gd name="connsiteX2" fmla="*/ 150350 w 892074"/>
                <a:gd name="connsiteY2" fmla="*/ 871271 h 899592"/>
                <a:gd name="connsiteX3" fmla="*/ 150350 w 892074"/>
                <a:gd name="connsiteY3" fmla="*/ 841201 h 899592"/>
                <a:gd name="connsiteX4" fmla="*/ 490240 w 892074"/>
                <a:gd name="connsiteY4" fmla="*/ 841201 h 899592"/>
                <a:gd name="connsiteX5" fmla="*/ 886737 w 892074"/>
                <a:gd name="connsiteY5" fmla="*/ 508527 h 899592"/>
                <a:gd name="connsiteX6" fmla="*/ 893277 w 892074"/>
                <a:gd name="connsiteY6" fmla="*/ 471566 h 899592"/>
                <a:gd name="connsiteX7" fmla="*/ 847621 w 892074"/>
                <a:gd name="connsiteY7" fmla="*/ 406064 h 899592"/>
                <a:gd name="connsiteX8" fmla="*/ 811913 w 892074"/>
                <a:gd name="connsiteY8" fmla="*/ 411426 h 899592"/>
                <a:gd name="connsiteX9" fmla="*/ 811913 w 892074"/>
                <a:gd name="connsiteY9" fmla="*/ 345047 h 899592"/>
                <a:gd name="connsiteX10" fmla="*/ 826948 w 892074"/>
                <a:gd name="connsiteY10" fmla="*/ 345047 h 899592"/>
                <a:gd name="connsiteX11" fmla="*/ 841958 w 892074"/>
                <a:gd name="connsiteY11" fmla="*/ 329987 h 899592"/>
                <a:gd name="connsiteX12" fmla="*/ 837573 w 892074"/>
                <a:gd name="connsiteY12" fmla="*/ 319387 h 899592"/>
                <a:gd name="connsiteX13" fmla="*/ 717293 w 892074"/>
                <a:gd name="connsiteY13" fmla="*/ 199107 h 899592"/>
                <a:gd name="connsiteX14" fmla="*/ 696044 w 892074"/>
                <a:gd name="connsiteY14" fmla="*/ 199107 h 899592"/>
                <a:gd name="connsiteX15" fmla="*/ 661539 w 892074"/>
                <a:gd name="connsiteY15" fmla="*/ 233588 h 899592"/>
                <a:gd name="connsiteX16" fmla="*/ 661539 w 892074"/>
                <a:gd name="connsiteY16" fmla="*/ 29313 h 899592"/>
                <a:gd name="connsiteX17" fmla="*/ 646504 w 892074"/>
                <a:gd name="connsiteY17" fmla="*/ 14278 h 899592"/>
                <a:gd name="connsiteX18" fmla="*/ 496154 w 892074"/>
                <a:gd name="connsiteY18" fmla="*/ 14278 h 899592"/>
                <a:gd name="connsiteX19" fmla="*/ 481119 w 892074"/>
                <a:gd name="connsiteY19" fmla="*/ 29313 h 899592"/>
                <a:gd name="connsiteX20" fmla="*/ 481119 w 892074"/>
                <a:gd name="connsiteY20" fmla="*/ 194697 h 899592"/>
                <a:gd name="connsiteX21" fmla="*/ 420202 w 892074"/>
                <a:gd name="connsiteY21" fmla="*/ 194697 h 899592"/>
                <a:gd name="connsiteX22" fmla="*/ 393490 w 892074"/>
                <a:gd name="connsiteY22" fmla="*/ 146285 h 899592"/>
                <a:gd name="connsiteX23" fmla="*/ 431478 w 892074"/>
                <a:gd name="connsiteY23" fmla="*/ 53419 h 899592"/>
                <a:gd name="connsiteX24" fmla="*/ 417446 w 892074"/>
                <a:gd name="connsiteY24" fmla="*/ 19344 h 899592"/>
                <a:gd name="connsiteX25" fmla="*/ 395770 w 892074"/>
                <a:gd name="connsiteY25" fmla="*/ 20091 h 899592"/>
                <a:gd name="connsiteX26" fmla="*/ 367354 w 892074"/>
                <a:gd name="connsiteY26" fmla="*/ 34324 h 899592"/>
                <a:gd name="connsiteX27" fmla="*/ 349438 w 892074"/>
                <a:gd name="connsiteY27" fmla="*/ 10444 h 899592"/>
                <a:gd name="connsiteX28" fmla="*/ 312953 w 892074"/>
                <a:gd name="connsiteY28" fmla="*/ 5201 h 899592"/>
                <a:gd name="connsiteX29" fmla="*/ 310146 w 892074"/>
                <a:gd name="connsiteY29" fmla="*/ 7637 h 899592"/>
                <a:gd name="connsiteX30" fmla="*/ 287268 w 892074"/>
                <a:gd name="connsiteY30" fmla="*/ 30490 h 899592"/>
                <a:gd name="connsiteX31" fmla="*/ 272233 w 892074"/>
                <a:gd name="connsiteY31" fmla="*/ 10444 h 899592"/>
                <a:gd name="connsiteX32" fmla="*/ 235748 w 892074"/>
                <a:gd name="connsiteY32" fmla="*/ 5201 h 899592"/>
                <a:gd name="connsiteX33" fmla="*/ 232942 w 892074"/>
                <a:gd name="connsiteY33" fmla="*/ 7637 h 899592"/>
                <a:gd name="connsiteX34" fmla="*/ 204074 w 892074"/>
                <a:gd name="connsiteY34" fmla="*/ 36479 h 899592"/>
                <a:gd name="connsiteX35" fmla="*/ 160724 w 892074"/>
                <a:gd name="connsiteY35" fmla="*/ 24075 h 899592"/>
                <a:gd name="connsiteX36" fmla="*/ 128449 w 892074"/>
                <a:gd name="connsiteY36" fmla="*/ 41882 h 899592"/>
                <a:gd name="connsiteX37" fmla="*/ 130654 w 892074"/>
                <a:gd name="connsiteY37" fmla="*/ 61663 h 899592"/>
                <a:gd name="connsiteX38" fmla="*/ 176135 w 892074"/>
                <a:gd name="connsiteY38" fmla="*/ 145608 h 899592"/>
                <a:gd name="connsiteX39" fmla="*/ 105220 w 892074"/>
                <a:gd name="connsiteY39" fmla="*/ 329085 h 899592"/>
                <a:gd name="connsiteX40" fmla="*/ 105220 w 892074"/>
                <a:gd name="connsiteY40" fmla="*/ 375117 h 899592"/>
                <a:gd name="connsiteX41" fmla="*/ 195429 w 892074"/>
                <a:gd name="connsiteY41" fmla="*/ 465327 h 899592"/>
                <a:gd name="connsiteX42" fmla="*/ 772497 w 892074"/>
                <a:gd name="connsiteY42" fmla="*/ 465327 h 899592"/>
                <a:gd name="connsiteX43" fmla="*/ 740748 w 892074"/>
                <a:gd name="connsiteY43" fmla="*/ 528849 h 899592"/>
                <a:gd name="connsiteX44" fmla="*/ 658055 w 892074"/>
                <a:gd name="connsiteY44" fmla="*/ 564282 h 899592"/>
                <a:gd name="connsiteX45" fmla="*/ 586364 w 892074"/>
                <a:gd name="connsiteY45" fmla="*/ 510432 h 899592"/>
                <a:gd name="connsiteX46" fmla="*/ 369910 w 892074"/>
                <a:gd name="connsiteY46" fmla="*/ 510432 h 899592"/>
                <a:gd name="connsiteX47" fmla="*/ 150350 w 892074"/>
                <a:gd name="connsiteY47" fmla="*/ 572751 h 899592"/>
                <a:gd name="connsiteX48" fmla="*/ 150350 w 892074"/>
                <a:gd name="connsiteY48" fmla="*/ 540501 h 899592"/>
                <a:gd name="connsiteX49" fmla="*/ 120280 w 892074"/>
                <a:gd name="connsiteY49" fmla="*/ 510432 h 899592"/>
                <a:gd name="connsiteX50" fmla="*/ 30070 w 892074"/>
                <a:gd name="connsiteY50" fmla="*/ 510432 h 899592"/>
                <a:gd name="connsiteX51" fmla="*/ 0 w 892074"/>
                <a:gd name="connsiteY51" fmla="*/ 540501 h 899592"/>
                <a:gd name="connsiteX52" fmla="*/ 0 w 892074"/>
                <a:gd name="connsiteY52" fmla="*/ 871271 h 899592"/>
                <a:gd name="connsiteX53" fmla="*/ 30070 w 892074"/>
                <a:gd name="connsiteY53" fmla="*/ 901341 h 899592"/>
                <a:gd name="connsiteX54" fmla="*/ 198111 w 892074"/>
                <a:gd name="connsiteY54" fmla="*/ 66048 h 899592"/>
                <a:gd name="connsiteX55" fmla="*/ 223695 w 892074"/>
                <a:gd name="connsiteY55" fmla="*/ 59433 h 899592"/>
                <a:gd name="connsiteX56" fmla="*/ 250959 w 892074"/>
                <a:gd name="connsiteY56" fmla="*/ 32169 h 899592"/>
                <a:gd name="connsiteX57" fmla="*/ 265994 w 892074"/>
                <a:gd name="connsiteY57" fmla="*/ 52216 h 899592"/>
                <a:gd name="connsiteX58" fmla="*/ 302478 w 892074"/>
                <a:gd name="connsiteY58" fmla="*/ 57433 h 899592"/>
                <a:gd name="connsiteX59" fmla="*/ 305285 w 892074"/>
                <a:gd name="connsiteY59" fmla="*/ 54997 h 899592"/>
                <a:gd name="connsiteX60" fmla="*/ 328163 w 892074"/>
                <a:gd name="connsiteY60" fmla="*/ 32144 h 899592"/>
                <a:gd name="connsiteX61" fmla="*/ 345303 w 892074"/>
                <a:gd name="connsiteY61" fmla="*/ 54997 h 899592"/>
                <a:gd name="connsiteX62" fmla="*/ 377879 w 892074"/>
                <a:gd name="connsiteY62" fmla="*/ 62690 h 899592"/>
                <a:gd name="connsiteX63" fmla="*/ 399755 w 892074"/>
                <a:gd name="connsiteY63" fmla="*/ 51740 h 899592"/>
                <a:gd name="connsiteX64" fmla="*/ 365851 w 892074"/>
                <a:gd name="connsiteY64" fmla="*/ 134557 h 899592"/>
                <a:gd name="connsiteX65" fmla="*/ 325106 w 892074"/>
                <a:gd name="connsiteY65" fmla="*/ 134557 h 899592"/>
                <a:gd name="connsiteX66" fmla="*/ 344301 w 892074"/>
                <a:gd name="connsiteY66" fmla="*/ 96168 h 899592"/>
                <a:gd name="connsiteX67" fmla="*/ 317413 w 892074"/>
                <a:gd name="connsiteY67" fmla="*/ 82712 h 899592"/>
                <a:gd name="connsiteX68" fmla="*/ 291403 w 892074"/>
                <a:gd name="connsiteY68" fmla="*/ 134557 h 899592"/>
                <a:gd name="connsiteX69" fmla="*/ 265041 w 892074"/>
                <a:gd name="connsiteY69" fmla="*/ 134557 h 899592"/>
                <a:gd name="connsiteX70" fmla="*/ 244093 w 892074"/>
                <a:gd name="connsiteY70" fmla="*/ 90956 h 899592"/>
                <a:gd name="connsiteX71" fmla="*/ 216980 w 892074"/>
                <a:gd name="connsiteY71" fmla="*/ 103986 h 899592"/>
                <a:gd name="connsiteX72" fmla="*/ 231664 w 892074"/>
                <a:gd name="connsiteY72" fmla="*/ 134557 h 899592"/>
                <a:gd name="connsiteX73" fmla="*/ 204400 w 892074"/>
                <a:gd name="connsiteY73" fmla="*/ 134557 h 899592"/>
                <a:gd name="connsiteX74" fmla="*/ 161651 w 892074"/>
                <a:gd name="connsiteY74" fmla="*/ 55624 h 899592"/>
                <a:gd name="connsiteX75" fmla="*/ 345804 w 892074"/>
                <a:gd name="connsiteY75" fmla="*/ 209732 h 899592"/>
                <a:gd name="connsiteX76" fmla="*/ 345804 w 892074"/>
                <a:gd name="connsiteY76" fmla="*/ 435257 h 899592"/>
                <a:gd name="connsiteX77" fmla="*/ 195455 w 892074"/>
                <a:gd name="connsiteY77" fmla="*/ 435257 h 899592"/>
                <a:gd name="connsiteX78" fmla="*/ 135315 w 892074"/>
                <a:gd name="connsiteY78" fmla="*/ 375117 h 899592"/>
                <a:gd name="connsiteX79" fmla="*/ 135315 w 892074"/>
                <a:gd name="connsiteY79" fmla="*/ 329010 h 899592"/>
                <a:gd name="connsiteX80" fmla="*/ 199389 w 892074"/>
                <a:gd name="connsiteY80" fmla="*/ 164627 h 899592"/>
                <a:gd name="connsiteX81" fmla="*/ 369785 w 892074"/>
                <a:gd name="connsiteY81" fmla="*/ 164627 h 899592"/>
                <a:gd name="connsiteX82" fmla="*/ 387075 w 892074"/>
                <a:gd name="connsiteY82" fmla="*/ 194697 h 899592"/>
                <a:gd name="connsiteX83" fmla="*/ 360839 w 892074"/>
                <a:gd name="connsiteY83" fmla="*/ 194697 h 899592"/>
                <a:gd name="connsiteX84" fmla="*/ 345804 w 892074"/>
                <a:gd name="connsiteY84" fmla="*/ 209732 h 899592"/>
                <a:gd name="connsiteX85" fmla="*/ 375874 w 892074"/>
                <a:gd name="connsiteY85" fmla="*/ 224767 h 899592"/>
                <a:gd name="connsiteX86" fmla="*/ 481119 w 892074"/>
                <a:gd name="connsiteY86" fmla="*/ 224767 h 899592"/>
                <a:gd name="connsiteX87" fmla="*/ 481119 w 892074"/>
                <a:gd name="connsiteY87" fmla="*/ 435257 h 899592"/>
                <a:gd name="connsiteX88" fmla="*/ 375874 w 892074"/>
                <a:gd name="connsiteY88" fmla="*/ 435257 h 899592"/>
                <a:gd name="connsiteX89" fmla="*/ 706643 w 892074"/>
                <a:gd name="connsiteY89" fmla="*/ 230982 h 899592"/>
                <a:gd name="connsiteX90" fmla="*/ 790639 w 892074"/>
                <a:gd name="connsiteY90" fmla="*/ 314977 h 899592"/>
                <a:gd name="connsiteX91" fmla="*/ 622748 w 892074"/>
                <a:gd name="connsiteY91" fmla="*/ 314977 h 899592"/>
                <a:gd name="connsiteX92" fmla="*/ 511189 w 892074"/>
                <a:gd name="connsiteY92" fmla="*/ 44348 h 899592"/>
                <a:gd name="connsiteX93" fmla="*/ 631469 w 892074"/>
                <a:gd name="connsiteY93" fmla="*/ 44348 h 899592"/>
                <a:gd name="connsiteX94" fmla="*/ 631469 w 892074"/>
                <a:gd name="connsiteY94" fmla="*/ 263658 h 899592"/>
                <a:gd name="connsiteX95" fmla="*/ 575739 w 892074"/>
                <a:gd name="connsiteY95" fmla="*/ 319387 h 899592"/>
                <a:gd name="connsiteX96" fmla="*/ 575764 w 892074"/>
                <a:gd name="connsiteY96" fmla="*/ 340662 h 899592"/>
                <a:gd name="connsiteX97" fmla="*/ 586364 w 892074"/>
                <a:gd name="connsiteY97" fmla="*/ 345047 h 899592"/>
                <a:gd name="connsiteX98" fmla="*/ 601399 w 892074"/>
                <a:gd name="connsiteY98" fmla="*/ 345047 h 899592"/>
                <a:gd name="connsiteX99" fmla="*/ 601399 w 892074"/>
                <a:gd name="connsiteY99" fmla="*/ 435257 h 899592"/>
                <a:gd name="connsiteX100" fmla="*/ 511189 w 892074"/>
                <a:gd name="connsiteY100" fmla="*/ 435257 h 899592"/>
                <a:gd name="connsiteX101" fmla="*/ 631469 w 892074"/>
                <a:gd name="connsiteY101" fmla="*/ 345047 h 899592"/>
                <a:gd name="connsiteX102" fmla="*/ 781818 w 892074"/>
                <a:gd name="connsiteY102" fmla="*/ 345047 h 899592"/>
                <a:gd name="connsiteX103" fmla="*/ 781818 w 892074"/>
                <a:gd name="connsiteY103" fmla="*/ 435257 h 899592"/>
                <a:gd name="connsiteX104" fmla="*/ 751748 w 892074"/>
                <a:gd name="connsiteY104" fmla="*/ 435257 h 899592"/>
                <a:gd name="connsiteX105" fmla="*/ 751748 w 892074"/>
                <a:gd name="connsiteY105" fmla="*/ 375117 h 899592"/>
                <a:gd name="connsiteX106" fmla="*/ 736713 w 892074"/>
                <a:gd name="connsiteY106" fmla="*/ 360082 h 899592"/>
                <a:gd name="connsiteX107" fmla="*/ 676574 w 892074"/>
                <a:gd name="connsiteY107" fmla="*/ 360082 h 899592"/>
                <a:gd name="connsiteX108" fmla="*/ 661539 w 892074"/>
                <a:gd name="connsiteY108" fmla="*/ 375117 h 899592"/>
                <a:gd name="connsiteX109" fmla="*/ 661539 w 892074"/>
                <a:gd name="connsiteY109" fmla="*/ 435257 h 899592"/>
                <a:gd name="connsiteX110" fmla="*/ 631469 w 892074"/>
                <a:gd name="connsiteY110" fmla="*/ 435257 h 899592"/>
                <a:gd name="connsiteX111" fmla="*/ 721678 w 892074"/>
                <a:gd name="connsiteY111" fmla="*/ 435257 h 899592"/>
                <a:gd name="connsiteX112" fmla="*/ 691608 w 892074"/>
                <a:gd name="connsiteY112" fmla="*/ 435257 h 899592"/>
                <a:gd name="connsiteX113" fmla="*/ 691608 w 892074"/>
                <a:gd name="connsiteY113" fmla="*/ 390152 h 899592"/>
                <a:gd name="connsiteX114" fmla="*/ 721678 w 892074"/>
                <a:gd name="connsiteY114" fmla="*/ 390152 h 899592"/>
                <a:gd name="connsiteX115" fmla="*/ 369910 w 892074"/>
                <a:gd name="connsiteY115" fmla="*/ 540501 h 899592"/>
                <a:gd name="connsiteX116" fmla="*/ 586364 w 892074"/>
                <a:gd name="connsiteY116" fmla="*/ 540501 h 899592"/>
                <a:gd name="connsiteX117" fmla="*/ 631469 w 892074"/>
                <a:gd name="connsiteY117" fmla="*/ 585606 h 899592"/>
                <a:gd name="connsiteX118" fmla="*/ 586364 w 892074"/>
                <a:gd name="connsiteY118" fmla="*/ 630711 h 899592"/>
                <a:gd name="connsiteX119" fmla="*/ 345804 w 892074"/>
                <a:gd name="connsiteY119" fmla="*/ 630711 h 899592"/>
                <a:gd name="connsiteX120" fmla="*/ 345804 w 892074"/>
                <a:gd name="connsiteY120" fmla="*/ 660781 h 899592"/>
                <a:gd name="connsiteX121" fmla="*/ 586364 w 892074"/>
                <a:gd name="connsiteY121" fmla="*/ 660781 h 899592"/>
                <a:gd name="connsiteX122" fmla="*/ 660486 w 892074"/>
                <a:gd name="connsiteY122" fmla="*/ 595955 h 899592"/>
                <a:gd name="connsiteX123" fmla="*/ 757662 w 892074"/>
                <a:gd name="connsiteY123" fmla="*/ 554309 h 899592"/>
                <a:gd name="connsiteX124" fmla="*/ 765180 w 892074"/>
                <a:gd name="connsiteY124" fmla="*/ 547217 h 899592"/>
                <a:gd name="connsiteX125" fmla="*/ 813843 w 892074"/>
                <a:gd name="connsiteY125" fmla="*/ 449891 h 899592"/>
                <a:gd name="connsiteX126" fmla="*/ 849425 w 892074"/>
                <a:gd name="connsiteY126" fmla="*/ 438063 h 899592"/>
                <a:gd name="connsiteX127" fmla="*/ 863659 w 892074"/>
                <a:gd name="connsiteY127" fmla="*/ 466354 h 899592"/>
                <a:gd name="connsiteX128" fmla="*/ 857119 w 892074"/>
                <a:gd name="connsiteY128" fmla="*/ 503315 h 899592"/>
                <a:gd name="connsiteX129" fmla="*/ 490240 w 892074"/>
                <a:gd name="connsiteY129" fmla="*/ 811131 h 899592"/>
                <a:gd name="connsiteX130" fmla="*/ 150350 w 892074"/>
                <a:gd name="connsiteY130" fmla="*/ 811131 h 899592"/>
                <a:gd name="connsiteX131" fmla="*/ 150350 w 892074"/>
                <a:gd name="connsiteY131" fmla="*/ 608735 h 899592"/>
                <a:gd name="connsiteX132" fmla="*/ 369910 w 892074"/>
                <a:gd name="connsiteY132" fmla="*/ 540501 h 899592"/>
                <a:gd name="connsiteX133" fmla="*/ 30070 w 892074"/>
                <a:gd name="connsiteY133" fmla="*/ 540501 h 899592"/>
                <a:gd name="connsiteX134" fmla="*/ 120280 w 892074"/>
                <a:gd name="connsiteY134" fmla="*/ 540501 h 899592"/>
                <a:gd name="connsiteX135" fmla="*/ 120280 w 892074"/>
                <a:gd name="connsiteY135" fmla="*/ 871271 h 899592"/>
                <a:gd name="connsiteX136" fmla="*/ 30070 w 892074"/>
                <a:gd name="connsiteY136" fmla="*/ 871271 h 89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892074" h="899592">
                  <a:moveTo>
                    <a:pt x="30070" y="901341"/>
                  </a:moveTo>
                  <a:lnTo>
                    <a:pt x="120280" y="901341"/>
                  </a:lnTo>
                  <a:cubicBezTo>
                    <a:pt x="136893" y="901341"/>
                    <a:pt x="150350" y="887884"/>
                    <a:pt x="150350" y="871271"/>
                  </a:cubicBezTo>
                  <a:lnTo>
                    <a:pt x="150350" y="841201"/>
                  </a:lnTo>
                  <a:lnTo>
                    <a:pt x="490240" y="841201"/>
                  </a:lnTo>
                  <a:cubicBezTo>
                    <a:pt x="685620" y="841201"/>
                    <a:pt x="852808" y="700925"/>
                    <a:pt x="886737" y="508527"/>
                  </a:cubicBezTo>
                  <a:lnTo>
                    <a:pt x="893277" y="471566"/>
                  </a:lnTo>
                  <a:cubicBezTo>
                    <a:pt x="898765" y="440870"/>
                    <a:pt x="878318" y="411552"/>
                    <a:pt x="847621" y="406064"/>
                  </a:cubicBezTo>
                  <a:cubicBezTo>
                    <a:pt x="835443" y="403909"/>
                    <a:pt x="822914" y="405788"/>
                    <a:pt x="811913" y="411426"/>
                  </a:cubicBezTo>
                  <a:lnTo>
                    <a:pt x="811913" y="345047"/>
                  </a:lnTo>
                  <a:lnTo>
                    <a:pt x="826948" y="345047"/>
                  </a:lnTo>
                  <a:cubicBezTo>
                    <a:pt x="835242" y="345047"/>
                    <a:pt x="841983" y="338306"/>
                    <a:pt x="841958" y="329987"/>
                  </a:cubicBezTo>
                  <a:cubicBezTo>
                    <a:pt x="841958" y="326028"/>
                    <a:pt x="840379" y="322194"/>
                    <a:pt x="837573" y="319387"/>
                  </a:cubicBezTo>
                  <a:lnTo>
                    <a:pt x="717293" y="199107"/>
                  </a:lnTo>
                  <a:cubicBezTo>
                    <a:pt x="711430" y="193244"/>
                    <a:pt x="701907" y="193244"/>
                    <a:pt x="696044" y="199107"/>
                  </a:cubicBezTo>
                  <a:lnTo>
                    <a:pt x="661539" y="233588"/>
                  </a:lnTo>
                  <a:lnTo>
                    <a:pt x="661539" y="29313"/>
                  </a:lnTo>
                  <a:cubicBezTo>
                    <a:pt x="661539" y="21008"/>
                    <a:pt x="654798" y="14278"/>
                    <a:pt x="646504" y="14278"/>
                  </a:cubicBezTo>
                  <a:lnTo>
                    <a:pt x="496154" y="14278"/>
                  </a:lnTo>
                  <a:cubicBezTo>
                    <a:pt x="487859" y="14278"/>
                    <a:pt x="481119" y="21008"/>
                    <a:pt x="481119" y="29313"/>
                  </a:cubicBezTo>
                  <a:lnTo>
                    <a:pt x="481119" y="194697"/>
                  </a:lnTo>
                  <a:lnTo>
                    <a:pt x="420202" y="194697"/>
                  </a:lnTo>
                  <a:cubicBezTo>
                    <a:pt x="408751" y="169639"/>
                    <a:pt x="400281" y="154804"/>
                    <a:pt x="393490" y="146285"/>
                  </a:cubicBezTo>
                  <a:lnTo>
                    <a:pt x="431478" y="53419"/>
                  </a:lnTo>
                  <a:cubicBezTo>
                    <a:pt x="437016" y="40130"/>
                    <a:pt x="430727" y="24875"/>
                    <a:pt x="417446" y="19344"/>
                  </a:cubicBezTo>
                  <a:cubicBezTo>
                    <a:pt x="410455" y="16435"/>
                    <a:pt x="402536" y="16708"/>
                    <a:pt x="395770" y="20091"/>
                  </a:cubicBezTo>
                  <a:lnTo>
                    <a:pt x="367354" y="34324"/>
                  </a:lnTo>
                  <a:lnTo>
                    <a:pt x="349438" y="10444"/>
                  </a:lnTo>
                  <a:cubicBezTo>
                    <a:pt x="340818" y="-1078"/>
                    <a:pt x="324480" y="-3426"/>
                    <a:pt x="312953" y="5201"/>
                  </a:cubicBezTo>
                  <a:cubicBezTo>
                    <a:pt x="311976" y="5946"/>
                    <a:pt x="311023" y="6760"/>
                    <a:pt x="310146" y="7637"/>
                  </a:cubicBezTo>
                  <a:lnTo>
                    <a:pt x="287268" y="30490"/>
                  </a:lnTo>
                  <a:lnTo>
                    <a:pt x="272233" y="10444"/>
                  </a:lnTo>
                  <a:cubicBezTo>
                    <a:pt x="263613" y="-1078"/>
                    <a:pt x="247275" y="-3426"/>
                    <a:pt x="235748" y="5201"/>
                  </a:cubicBezTo>
                  <a:cubicBezTo>
                    <a:pt x="234771" y="5946"/>
                    <a:pt x="233819" y="6760"/>
                    <a:pt x="232942" y="7637"/>
                  </a:cubicBezTo>
                  <a:lnTo>
                    <a:pt x="204074" y="36479"/>
                  </a:lnTo>
                  <a:lnTo>
                    <a:pt x="160724" y="24075"/>
                  </a:lnTo>
                  <a:cubicBezTo>
                    <a:pt x="146892" y="20081"/>
                    <a:pt x="132458" y="28055"/>
                    <a:pt x="128449" y="41882"/>
                  </a:cubicBezTo>
                  <a:cubicBezTo>
                    <a:pt x="126544" y="48507"/>
                    <a:pt x="127321" y="55619"/>
                    <a:pt x="130654" y="61663"/>
                  </a:cubicBezTo>
                  <a:lnTo>
                    <a:pt x="176135" y="145608"/>
                  </a:lnTo>
                  <a:cubicBezTo>
                    <a:pt x="144211" y="174450"/>
                    <a:pt x="105220" y="255464"/>
                    <a:pt x="105220" y="329085"/>
                  </a:cubicBezTo>
                  <a:lnTo>
                    <a:pt x="105220" y="375117"/>
                  </a:lnTo>
                  <a:cubicBezTo>
                    <a:pt x="105220" y="424933"/>
                    <a:pt x="145614" y="465327"/>
                    <a:pt x="195429" y="465327"/>
                  </a:cubicBezTo>
                  <a:lnTo>
                    <a:pt x="772497" y="465327"/>
                  </a:lnTo>
                  <a:lnTo>
                    <a:pt x="740748" y="528849"/>
                  </a:lnTo>
                  <a:lnTo>
                    <a:pt x="658055" y="564282"/>
                  </a:lnTo>
                  <a:cubicBezTo>
                    <a:pt x="648659" y="532483"/>
                    <a:pt x="619516" y="510607"/>
                    <a:pt x="586364" y="510432"/>
                  </a:cubicBezTo>
                  <a:lnTo>
                    <a:pt x="369910" y="510432"/>
                  </a:lnTo>
                  <a:cubicBezTo>
                    <a:pt x="292355" y="510331"/>
                    <a:pt x="216303" y="531906"/>
                    <a:pt x="150350" y="572751"/>
                  </a:cubicBezTo>
                  <a:lnTo>
                    <a:pt x="150350" y="540501"/>
                  </a:lnTo>
                  <a:cubicBezTo>
                    <a:pt x="150350" y="523888"/>
                    <a:pt x="136893" y="510432"/>
                    <a:pt x="120280" y="510432"/>
                  </a:cubicBezTo>
                  <a:lnTo>
                    <a:pt x="30070" y="510432"/>
                  </a:lnTo>
                  <a:cubicBezTo>
                    <a:pt x="13456" y="510432"/>
                    <a:pt x="0" y="523888"/>
                    <a:pt x="0" y="540501"/>
                  </a:cubicBezTo>
                  <a:lnTo>
                    <a:pt x="0" y="871271"/>
                  </a:lnTo>
                  <a:cubicBezTo>
                    <a:pt x="0" y="887884"/>
                    <a:pt x="13456" y="901341"/>
                    <a:pt x="30070" y="901341"/>
                  </a:cubicBezTo>
                  <a:close/>
                  <a:moveTo>
                    <a:pt x="198111" y="66048"/>
                  </a:moveTo>
                  <a:cubicBezTo>
                    <a:pt x="207207" y="68662"/>
                    <a:pt x="217005" y="66128"/>
                    <a:pt x="223695" y="59433"/>
                  </a:cubicBezTo>
                  <a:lnTo>
                    <a:pt x="250959" y="32169"/>
                  </a:lnTo>
                  <a:lnTo>
                    <a:pt x="265994" y="52216"/>
                  </a:lnTo>
                  <a:cubicBezTo>
                    <a:pt x="274639" y="63733"/>
                    <a:pt x="290952" y="66068"/>
                    <a:pt x="302478" y="57433"/>
                  </a:cubicBezTo>
                  <a:cubicBezTo>
                    <a:pt x="303481" y="56689"/>
                    <a:pt x="304408" y="55874"/>
                    <a:pt x="305285" y="54997"/>
                  </a:cubicBezTo>
                  <a:lnTo>
                    <a:pt x="328163" y="32144"/>
                  </a:lnTo>
                  <a:lnTo>
                    <a:pt x="345303" y="54997"/>
                  </a:lnTo>
                  <a:cubicBezTo>
                    <a:pt x="352846" y="65146"/>
                    <a:pt x="366603" y="68391"/>
                    <a:pt x="377879" y="62690"/>
                  </a:cubicBezTo>
                  <a:lnTo>
                    <a:pt x="399755" y="51740"/>
                  </a:lnTo>
                  <a:lnTo>
                    <a:pt x="365851" y="134557"/>
                  </a:lnTo>
                  <a:lnTo>
                    <a:pt x="325106" y="134557"/>
                  </a:lnTo>
                  <a:lnTo>
                    <a:pt x="344301" y="96168"/>
                  </a:lnTo>
                  <a:lnTo>
                    <a:pt x="317413" y="82712"/>
                  </a:lnTo>
                  <a:lnTo>
                    <a:pt x="291403" y="134557"/>
                  </a:lnTo>
                  <a:lnTo>
                    <a:pt x="265041" y="134557"/>
                  </a:lnTo>
                  <a:lnTo>
                    <a:pt x="244093" y="90956"/>
                  </a:lnTo>
                  <a:lnTo>
                    <a:pt x="216980" y="103986"/>
                  </a:lnTo>
                  <a:lnTo>
                    <a:pt x="231664" y="134557"/>
                  </a:lnTo>
                  <a:lnTo>
                    <a:pt x="204400" y="134557"/>
                  </a:lnTo>
                  <a:lnTo>
                    <a:pt x="161651" y="55624"/>
                  </a:lnTo>
                  <a:close/>
                  <a:moveTo>
                    <a:pt x="345804" y="209732"/>
                  </a:moveTo>
                  <a:lnTo>
                    <a:pt x="345804" y="435257"/>
                  </a:lnTo>
                  <a:lnTo>
                    <a:pt x="195455" y="435257"/>
                  </a:lnTo>
                  <a:cubicBezTo>
                    <a:pt x="162252" y="435257"/>
                    <a:pt x="135315" y="408319"/>
                    <a:pt x="135315" y="375117"/>
                  </a:cubicBezTo>
                  <a:lnTo>
                    <a:pt x="135315" y="329010"/>
                  </a:lnTo>
                  <a:cubicBezTo>
                    <a:pt x="135315" y="248522"/>
                    <a:pt x="185131" y="173473"/>
                    <a:pt x="199389" y="164627"/>
                  </a:cubicBezTo>
                  <a:lnTo>
                    <a:pt x="369785" y="164627"/>
                  </a:lnTo>
                  <a:cubicBezTo>
                    <a:pt x="372291" y="167584"/>
                    <a:pt x="377754" y="175478"/>
                    <a:pt x="387075" y="194697"/>
                  </a:cubicBezTo>
                  <a:lnTo>
                    <a:pt x="360839" y="194697"/>
                  </a:lnTo>
                  <a:cubicBezTo>
                    <a:pt x="352545" y="194697"/>
                    <a:pt x="345804" y="201428"/>
                    <a:pt x="345804" y="209732"/>
                  </a:cubicBezTo>
                  <a:close/>
                  <a:moveTo>
                    <a:pt x="375874" y="224767"/>
                  </a:moveTo>
                  <a:lnTo>
                    <a:pt x="481119" y="224767"/>
                  </a:lnTo>
                  <a:lnTo>
                    <a:pt x="481119" y="435257"/>
                  </a:lnTo>
                  <a:lnTo>
                    <a:pt x="375874" y="435257"/>
                  </a:lnTo>
                  <a:close/>
                  <a:moveTo>
                    <a:pt x="706643" y="230982"/>
                  </a:moveTo>
                  <a:lnTo>
                    <a:pt x="790639" y="314977"/>
                  </a:lnTo>
                  <a:lnTo>
                    <a:pt x="622748" y="314977"/>
                  </a:lnTo>
                  <a:close/>
                  <a:moveTo>
                    <a:pt x="511189" y="44348"/>
                  </a:moveTo>
                  <a:lnTo>
                    <a:pt x="631469" y="44348"/>
                  </a:lnTo>
                  <a:lnTo>
                    <a:pt x="631469" y="263658"/>
                  </a:lnTo>
                  <a:lnTo>
                    <a:pt x="575739" y="319387"/>
                  </a:lnTo>
                  <a:cubicBezTo>
                    <a:pt x="569875" y="325251"/>
                    <a:pt x="569875" y="334773"/>
                    <a:pt x="575764" y="340662"/>
                  </a:cubicBezTo>
                  <a:cubicBezTo>
                    <a:pt x="578571" y="343468"/>
                    <a:pt x="582380" y="345047"/>
                    <a:pt x="586364" y="345047"/>
                  </a:cubicBezTo>
                  <a:lnTo>
                    <a:pt x="601399" y="345047"/>
                  </a:lnTo>
                  <a:lnTo>
                    <a:pt x="601399" y="435257"/>
                  </a:lnTo>
                  <a:lnTo>
                    <a:pt x="511189" y="435257"/>
                  </a:lnTo>
                  <a:close/>
                  <a:moveTo>
                    <a:pt x="631469" y="345047"/>
                  </a:moveTo>
                  <a:lnTo>
                    <a:pt x="781818" y="345047"/>
                  </a:lnTo>
                  <a:lnTo>
                    <a:pt x="781818" y="435257"/>
                  </a:lnTo>
                  <a:lnTo>
                    <a:pt x="751748" y="435257"/>
                  </a:lnTo>
                  <a:lnTo>
                    <a:pt x="751748" y="375117"/>
                  </a:lnTo>
                  <a:cubicBezTo>
                    <a:pt x="751748" y="366822"/>
                    <a:pt x="745008" y="360082"/>
                    <a:pt x="736713" y="360082"/>
                  </a:cubicBezTo>
                  <a:lnTo>
                    <a:pt x="676574" y="360082"/>
                  </a:lnTo>
                  <a:cubicBezTo>
                    <a:pt x="668279" y="360082"/>
                    <a:pt x="661539" y="366822"/>
                    <a:pt x="661539" y="375117"/>
                  </a:cubicBezTo>
                  <a:lnTo>
                    <a:pt x="661539" y="435257"/>
                  </a:lnTo>
                  <a:lnTo>
                    <a:pt x="631469" y="435257"/>
                  </a:lnTo>
                  <a:close/>
                  <a:moveTo>
                    <a:pt x="721678" y="435257"/>
                  </a:moveTo>
                  <a:lnTo>
                    <a:pt x="691608" y="435257"/>
                  </a:lnTo>
                  <a:lnTo>
                    <a:pt x="691608" y="390152"/>
                  </a:lnTo>
                  <a:lnTo>
                    <a:pt x="721678" y="390152"/>
                  </a:lnTo>
                  <a:close/>
                  <a:moveTo>
                    <a:pt x="369910" y="540501"/>
                  </a:moveTo>
                  <a:lnTo>
                    <a:pt x="586364" y="540501"/>
                  </a:lnTo>
                  <a:cubicBezTo>
                    <a:pt x="611272" y="540501"/>
                    <a:pt x="631469" y="560699"/>
                    <a:pt x="631469" y="585606"/>
                  </a:cubicBezTo>
                  <a:cubicBezTo>
                    <a:pt x="631469" y="610514"/>
                    <a:pt x="611272" y="630711"/>
                    <a:pt x="586364" y="630711"/>
                  </a:cubicBezTo>
                  <a:lnTo>
                    <a:pt x="345804" y="630711"/>
                  </a:lnTo>
                  <a:lnTo>
                    <a:pt x="345804" y="660781"/>
                  </a:lnTo>
                  <a:lnTo>
                    <a:pt x="586364" y="660781"/>
                  </a:lnTo>
                  <a:cubicBezTo>
                    <a:pt x="623776" y="660681"/>
                    <a:pt x="655399" y="633017"/>
                    <a:pt x="660486" y="595955"/>
                  </a:cubicBezTo>
                  <a:lnTo>
                    <a:pt x="757662" y="554309"/>
                  </a:lnTo>
                  <a:cubicBezTo>
                    <a:pt x="760920" y="552905"/>
                    <a:pt x="763601" y="550399"/>
                    <a:pt x="765180" y="547217"/>
                  </a:cubicBezTo>
                  <a:lnTo>
                    <a:pt x="813843" y="449891"/>
                  </a:lnTo>
                  <a:cubicBezTo>
                    <a:pt x="820408" y="436810"/>
                    <a:pt x="836320" y="431498"/>
                    <a:pt x="849425" y="438063"/>
                  </a:cubicBezTo>
                  <a:cubicBezTo>
                    <a:pt x="859900" y="443300"/>
                    <a:pt x="865688" y="454802"/>
                    <a:pt x="863659" y="466354"/>
                  </a:cubicBezTo>
                  <a:lnTo>
                    <a:pt x="857119" y="503315"/>
                  </a:lnTo>
                  <a:cubicBezTo>
                    <a:pt x="825695" y="681329"/>
                    <a:pt x="671011" y="811106"/>
                    <a:pt x="490240" y="811131"/>
                  </a:cubicBezTo>
                  <a:lnTo>
                    <a:pt x="150350" y="811131"/>
                  </a:lnTo>
                  <a:lnTo>
                    <a:pt x="150350" y="608735"/>
                  </a:lnTo>
                  <a:cubicBezTo>
                    <a:pt x="214925" y="564232"/>
                    <a:pt x="291503" y="540426"/>
                    <a:pt x="369910" y="540501"/>
                  </a:cubicBezTo>
                  <a:close/>
                  <a:moveTo>
                    <a:pt x="30070" y="540501"/>
                  </a:moveTo>
                  <a:lnTo>
                    <a:pt x="120280" y="540501"/>
                  </a:lnTo>
                  <a:lnTo>
                    <a:pt x="120280" y="871271"/>
                  </a:lnTo>
                  <a:lnTo>
                    <a:pt x="30070" y="871271"/>
                  </a:lnTo>
                  <a:close/>
                </a:path>
              </a:pathLst>
            </a:custGeom>
            <a:grpFill/>
            <a:ln w="2487"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547CF2E-8C19-B44D-987F-C6A326F3D732}"/>
                </a:ext>
              </a:extLst>
            </p:cNvPr>
            <p:cNvSpPr/>
            <p:nvPr/>
          </p:nvSpPr>
          <p:spPr>
            <a:xfrm>
              <a:off x="6516507" y="5703928"/>
              <a:ext cx="30070" cy="45105"/>
            </a:xfrm>
            <a:custGeom>
              <a:avLst/>
              <a:gdLst>
                <a:gd name="connsiteX0" fmla="*/ 0 w 30069"/>
                <a:gd name="connsiteY0" fmla="*/ 0 h 45104"/>
                <a:gd name="connsiteX1" fmla="*/ 30070 w 30069"/>
                <a:gd name="connsiteY1" fmla="*/ 0 h 45104"/>
                <a:gd name="connsiteX2" fmla="*/ 30070 w 30069"/>
                <a:gd name="connsiteY2" fmla="*/ 45105 h 45104"/>
                <a:gd name="connsiteX3" fmla="*/ 0 w 30069"/>
                <a:gd name="connsiteY3" fmla="*/ 45105 h 45104"/>
              </a:gdLst>
              <a:ahLst/>
              <a:cxnLst>
                <a:cxn ang="0">
                  <a:pos x="connsiteX0" y="connsiteY0"/>
                </a:cxn>
                <a:cxn ang="0">
                  <a:pos x="connsiteX1" y="connsiteY1"/>
                </a:cxn>
                <a:cxn ang="0">
                  <a:pos x="connsiteX2" y="connsiteY2"/>
                </a:cxn>
                <a:cxn ang="0">
                  <a:pos x="connsiteX3" y="connsiteY3"/>
                </a:cxn>
              </a:cxnLst>
              <a:rect l="l" t="t" r="r" b="b"/>
              <a:pathLst>
                <a:path w="30069" h="45104">
                  <a:moveTo>
                    <a:pt x="0" y="0"/>
                  </a:moveTo>
                  <a:lnTo>
                    <a:pt x="30070" y="0"/>
                  </a:lnTo>
                  <a:lnTo>
                    <a:pt x="30070" y="45105"/>
                  </a:lnTo>
                  <a:lnTo>
                    <a:pt x="0" y="45105"/>
                  </a:lnTo>
                  <a:close/>
                </a:path>
              </a:pathLst>
            </a:custGeom>
            <a:grpFill/>
            <a:ln w="2487"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3AC6938-FFC1-C089-0B04-EE6E9A0398D9}"/>
                </a:ext>
              </a:extLst>
            </p:cNvPr>
            <p:cNvSpPr/>
            <p:nvPr/>
          </p:nvSpPr>
          <p:spPr>
            <a:xfrm>
              <a:off x="6997626" y="5192739"/>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24A7DEB5-8CB1-BF58-0D3E-42EA90F5361F}"/>
                </a:ext>
              </a:extLst>
            </p:cNvPr>
            <p:cNvSpPr/>
            <p:nvPr/>
          </p:nvSpPr>
          <p:spPr>
            <a:xfrm>
              <a:off x="7042731" y="5192739"/>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3AA4C529-F3B1-0121-CD8F-4438FFD5426D}"/>
                </a:ext>
              </a:extLst>
            </p:cNvPr>
            <p:cNvSpPr/>
            <p:nvPr/>
          </p:nvSpPr>
          <p:spPr>
            <a:xfrm>
              <a:off x="6997626" y="5252879"/>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0F33A997-A11D-B59A-7229-FF26FBB6E84C}"/>
                </a:ext>
              </a:extLst>
            </p:cNvPr>
            <p:cNvSpPr/>
            <p:nvPr/>
          </p:nvSpPr>
          <p:spPr>
            <a:xfrm>
              <a:off x="7042731" y="5252879"/>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E0EF3DC-1D2D-A4E8-944F-DD266784E2C8}"/>
                </a:ext>
              </a:extLst>
            </p:cNvPr>
            <p:cNvSpPr/>
            <p:nvPr/>
          </p:nvSpPr>
          <p:spPr>
            <a:xfrm>
              <a:off x="6997626" y="5313019"/>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E76713F9-19A1-FC87-2F4D-7A7113BDCDC1}"/>
                </a:ext>
              </a:extLst>
            </p:cNvPr>
            <p:cNvSpPr/>
            <p:nvPr/>
          </p:nvSpPr>
          <p:spPr>
            <a:xfrm>
              <a:off x="7042731" y="5313019"/>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897EB565-E5B1-1CE9-0B81-70DB673DFA95}"/>
                </a:ext>
              </a:extLst>
            </p:cNvPr>
            <p:cNvSpPr/>
            <p:nvPr/>
          </p:nvSpPr>
          <p:spPr>
            <a:xfrm>
              <a:off x="6862311" y="5373158"/>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B0DB891-E315-E05E-532E-E8986D2703DB}"/>
                </a:ext>
              </a:extLst>
            </p:cNvPr>
            <p:cNvSpPr/>
            <p:nvPr/>
          </p:nvSpPr>
          <p:spPr>
            <a:xfrm>
              <a:off x="6907416" y="5373158"/>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98388CD-64F7-2131-EAF4-E36E95D14BDE}"/>
                </a:ext>
              </a:extLst>
            </p:cNvPr>
            <p:cNvSpPr/>
            <p:nvPr/>
          </p:nvSpPr>
          <p:spPr>
            <a:xfrm>
              <a:off x="6862311" y="5433298"/>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60BB4542-3667-AD63-4167-CA13DE5BCEB4}"/>
                </a:ext>
              </a:extLst>
            </p:cNvPr>
            <p:cNvSpPr/>
            <p:nvPr/>
          </p:nvSpPr>
          <p:spPr>
            <a:xfrm>
              <a:off x="6907416" y="5433298"/>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2789F3D2-0931-F1E8-AB95-A47F1F79C6D1}"/>
                </a:ext>
              </a:extLst>
            </p:cNvPr>
            <p:cNvSpPr/>
            <p:nvPr/>
          </p:nvSpPr>
          <p:spPr>
            <a:xfrm>
              <a:off x="6862311" y="5493438"/>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4E285665-1C9E-7ADA-5F0E-4A33565F386D}"/>
                </a:ext>
              </a:extLst>
            </p:cNvPr>
            <p:cNvSpPr/>
            <p:nvPr/>
          </p:nvSpPr>
          <p:spPr>
            <a:xfrm>
              <a:off x="6907416" y="5493438"/>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31D822F-EAD4-8778-8889-648D48FF597F}"/>
                </a:ext>
              </a:extLst>
            </p:cNvPr>
            <p:cNvSpPr/>
            <p:nvPr/>
          </p:nvSpPr>
          <p:spPr>
            <a:xfrm>
              <a:off x="6997626" y="5373158"/>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AFEDFA81-DFD8-17B8-0913-48109EFA1236}"/>
                </a:ext>
              </a:extLst>
            </p:cNvPr>
            <p:cNvSpPr/>
            <p:nvPr/>
          </p:nvSpPr>
          <p:spPr>
            <a:xfrm>
              <a:off x="7042731" y="5373158"/>
              <a:ext cx="15035" cy="30070"/>
            </a:xfrm>
            <a:custGeom>
              <a:avLst/>
              <a:gdLst>
                <a:gd name="connsiteX0" fmla="*/ 0 w 15034"/>
                <a:gd name="connsiteY0" fmla="*/ 0 h 30069"/>
                <a:gd name="connsiteX1" fmla="*/ 15035 w 15034"/>
                <a:gd name="connsiteY1" fmla="*/ 0 h 30069"/>
                <a:gd name="connsiteX2" fmla="*/ 15035 w 15034"/>
                <a:gd name="connsiteY2" fmla="*/ 30070 h 30069"/>
                <a:gd name="connsiteX3" fmla="*/ 0 w 15034"/>
                <a:gd name="connsiteY3" fmla="*/ 30070 h 30069"/>
              </a:gdLst>
              <a:ahLst/>
              <a:cxnLst>
                <a:cxn ang="0">
                  <a:pos x="connsiteX0" y="connsiteY0"/>
                </a:cxn>
                <a:cxn ang="0">
                  <a:pos x="connsiteX1" y="connsiteY1"/>
                </a:cxn>
                <a:cxn ang="0">
                  <a:pos x="connsiteX2" y="connsiteY2"/>
                </a:cxn>
                <a:cxn ang="0">
                  <a:pos x="connsiteX3" y="connsiteY3"/>
                </a:cxn>
              </a:cxnLst>
              <a:rect l="l" t="t" r="r" b="b"/>
              <a:pathLst>
                <a:path w="15034" h="30069">
                  <a:moveTo>
                    <a:pt x="0" y="0"/>
                  </a:moveTo>
                  <a:lnTo>
                    <a:pt x="15035" y="0"/>
                  </a:lnTo>
                  <a:lnTo>
                    <a:pt x="15035" y="30070"/>
                  </a:lnTo>
                  <a:lnTo>
                    <a:pt x="0" y="30070"/>
                  </a:lnTo>
                  <a:close/>
                </a:path>
              </a:pathLst>
            </a:custGeom>
            <a:grpFill/>
            <a:ln w="2487"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37B3B231-E5D1-98A3-5E4D-184EECE0EF50}"/>
                </a:ext>
              </a:extLst>
            </p:cNvPr>
            <p:cNvSpPr/>
            <p:nvPr/>
          </p:nvSpPr>
          <p:spPr>
            <a:xfrm>
              <a:off x="6681892" y="5343089"/>
              <a:ext cx="90210" cy="150350"/>
            </a:xfrm>
            <a:custGeom>
              <a:avLst/>
              <a:gdLst>
                <a:gd name="connsiteX0" fmla="*/ 75175 w 90209"/>
                <a:gd name="connsiteY0" fmla="*/ 15035 h 150349"/>
                <a:gd name="connsiteX1" fmla="*/ 60140 w 90209"/>
                <a:gd name="connsiteY1" fmla="*/ 15035 h 150349"/>
                <a:gd name="connsiteX2" fmla="*/ 60140 w 90209"/>
                <a:gd name="connsiteY2" fmla="*/ 0 h 150349"/>
                <a:gd name="connsiteX3" fmla="*/ 30070 w 90209"/>
                <a:gd name="connsiteY3" fmla="*/ 0 h 150349"/>
                <a:gd name="connsiteX4" fmla="*/ 30070 w 90209"/>
                <a:gd name="connsiteY4" fmla="*/ 15035 h 150349"/>
                <a:gd name="connsiteX5" fmla="*/ 15035 w 90209"/>
                <a:gd name="connsiteY5" fmla="*/ 15035 h 150349"/>
                <a:gd name="connsiteX6" fmla="*/ 0 w 90209"/>
                <a:gd name="connsiteY6" fmla="*/ 30070 h 150349"/>
                <a:gd name="connsiteX7" fmla="*/ 0 w 90209"/>
                <a:gd name="connsiteY7" fmla="*/ 75175 h 150349"/>
                <a:gd name="connsiteX8" fmla="*/ 15035 w 90209"/>
                <a:gd name="connsiteY8" fmla="*/ 90210 h 150349"/>
                <a:gd name="connsiteX9" fmla="*/ 60140 w 90209"/>
                <a:gd name="connsiteY9" fmla="*/ 90210 h 150349"/>
                <a:gd name="connsiteX10" fmla="*/ 60140 w 90209"/>
                <a:gd name="connsiteY10" fmla="*/ 105245 h 150349"/>
                <a:gd name="connsiteX11" fmla="*/ 0 w 90209"/>
                <a:gd name="connsiteY11" fmla="*/ 105245 h 150349"/>
                <a:gd name="connsiteX12" fmla="*/ 0 w 90209"/>
                <a:gd name="connsiteY12" fmla="*/ 120280 h 150349"/>
                <a:gd name="connsiteX13" fmla="*/ 15035 w 90209"/>
                <a:gd name="connsiteY13" fmla="*/ 135315 h 150349"/>
                <a:gd name="connsiteX14" fmla="*/ 30070 w 90209"/>
                <a:gd name="connsiteY14" fmla="*/ 135315 h 150349"/>
                <a:gd name="connsiteX15" fmla="*/ 30070 w 90209"/>
                <a:gd name="connsiteY15" fmla="*/ 150350 h 150349"/>
                <a:gd name="connsiteX16" fmla="*/ 60140 w 90209"/>
                <a:gd name="connsiteY16" fmla="*/ 150350 h 150349"/>
                <a:gd name="connsiteX17" fmla="*/ 60140 w 90209"/>
                <a:gd name="connsiteY17" fmla="*/ 135315 h 150349"/>
                <a:gd name="connsiteX18" fmla="*/ 75175 w 90209"/>
                <a:gd name="connsiteY18" fmla="*/ 135315 h 150349"/>
                <a:gd name="connsiteX19" fmla="*/ 90210 w 90209"/>
                <a:gd name="connsiteY19" fmla="*/ 120280 h 150349"/>
                <a:gd name="connsiteX20" fmla="*/ 90210 w 90209"/>
                <a:gd name="connsiteY20" fmla="*/ 75175 h 150349"/>
                <a:gd name="connsiteX21" fmla="*/ 75175 w 90209"/>
                <a:gd name="connsiteY21" fmla="*/ 60140 h 150349"/>
                <a:gd name="connsiteX22" fmla="*/ 30070 w 90209"/>
                <a:gd name="connsiteY22" fmla="*/ 60140 h 150349"/>
                <a:gd name="connsiteX23" fmla="*/ 30070 w 90209"/>
                <a:gd name="connsiteY23" fmla="*/ 45105 h 150349"/>
                <a:gd name="connsiteX24" fmla="*/ 90210 w 90209"/>
                <a:gd name="connsiteY24" fmla="*/ 45105 h 150349"/>
                <a:gd name="connsiteX25" fmla="*/ 90210 w 90209"/>
                <a:gd name="connsiteY25" fmla="*/ 30070 h 150349"/>
                <a:gd name="connsiteX26" fmla="*/ 75175 w 90209"/>
                <a:gd name="connsiteY26" fmla="*/ 15035 h 150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0209" h="150349">
                  <a:moveTo>
                    <a:pt x="75175" y="15035"/>
                  </a:moveTo>
                  <a:lnTo>
                    <a:pt x="60140" y="15035"/>
                  </a:lnTo>
                  <a:lnTo>
                    <a:pt x="60140" y="0"/>
                  </a:lnTo>
                  <a:lnTo>
                    <a:pt x="30070" y="0"/>
                  </a:lnTo>
                  <a:lnTo>
                    <a:pt x="30070" y="15035"/>
                  </a:lnTo>
                  <a:lnTo>
                    <a:pt x="15035" y="15035"/>
                  </a:lnTo>
                  <a:cubicBezTo>
                    <a:pt x="6741" y="15035"/>
                    <a:pt x="0" y="21776"/>
                    <a:pt x="0" y="30070"/>
                  </a:cubicBezTo>
                  <a:lnTo>
                    <a:pt x="0" y="75175"/>
                  </a:lnTo>
                  <a:cubicBezTo>
                    <a:pt x="0" y="83469"/>
                    <a:pt x="6741" y="90210"/>
                    <a:pt x="15035" y="90210"/>
                  </a:cubicBezTo>
                  <a:lnTo>
                    <a:pt x="60140" y="90210"/>
                  </a:lnTo>
                  <a:lnTo>
                    <a:pt x="60140" y="105245"/>
                  </a:lnTo>
                  <a:lnTo>
                    <a:pt x="0" y="105245"/>
                  </a:lnTo>
                  <a:lnTo>
                    <a:pt x="0" y="120280"/>
                  </a:lnTo>
                  <a:cubicBezTo>
                    <a:pt x="0" y="128574"/>
                    <a:pt x="6741" y="135315"/>
                    <a:pt x="15035" y="135315"/>
                  </a:cubicBezTo>
                  <a:lnTo>
                    <a:pt x="30070" y="135315"/>
                  </a:lnTo>
                  <a:lnTo>
                    <a:pt x="30070" y="150350"/>
                  </a:lnTo>
                  <a:lnTo>
                    <a:pt x="60140" y="150350"/>
                  </a:lnTo>
                  <a:lnTo>
                    <a:pt x="60140" y="135315"/>
                  </a:lnTo>
                  <a:lnTo>
                    <a:pt x="75175" y="135315"/>
                  </a:lnTo>
                  <a:cubicBezTo>
                    <a:pt x="83469" y="135315"/>
                    <a:pt x="90210" y="128574"/>
                    <a:pt x="90210" y="120280"/>
                  </a:cubicBezTo>
                  <a:lnTo>
                    <a:pt x="90210" y="75175"/>
                  </a:lnTo>
                  <a:cubicBezTo>
                    <a:pt x="90210" y="66881"/>
                    <a:pt x="83469" y="60140"/>
                    <a:pt x="75175" y="60140"/>
                  </a:cubicBezTo>
                  <a:lnTo>
                    <a:pt x="30070" y="60140"/>
                  </a:lnTo>
                  <a:lnTo>
                    <a:pt x="30070" y="45105"/>
                  </a:lnTo>
                  <a:lnTo>
                    <a:pt x="90210" y="45105"/>
                  </a:lnTo>
                  <a:lnTo>
                    <a:pt x="90210" y="30070"/>
                  </a:lnTo>
                  <a:cubicBezTo>
                    <a:pt x="90210" y="21776"/>
                    <a:pt x="83469" y="15035"/>
                    <a:pt x="75175" y="15035"/>
                  </a:cubicBezTo>
                  <a:close/>
                </a:path>
              </a:pathLst>
            </a:custGeom>
            <a:grpFill/>
            <a:ln w="2487"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0277ACB-E38B-EE57-298C-86B45C3A0753}"/>
                </a:ext>
              </a:extLst>
            </p:cNvPr>
            <p:cNvSpPr/>
            <p:nvPr/>
          </p:nvSpPr>
          <p:spPr>
            <a:xfrm>
              <a:off x="7223150" y="5147634"/>
              <a:ext cx="30070" cy="30070"/>
            </a:xfrm>
            <a:custGeom>
              <a:avLst/>
              <a:gdLst>
                <a:gd name="connsiteX0" fmla="*/ 0 w 30069"/>
                <a:gd name="connsiteY0" fmla="*/ 0 h 30069"/>
                <a:gd name="connsiteX1" fmla="*/ 30070 w 30069"/>
                <a:gd name="connsiteY1" fmla="*/ 0 h 30069"/>
                <a:gd name="connsiteX2" fmla="*/ 30070 w 30069"/>
                <a:gd name="connsiteY2" fmla="*/ 30070 h 30069"/>
                <a:gd name="connsiteX3" fmla="*/ 0 w 30069"/>
                <a:gd name="connsiteY3" fmla="*/ 30070 h 30069"/>
              </a:gdLst>
              <a:ahLst/>
              <a:cxnLst>
                <a:cxn ang="0">
                  <a:pos x="connsiteX0" y="connsiteY0"/>
                </a:cxn>
                <a:cxn ang="0">
                  <a:pos x="connsiteX1" y="connsiteY1"/>
                </a:cxn>
                <a:cxn ang="0">
                  <a:pos x="connsiteX2" y="connsiteY2"/>
                </a:cxn>
                <a:cxn ang="0">
                  <a:pos x="connsiteX3" y="connsiteY3"/>
                </a:cxn>
              </a:cxnLst>
              <a:rect l="l" t="t" r="r" b="b"/>
              <a:pathLst>
                <a:path w="30069" h="30069">
                  <a:moveTo>
                    <a:pt x="0" y="0"/>
                  </a:moveTo>
                  <a:lnTo>
                    <a:pt x="30070" y="0"/>
                  </a:lnTo>
                  <a:lnTo>
                    <a:pt x="30070" y="30070"/>
                  </a:lnTo>
                  <a:lnTo>
                    <a:pt x="0" y="30070"/>
                  </a:lnTo>
                  <a:close/>
                </a:path>
              </a:pathLst>
            </a:custGeom>
            <a:grpFill/>
            <a:ln w="2487"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6C78F73-C565-11C3-A4EC-F617195A13D8}"/>
                </a:ext>
              </a:extLst>
            </p:cNvPr>
            <p:cNvSpPr/>
            <p:nvPr/>
          </p:nvSpPr>
          <p:spPr>
            <a:xfrm>
              <a:off x="7253220" y="5117564"/>
              <a:ext cx="30070" cy="30070"/>
            </a:xfrm>
            <a:custGeom>
              <a:avLst/>
              <a:gdLst>
                <a:gd name="connsiteX0" fmla="*/ 0 w 30069"/>
                <a:gd name="connsiteY0" fmla="*/ 0 h 30069"/>
                <a:gd name="connsiteX1" fmla="*/ 30070 w 30069"/>
                <a:gd name="connsiteY1" fmla="*/ 0 h 30069"/>
                <a:gd name="connsiteX2" fmla="*/ 30070 w 30069"/>
                <a:gd name="connsiteY2" fmla="*/ 30070 h 30069"/>
                <a:gd name="connsiteX3" fmla="*/ 0 w 30069"/>
                <a:gd name="connsiteY3" fmla="*/ 30070 h 30069"/>
              </a:gdLst>
              <a:ahLst/>
              <a:cxnLst>
                <a:cxn ang="0">
                  <a:pos x="connsiteX0" y="connsiteY0"/>
                </a:cxn>
                <a:cxn ang="0">
                  <a:pos x="connsiteX1" y="connsiteY1"/>
                </a:cxn>
                <a:cxn ang="0">
                  <a:pos x="connsiteX2" y="connsiteY2"/>
                </a:cxn>
                <a:cxn ang="0">
                  <a:pos x="connsiteX3" y="connsiteY3"/>
                </a:cxn>
              </a:cxnLst>
              <a:rect l="l" t="t" r="r" b="b"/>
              <a:pathLst>
                <a:path w="30069" h="30069">
                  <a:moveTo>
                    <a:pt x="0" y="0"/>
                  </a:moveTo>
                  <a:lnTo>
                    <a:pt x="30070" y="0"/>
                  </a:lnTo>
                  <a:lnTo>
                    <a:pt x="30070" y="30070"/>
                  </a:lnTo>
                  <a:lnTo>
                    <a:pt x="0" y="30070"/>
                  </a:lnTo>
                  <a:close/>
                </a:path>
              </a:pathLst>
            </a:custGeom>
            <a:grpFill/>
            <a:ln w="2487"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770B1360-E606-D5D3-3448-2CBC2EC4C3D9}"/>
                </a:ext>
              </a:extLst>
            </p:cNvPr>
            <p:cNvSpPr/>
            <p:nvPr/>
          </p:nvSpPr>
          <p:spPr>
            <a:xfrm>
              <a:off x="7283290" y="5147634"/>
              <a:ext cx="30070" cy="30070"/>
            </a:xfrm>
            <a:custGeom>
              <a:avLst/>
              <a:gdLst>
                <a:gd name="connsiteX0" fmla="*/ 0 w 30069"/>
                <a:gd name="connsiteY0" fmla="*/ 0 h 30069"/>
                <a:gd name="connsiteX1" fmla="*/ 30070 w 30069"/>
                <a:gd name="connsiteY1" fmla="*/ 0 h 30069"/>
                <a:gd name="connsiteX2" fmla="*/ 30070 w 30069"/>
                <a:gd name="connsiteY2" fmla="*/ 30070 h 30069"/>
                <a:gd name="connsiteX3" fmla="*/ 0 w 30069"/>
                <a:gd name="connsiteY3" fmla="*/ 30070 h 30069"/>
              </a:gdLst>
              <a:ahLst/>
              <a:cxnLst>
                <a:cxn ang="0">
                  <a:pos x="connsiteX0" y="connsiteY0"/>
                </a:cxn>
                <a:cxn ang="0">
                  <a:pos x="connsiteX1" y="connsiteY1"/>
                </a:cxn>
                <a:cxn ang="0">
                  <a:pos x="connsiteX2" y="connsiteY2"/>
                </a:cxn>
                <a:cxn ang="0">
                  <a:pos x="connsiteX3" y="connsiteY3"/>
                </a:cxn>
              </a:cxnLst>
              <a:rect l="l" t="t" r="r" b="b"/>
              <a:pathLst>
                <a:path w="30069" h="30069">
                  <a:moveTo>
                    <a:pt x="0" y="0"/>
                  </a:moveTo>
                  <a:lnTo>
                    <a:pt x="30070" y="0"/>
                  </a:lnTo>
                  <a:lnTo>
                    <a:pt x="30070" y="30070"/>
                  </a:lnTo>
                  <a:lnTo>
                    <a:pt x="0" y="30070"/>
                  </a:lnTo>
                  <a:close/>
                </a:path>
              </a:pathLst>
            </a:custGeom>
            <a:grpFill/>
            <a:ln w="2487"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BA221E0B-D017-1BD6-0FB3-A968F30A3218}"/>
                </a:ext>
              </a:extLst>
            </p:cNvPr>
            <p:cNvSpPr/>
            <p:nvPr/>
          </p:nvSpPr>
          <p:spPr>
            <a:xfrm>
              <a:off x="7253220" y="5177704"/>
              <a:ext cx="30070" cy="30070"/>
            </a:xfrm>
            <a:custGeom>
              <a:avLst/>
              <a:gdLst>
                <a:gd name="connsiteX0" fmla="*/ 0 w 30069"/>
                <a:gd name="connsiteY0" fmla="*/ 0 h 30069"/>
                <a:gd name="connsiteX1" fmla="*/ 30070 w 30069"/>
                <a:gd name="connsiteY1" fmla="*/ 0 h 30069"/>
                <a:gd name="connsiteX2" fmla="*/ 30070 w 30069"/>
                <a:gd name="connsiteY2" fmla="*/ 30070 h 30069"/>
                <a:gd name="connsiteX3" fmla="*/ 0 w 30069"/>
                <a:gd name="connsiteY3" fmla="*/ 30070 h 30069"/>
              </a:gdLst>
              <a:ahLst/>
              <a:cxnLst>
                <a:cxn ang="0">
                  <a:pos x="connsiteX0" y="connsiteY0"/>
                </a:cxn>
                <a:cxn ang="0">
                  <a:pos x="connsiteX1" y="connsiteY1"/>
                </a:cxn>
                <a:cxn ang="0">
                  <a:pos x="connsiteX2" y="connsiteY2"/>
                </a:cxn>
                <a:cxn ang="0">
                  <a:pos x="connsiteX3" y="connsiteY3"/>
                </a:cxn>
              </a:cxnLst>
              <a:rect l="l" t="t" r="r" b="b"/>
              <a:pathLst>
                <a:path w="30069" h="30069">
                  <a:moveTo>
                    <a:pt x="0" y="0"/>
                  </a:moveTo>
                  <a:lnTo>
                    <a:pt x="30070" y="0"/>
                  </a:lnTo>
                  <a:lnTo>
                    <a:pt x="30070" y="30070"/>
                  </a:lnTo>
                  <a:lnTo>
                    <a:pt x="0" y="30070"/>
                  </a:lnTo>
                  <a:close/>
                </a:path>
              </a:pathLst>
            </a:custGeom>
            <a:grpFill/>
            <a:ln w="2487"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881512C2-EA1F-0236-A8BA-3CFD441F1936}"/>
                </a:ext>
              </a:extLst>
            </p:cNvPr>
            <p:cNvSpPr/>
            <p:nvPr/>
          </p:nvSpPr>
          <p:spPr>
            <a:xfrm>
              <a:off x="7328395" y="5222809"/>
              <a:ext cx="30070" cy="30070"/>
            </a:xfrm>
            <a:custGeom>
              <a:avLst/>
              <a:gdLst>
                <a:gd name="connsiteX0" fmla="*/ 0 w 30069"/>
                <a:gd name="connsiteY0" fmla="*/ 0 h 30069"/>
                <a:gd name="connsiteX1" fmla="*/ 30070 w 30069"/>
                <a:gd name="connsiteY1" fmla="*/ 0 h 30069"/>
                <a:gd name="connsiteX2" fmla="*/ 30070 w 30069"/>
                <a:gd name="connsiteY2" fmla="*/ 30070 h 30069"/>
                <a:gd name="connsiteX3" fmla="*/ 0 w 30069"/>
                <a:gd name="connsiteY3" fmla="*/ 30070 h 30069"/>
              </a:gdLst>
              <a:ahLst/>
              <a:cxnLst>
                <a:cxn ang="0">
                  <a:pos x="connsiteX0" y="connsiteY0"/>
                </a:cxn>
                <a:cxn ang="0">
                  <a:pos x="connsiteX1" y="connsiteY1"/>
                </a:cxn>
                <a:cxn ang="0">
                  <a:pos x="connsiteX2" y="connsiteY2"/>
                </a:cxn>
                <a:cxn ang="0">
                  <a:pos x="connsiteX3" y="connsiteY3"/>
                </a:cxn>
              </a:cxnLst>
              <a:rect l="l" t="t" r="r" b="b"/>
              <a:pathLst>
                <a:path w="30069" h="30069">
                  <a:moveTo>
                    <a:pt x="0" y="0"/>
                  </a:moveTo>
                  <a:lnTo>
                    <a:pt x="30070" y="0"/>
                  </a:lnTo>
                  <a:lnTo>
                    <a:pt x="30070" y="30070"/>
                  </a:lnTo>
                  <a:lnTo>
                    <a:pt x="0" y="30070"/>
                  </a:lnTo>
                  <a:close/>
                </a:path>
              </a:pathLst>
            </a:custGeom>
            <a:grpFill/>
            <a:ln w="2487"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DA0356C4-28D8-F1FC-42D4-DD3E90F9B160}"/>
                </a:ext>
              </a:extLst>
            </p:cNvPr>
            <p:cNvSpPr/>
            <p:nvPr/>
          </p:nvSpPr>
          <p:spPr>
            <a:xfrm>
              <a:off x="7223150" y="5267914"/>
              <a:ext cx="30070" cy="30070"/>
            </a:xfrm>
            <a:custGeom>
              <a:avLst/>
              <a:gdLst>
                <a:gd name="connsiteX0" fmla="*/ 0 w 30069"/>
                <a:gd name="connsiteY0" fmla="*/ 0 h 30069"/>
                <a:gd name="connsiteX1" fmla="*/ 30070 w 30069"/>
                <a:gd name="connsiteY1" fmla="*/ 0 h 30069"/>
                <a:gd name="connsiteX2" fmla="*/ 30070 w 30069"/>
                <a:gd name="connsiteY2" fmla="*/ 30070 h 30069"/>
                <a:gd name="connsiteX3" fmla="*/ 0 w 30069"/>
                <a:gd name="connsiteY3" fmla="*/ 30070 h 30069"/>
              </a:gdLst>
              <a:ahLst/>
              <a:cxnLst>
                <a:cxn ang="0">
                  <a:pos x="connsiteX0" y="connsiteY0"/>
                </a:cxn>
                <a:cxn ang="0">
                  <a:pos x="connsiteX1" y="connsiteY1"/>
                </a:cxn>
                <a:cxn ang="0">
                  <a:pos x="connsiteX2" y="connsiteY2"/>
                </a:cxn>
                <a:cxn ang="0">
                  <a:pos x="connsiteX3" y="connsiteY3"/>
                </a:cxn>
              </a:cxnLst>
              <a:rect l="l" t="t" r="r" b="b"/>
              <a:pathLst>
                <a:path w="30069" h="30069">
                  <a:moveTo>
                    <a:pt x="0" y="0"/>
                  </a:moveTo>
                  <a:lnTo>
                    <a:pt x="30070" y="0"/>
                  </a:lnTo>
                  <a:lnTo>
                    <a:pt x="30070" y="30070"/>
                  </a:lnTo>
                  <a:lnTo>
                    <a:pt x="0" y="30070"/>
                  </a:lnTo>
                  <a:close/>
                </a:path>
              </a:pathLst>
            </a:custGeom>
            <a:grpFill/>
            <a:ln w="2487"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A1A46627-80FB-8945-012A-9381B8C4866A}"/>
                </a:ext>
              </a:extLst>
            </p:cNvPr>
            <p:cNvSpPr/>
            <p:nvPr/>
          </p:nvSpPr>
          <p:spPr>
            <a:xfrm>
              <a:off x="6456367" y="5252879"/>
              <a:ext cx="30070" cy="30070"/>
            </a:xfrm>
            <a:custGeom>
              <a:avLst/>
              <a:gdLst>
                <a:gd name="connsiteX0" fmla="*/ 0 w 30069"/>
                <a:gd name="connsiteY0" fmla="*/ 0 h 30069"/>
                <a:gd name="connsiteX1" fmla="*/ 30070 w 30069"/>
                <a:gd name="connsiteY1" fmla="*/ 0 h 30069"/>
                <a:gd name="connsiteX2" fmla="*/ 30070 w 30069"/>
                <a:gd name="connsiteY2" fmla="*/ 30070 h 30069"/>
                <a:gd name="connsiteX3" fmla="*/ 0 w 30069"/>
                <a:gd name="connsiteY3" fmla="*/ 30070 h 30069"/>
              </a:gdLst>
              <a:ahLst/>
              <a:cxnLst>
                <a:cxn ang="0">
                  <a:pos x="connsiteX0" y="connsiteY0"/>
                </a:cxn>
                <a:cxn ang="0">
                  <a:pos x="connsiteX1" y="connsiteY1"/>
                </a:cxn>
                <a:cxn ang="0">
                  <a:pos x="connsiteX2" y="connsiteY2"/>
                </a:cxn>
                <a:cxn ang="0">
                  <a:pos x="connsiteX3" y="connsiteY3"/>
                </a:cxn>
              </a:cxnLst>
              <a:rect l="l" t="t" r="r" b="b"/>
              <a:pathLst>
                <a:path w="30069" h="30069">
                  <a:moveTo>
                    <a:pt x="0" y="0"/>
                  </a:moveTo>
                  <a:lnTo>
                    <a:pt x="30070" y="0"/>
                  </a:lnTo>
                  <a:lnTo>
                    <a:pt x="30070" y="30070"/>
                  </a:lnTo>
                  <a:lnTo>
                    <a:pt x="0" y="30070"/>
                  </a:lnTo>
                  <a:close/>
                </a:path>
              </a:pathLst>
            </a:custGeom>
            <a:grpFill/>
            <a:ln w="2487"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20C1EE31-9D92-D986-2B98-36C88C931410}"/>
                </a:ext>
              </a:extLst>
            </p:cNvPr>
            <p:cNvSpPr/>
            <p:nvPr/>
          </p:nvSpPr>
          <p:spPr>
            <a:xfrm>
              <a:off x="6486437" y="5222809"/>
              <a:ext cx="30070" cy="30070"/>
            </a:xfrm>
            <a:custGeom>
              <a:avLst/>
              <a:gdLst>
                <a:gd name="connsiteX0" fmla="*/ 0 w 30069"/>
                <a:gd name="connsiteY0" fmla="*/ 0 h 30069"/>
                <a:gd name="connsiteX1" fmla="*/ 30070 w 30069"/>
                <a:gd name="connsiteY1" fmla="*/ 0 h 30069"/>
                <a:gd name="connsiteX2" fmla="*/ 30070 w 30069"/>
                <a:gd name="connsiteY2" fmla="*/ 30070 h 30069"/>
                <a:gd name="connsiteX3" fmla="*/ 0 w 30069"/>
                <a:gd name="connsiteY3" fmla="*/ 30070 h 30069"/>
              </a:gdLst>
              <a:ahLst/>
              <a:cxnLst>
                <a:cxn ang="0">
                  <a:pos x="connsiteX0" y="connsiteY0"/>
                </a:cxn>
                <a:cxn ang="0">
                  <a:pos x="connsiteX1" y="connsiteY1"/>
                </a:cxn>
                <a:cxn ang="0">
                  <a:pos x="connsiteX2" y="connsiteY2"/>
                </a:cxn>
                <a:cxn ang="0">
                  <a:pos x="connsiteX3" y="connsiteY3"/>
                </a:cxn>
              </a:cxnLst>
              <a:rect l="l" t="t" r="r" b="b"/>
              <a:pathLst>
                <a:path w="30069" h="30069">
                  <a:moveTo>
                    <a:pt x="0" y="0"/>
                  </a:moveTo>
                  <a:lnTo>
                    <a:pt x="30070" y="0"/>
                  </a:lnTo>
                  <a:lnTo>
                    <a:pt x="30070" y="30070"/>
                  </a:lnTo>
                  <a:lnTo>
                    <a:pt x="0" y="30070"/>
                  </a:lnTo>
                  <a:close/>
                </a:path>
              </a:pathLst>
            </a:custGeom>
            <a:grpFill/>
            <a:ln w="2487"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826F885B-998D-9A28-42C8-11EF4CDCBBF0}"/>
                </a:ext>
              </a:extLst>
            </p:cNvPr>
            <p:cNvSpPr/>
            <p:nvPr/>
          </p:nvSpPr>
          <p:spPr>
            <a:xfrm>
              <a:off x="6516507" y="5252879"/>
              <a:ext cx="30070" cy="30070"/>
            </a:xfrm>
            <a:custGeom>
              <a:avLst/>
              <a:gdLst>
                <a:gd name="connsiteX0" fmla="*/ 0 w 30069"/>
                <a:gd name="connsiteY0" fmla="*/ 0 h 30069"/>
                <a:gd name="connsiteX1" fmla="*/ 30070 w 30069"/>
                <a:gd name="connsiteY1" fmla="*/ 0 h 30069"/>
                <a:gd name="connsiteX2" fmla="*/ 30070 w 30069"/>
                <a:gd name="connsiteY2" fmla="*/ 30070 h 30069"/>
                <a:gd name="connsiteX3" fmla="*/ 0 w 30069"/>
                <a:gd name="connsiteY3" fmla="*/ 30070 h 30069"/>
              </a:gdLst>
              <a:ahLst/>
              <a:cxnLst>
                <a:cxn ang="0">
                  <a:pos x="connsiteX0" y="connsiteY0"/>
                </a:cxn>
                <a:cxn ang="0">
                  <a:pos x="connsiteX1" y="connsiteY1"/>
                </a:cxn>
                <a:cxn ang="0">
                  <a:pos x="connsiteX2" y="connsiteY2"/>
                </a:cxn>
                <a:cxn ang="0">
                  <a:pos x="connsiteX3" y="connsiteY3"/>
                </a:cxn>
              </a:cxnLst>
              <a:rect l="l" t="t" r="r" b="b"/>
              <a:pathLst>
                <a:path w="30069" h="30069">
                  <a:moveTo>
                    <a:pt x="0" y="0"/>
                  </a:moveTo>
                  <a:lnTo>
                    <a:pt x="30070" y="0"/>
                  </a:lnTo>
                  <a:lnTo>
                    <a:pt x="30070" y="30070"/>
                  </a:lnTo>
                  <a:lnTo>
                    <a:pt x="0" y="30070"/>
                  </a:lnTo>
                  <a:close/>
                </a:path>
              </a:pathLst>
            </a:custGeom>
            <a:grpFill/>
            <a:ln w="2487"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5EEC79A1-F008-74D1-0FFA-47886B5271F1}"/>
                </a:ext>
              </a:extLst>
            </p:cNvPr>
            <p:cNvSpPr/>
            <p:nvPr/>
          </p:nvSpPr>
          <p:spPr>
            <a:xfrm>
              <a:off x="6486437" y="5282949"/>
              <a:ext cx="30070" cy="30070"/>
            </a:xfrm>
            <a:custGeom>
              <a:avLst/>
              <a:gdLst>
                <a:gd name="connsiteX0" fmla="*/ 0 w 30069"/>
                <a:gd name="connsiteY0" fmla="*/ 0 h 30069"/>
                <a:gd name="connsiteX1" fmla="*/ 30070 w 30069"/>
                <a:gd name="connsiteY1" fmla="*/ 0 h 30069"/>
                <a:gd name="connsiteX2" fmla="*/ 30070 w 30069"/>
                <a:gd name="connsiteY2" fmla="*/ 30070 h 30069"/>
                <a:gd name="connsiteX3" fmla="*/ 0 w 30069"/>
                <a:gd name="connsiteY3" fmla="*/ 30070 h 30069"/>
              </a:gdLst>
              <a:ahLst/>
              <a:cxnLst>
                <a:cxn ang="0">
                  <a:pos x="connsiteX0" y="connsiteY0"/>
                </a:cxn>
                <a:cxn ang="0">
                  <a:pos x="connsiteX1" y="connsiteY1"/>
                </a:cxn>
                <a:cxn ang="0">
                  <a:pos x="connsiteX2" y="connsiteY2"/>
                </a:cxn>
                <a:cxn ang="0">
                  <a:pos x="connsiteX3" y="connsiteY3"/>
                </a:cxn>
              </a:cxnLst>
              <a:rect l="l" t="t" r="r" b="b"/>
              <a:pathLst>
                <a:path w="30069" h="30069">
                  <a:moveTo>
                    <a:pt x="0" y="0"/>
                  </a:moveTo>
                  <a:lnTo>
                    <a:pt x="30070" y="0"/>
                  </a:lnTo>
                  <a:lnTo>
                    <a:pt x="30070" y="30070"/>
                  </a:lnTo>
                  <a:lnTo>
                    <a:pt x="0" y="30070"/>
                  </a:lnTo>
                  <a:close/>
                </a:path>
              </a:pathLst>
            </a:custGeom>
            <a:grpFill/>
            <a:ln w="2487"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C4DAC72-3F9E-0F37-15AA-FD12E4216496}"/>
                </a:ext>
              </a:extLst>
            </p:cNvPr>
            <p:cNvSpPr/>
            <p:nvPr/>
          </p:nvSpPr>
          <p:spPr>
            <a:xfrm>
              <a:off x="6456367" y="5373158"/>
              <a:ext cx="30070" cy="30070"/>
            </a:xfrm>
            <a:custGeom>
              <a:avLst/>
              <a:gdLst>
                <a:gd name="connsiteX0" fmla="*/ 0 w 30069"/>
                <a:gd name="connsiteY0" fmla="*/ 0 h 30069"/>
                <a:gd name="connsiteX1" fmla="*/ 30070 w 30069"/>
                <a:gd name="connsiteY1" fmla="*/ 0 h 30069"/>
                <a:gd name="connsiteX2" fmla="*/ 30070 w 30069"/>
                <a:gd name="connsiteY2" fmla="*/ 30070 h 30069"/>
                <a:gd name="connsiteX3" fmla="*/ 0 w 30069"/>
                <a:gd name="connsiteY3" fmla="*/ 30070 h 30069"/>
              </a:gdLst>
              <a:ahLst/>
              <a:cxnLst>
                <a:cxn ang="0">
                  <a:pos x="connsiteX0" y="connsiteY0"/>
                </a:cxn>
                <a:cxn ang="0">
                  <a:pos x="connsiteX1" y="connsiteY1"/>
                </a:cxn>
                <a:cxn ang="0">
                  <a:pos x="connsiteX2" y="connsiteY2"/>
                </a:cxn>
                <a:cxn ang="0">
                  <a:pos x="connsiteX3" y="connsiteY3"/>
                </a:cxn>
              </a:cxnLst>
              <a:rect l="l" t="t" r="r" b="b"/>
              <a:pathLst>
                <a:path w="30069" h="30069">
                  <a:moveTo>
                    <a:pt x="0" y="0"/>
                  </a:moveTo>
                  <a:lnTo>
                    <a:pt x="30070" y="0"/>
                  </a:lnTo>
                  <a:lnTo>
                    <a:pt x="30070" y="30070"/>
                  </a:lnTo>
                  <a:lnTo>
                    <a:pt x="0" y="30070"/>
                  </a:lnTo>
                  <a:close/>
                </a:path>
              </a:pathLst>
            </a:custGeom>
            <a:grpFill/>
            <a:ln w="2487"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45690D31-E338-5D4D-F30F-6D4C97FC5CF0}"/>
                </a:ext>
              </a:extLst>
            </p:cNvPr>
            <p:cNvSpPr/>
            <p:nvPr/>
          </p:nvSpPr>
          <p:spPr>
            <a:xfrm>
              <a:off x="6516507" y="5117564"/>
              <a:ext cx="30070" cy="30070"/>
            </a:xfrm>
            <a:custGeom>
              <a:avLst/>
              <a:gdLst>
                <a:gd name="connsiteX0" fmla="*/ 0 w 30069"/>
                <a:gd name="connsiteY0" fmla="*/ 0 h 30069"/>
                <a:gd name="connsiteX1" fmla="*/ 30070 w 30069"/>
                <a:gd name="connsiteY1" fmla="*/ 0 h 30069"/>
                <a:gd name="connsiteX2" fmla="*/ 30070 w 30069"/>
                <a:gd name="connsiteY2" fmla="*/ 30070 h 30069"/>
                <a:gd name="connsiteX3" fmla="*/ 0 w 30069"/>
                <a:gd name="connsiteY3" fmla="*/ 30070 h 30069"/>
              </a:gdLst>
              <a:ahLst/>
              <a:cxnLst>
                <a:cxn ang="0">
                  <a:pos x="connsiteX0" y="connsiteY0"/>
                </a:cxn>
                <a:cxn ang="0">
                  <a:pos x="connsiteX1" y="connsiteY1"/>
                </a:cxn>
                <a:cxn ang="0">
                  <a:pos x="connsiteX2" y="connsiteY2"/>
                </a:cxn>
                <a:cxn ang="0">
                  <a:pos x="connsiteX3" y="connsiteY3"/>
                </a:cxn>
              </a:cxnLst>
              <a:rect l="l" t="t" r="r" b="b"/>
              <a:pathLst>
                <a:path w="30069" h="30069">
                  <a:moveTo>
                    <a:pt x="0" y="0"/>
                  </a:moveTo>
                  <a:lnTo>
                    <a:pt x="30070" y="0"/>
                  </a:lnTo>
                  <a:lnTo>
                    <a:pt x="30070" y="30070"/>
                  </a:lnTo>
                  <a:lnTo>
                    <a:pt x="0" y="30070"/>
                  </a:lnTo>
                  <a:close/>
                </a:path>
              </a:pathLst>
            </a:custGeom>
            <a:grpFill/>
            <a:ln w="2487" cap="flat">
              <a:noFill/>
              <a:prstDash val="solid"/>
              <a:miter/>
            </a:ln>
          </p:spPr>
          <p:txBody>
            <a:bodyPr rtlCol="0" anchor="ctr"/>
            <a:lstStyle/>
            <a:p>
              <a:endParaRPr lang="en-US"/>
            </a:p>
          </p:txBody>
        </p:sp>
      </p:grpSp>
      <p:sp>
        <p:nvSpPr>
          <p:cNvPr id="51" name="Graphic 48">
            <a:extLst>
              <a:ext uri="{FF2B5EF4-FFF2-40B4-BE49-F238E27FC236}">
                <a16:creationId xmlns:a16="http://schemas.microsoft.com/office/drawing/2014/main" id="{F9F0605F-BABF-04C9-44B8-A94446F5C730}"/>
              </a:ext>
            </a:extLst>
          </p:cNvPr>
          <p:cNvSpPr/>
          <p:nvPr/>
        </p:nvSpPr>
        <p:spPr>
          <a:xfrm>
            <a:off x="6861821" y="3925331"/>
            <a:ext cx="335378" cy="334679"/>
          </a:xfrm>
          <a:custGeom>
            <a:avLst/>
            <a:gdLst>
              <a:gd name="connsiteX0" fmla="*/ 327433 w 491149"/>
              <a:gd name="connsiteY0" fmla="*/ 474818 h 490125"/>
              <a:gd name="connsiteX1" fmla="*/ 327433 w 491149"/>
              <a:gd name="connsiteY1" fmla="*/ 458447 h 490125"/>
              <a:gd name="connsiteX2" fmla="*/ 351990 w 491149"/>
              <a:gd name="connsiteY2" fmla="*/ 458447 h 490125"/>
              <a:gd name="connsiteX3" fmla="*/ 351990 w 491149"/>
              <a:gd name="connsiteY3" fmla="*/ 442075 h 490125"/>
              <a:gd name="connsiteX4" fmla="*/ 327433 w 491149"/>
              <a:gd name="connsiteY4" fmla="*/ 442075 h 490125"/>
              <a:gd name="connsiteX5" fmla="*/ 327433 w 491149"/>
              <a:gd name="connsiteY5" fmla="*/ 409332 h 490125"/>
              <a:gd name="connsiteX6" fmla="*/ 351990 w 491149"/>
              <a:gd name="connsiteY6" fmla="*/ 409332 h 490125"/>
              <a:gd name="connsiteX7" fmla="*/ 351990 w 491149"/>
              <a:gd name="connsiteY7" fmla="*/ 392960 h 490125"/>
              <a:gd name="connsiteX8" fmla="*/ 327433 w 491149"/>
              <a:gd name="connsiteY8" fmla="*/ 392960 h 490125"/>
              <a:gd name="connsiteX9" fmla="*/ 327433 w 491149"/>
              <a:gd name="connsiteY9" fmla="*/ 360217 h 490125"/>
              <a:gd name="connsiteX10" fmla="*/ 351990 w 491149"/>
              <a:gd name="connsiteY10" fmla="*/ 360217 h 490125"/>
              <a:gd name="connsiteX11" fmla="*/ 351990 w 491149"/>
              <a:gd name="connsiteY11" fmla="*/ 343845 h 490125"/>
              <a:gd name="connsiteX12" fmla="*/ 327433 w 491149"/>
              <a:gd name="connsiteY12" fmla="*/ 343845 h 490125"/>
              <a:gd name="connsiteX13" fmla="*/ 327433 w 491149"/>
              <a:gd name="connsiteY13" fmla="*/ 311102 h 490125"/>
              <a:gd name="connsiteX14" fmla="*/ 351990 w 491149"/>
              <a:gd name="connsiteY14" fmla="*/ 311102 h 490125"/>
              <a:gd name="connsiteX15" fmla="*/ 351990 w 491149"/>
              <a:gd name="connsiteY15" fmla="*/ 294730 h 490125"/>
              <a:gd name="connsiteX16" fmla="*/ 327433 w 491149"/>
              <a:gd name="connsiteY16" fmla="*/ 294730 h 490125"/>
              <a:gd name="connsiteX17" fmla="*/ 327433 w 491149"/>
              <a:gd name="connsiteY17" fmla="*/ 261987 h 490125"/>
              <a:gd name="connsiteX18" fmla="*/ 351990 w 491149"/>
              <a:gd name="connsiteY18" fmla="*/ 261987 h 490125"/>
              <a:gd name="connsiteX19" fmla="*/ 351990 w 491149"/>
              <a:gd name="connsiteY19" fmla="*/ 245615 h 490125"/>
              <a:gd name="connsiteX20" fmla="*/ 327433 w 491149"/>
              <a:gd name="connsiteY20" fmla="*/ 245615 h 490125"/>
              <a:gd name="connsiteX21" fmla="*/ 327433 w 491149"/>
              <a:gd name="connsiteY21" fmla="*/ 201555 h 490125"/>
              <a:gd name="connsiteX22" fmla="*/ 376548 w 491149"/>
              <a:gd name="connsiteY22" fmla="*/ 226113 h 490125"/>
              <a:gd name="connsiteX23" fmla="*/ 376548 w 491149"/>
              <a:gd name="connsiteY23" fmla="*/ 474818 h 490125"/>
              <a:gd name="connsiteX24" fmla="*/ 212831 w 491149"/>
              <a:gd name="connsiteY24" fmla="*/ 458447 h 490125"/>
              <a:gd name="connsiteX25" fmla="*/ 270132 w 491149"/>
              <a:gd name="connsiteY25" fmla="*/ 458447 h 490125"/>
              <a:gd name="connsiteX26" fmla="*/ 270132 w 491149"/>
              <a:gd name="connsiteY26" fmla="*/ 442075 h 490125"/>
              <a:gd name="connsiteX27" fmla="*/ 212831 w 491149"/>
              <a:gd name="connsiteY27" fmla="*/ 442075 h 490125"/>
              <a:gd name="connsiteX28" fmla="*/ 212831 w 491149"/>
              <a:gd name="connsiteY28" fmla="*/ 409332 h 490125"/>
              <a:gd name="connsiteX29" fmla="*/ 270132 w 491149"/>
              <a:gd name="connsiteY29" fmla="*/ 409332 h 490125"/>
              <a:gd name="connsiteX30" fmla="*/ 270132 w 491149"/>
              <a:gd name="connsiteY30" fmla="*/ 392960 h 490125"/>
              <a:gd name="connsiteX31" fmla="*/ 212831 w 491149"/>
              <a:gd name="connsiteY31" fmla="*/ 392960 h 490125"/>
              <a:gd name="connsiteX32" fmla="*/ 212831 w 491149"/>
              <a:gd name="connsiteY32" fmla="*/ 360217 h 490125"/>
              <a:gd name="connsiteX33" fmla="*/ 270132 w 491149"/>
              <a:gd name="connsiteY33" fmla="*/ 360217 h 490125"/>
              <a:gd name="connsiteX34" fmla="*/ 270132 w 491149"/>
              <a:gd name="connsiteY34" fmla="*/ 343845 h 490125"/>
              <a:gd name="connsiteX35" fmla="*/ 212831 w 491149"/>
              <a:gd name="connsiteY35" fmla="*/ 343845 h 490125"/>
              <a:gd name="connsiteX36" fmla="*/ 212831 w 491149"/>
              <a:gd name="connsiteY36" fmla="*/ 311102 h 490125"/>
              <a:gd name="connsiteX37" fmla="*/ 270132 w 491149"/>
              <a:gd name="connsiteY37" fmla="*/ 311102 h 490125"/>
              <a:gd name="connsiteX38" fmla="*/ 270132 w 491149"/>
              <a:gd name="connsiteY38" fmla="*/ 294730 h 490125"/>
              <a:gd name="connsiteX39" fmla="*/ 212831 w 491149"/>
              <a:gd name="connsiteY39" fmla="*/ 294730 h 490125"/>
              <a:gd name="connsiteX40" fmla="*/ 212831 w 491149"/>
              <a:gd name="connsiteY40" fmla="*/ 261987 h 490125"/>
              <a:gd name="connsiteX41" fmla="*/ 270132 w 491149"/>
              <a:gd name="connsiteY41" fmla="*/ 261987 h 490125"/>
              <a:gd name="connsiteX42" fmla="*/ 270132 w 491149"/>
              <a:gd name="connsiteY42" fmla="*/ 245615 h 490125"/>
              <a:gd name="connsiteX43" fmla="*/ 212831 w 491149"/>
              <a:gd name="connsiteY43" fmla="*/ 245615 h 490125"/>
              <a:gd name="connsiteX44" fmla="*/ 212831 w 491149"/>
              <a:gd name="connsiteY44" fmla="*/ 212872 h 490125"/>
              <a:gd name="connsiteX45" fmla="*/ 270132 w 491149"/>
              <a:gd name="connsiteY45" fmla="*/ 212872 h 490125"/>
              <a:gd name="connsiteX46" fmla="*/ 270132 w 491149"/>
              <a:gd name="connsiteY46" fmla="*/ 196501 h 490125"/>
              <a:gd name="connsiteX47" fmla="*/ 212831 w 491149"/>
              <a:gd name="connsiteY47" fmla="*/ 196501 h 490125"/>
              <a:gd name="connsiteX48" fmla="*/ 212831 w 491149"/>
              <a:gd name="connsiteY48" fmla="*/ 163757 h 490125"/>
              <a:gd name="connsiteX49" fmla="*/ 270132 w 491149"/>
              <a:gd name="connsiteY49" fmla="*/ 163757 h 490125"/>
              <a:gd name="connsiteX50" fmla="*/ 270132 w 491149"/>
              <a:gd name="connsiteY50" fmla="*/ 147386 h 490125"/>
              <a:gd name="connsiteX51" fmla="*/ 212831 w 491149"/>
              <a:gd name="connsiteY51" fmla="*/ 147386 h 490125"/>
              <a:gd name="connsiteX52" fmla="*/ 212831 w 491149"/>
              <a:gd name="connsiteY52" fmla="*/ 117313 h 490125"/>
              <a:gd name="connsiteX53" fmla="*/ 311061 w 491149"/>
              <a:gd name="connsiteY53" fmla="*/ 145370 h 490125"/>
              <a:gd name="connsiteX54" fmla="*/ 311061 w 491149"/>
              <a:gd name="connsiteY54" fmla="*/ 474849 h 490125"/>
              <a:gd name="connsiteX55" fmla="*/ 212831 w 491149"/>
              <a:gd name="connsiteY55" fmla="*/ 474849 h 490125"/>
              <a:gd name="connsiteX56" fmla="*/ 212831 w 491149"/>
              <a:gd name="connsiteY56" fmla="*/ 458477 h 490125"/>
              <a:gd name="connsiteX57" fmla="*/ 49115 w 491149"/>
              <a:gd name="connsiteY57" fmla="*/ 458447 h 490125"/>
              <a:gd name="connsiteX58" fmla="*/ 122787 w 491149"/>
              <a:gd name="connsiteY58" fmla="*/ 458447 h 490125"/>
              <a:gd name="connsiteX59" fmla="*/ 122787 w 491149"/>
              <a:gd name="connsiteY59" fmla="*/ 442075 h 490125"/>
              <a:gd name="connsiteX60" fmla="*/ 49115 w 491149"/>
              <a:gd name="connsiteY60" fmla="*/ 442075 h 490125"/>
              <a:gd name="connsiteX61" fmla="*/ 49115 w 491149"/>
              <a:gd name="connsiteY61" fmla="*/ 409332 h 490125"/>
              <a:gd name="connsiteX62" fmla="*/ 122787 w 491149"/>
              <a:gd name="connsiteY62" fmla="*/ 409332 h 490125"/>
              <a:gd name="connsiteX63" fmla="*/ 122787 w 491149"/>
              <a:gd name="connsiteY63" fmla="*/ 392960 h 490125"/>
              <a:gd name="connsiteX64" fmla="*/ 49115 w 491149"/>
              <a:gd name="connsiteY64" fmla="*/ 392960 h 490125"/>
              <a:gd name="connsiteX65" fmla="*/ 49115 w 491149"/>
              <a:gd name="connsiteY65" fmla="*/ 360217 h 490125"/>
              <a:gd name="connsiteX66" fmla="*/ 122787 w 491149"/>
              <a:gd name="connsiteY66" fmla="*/ 360217 h 490125"/>
              <a:gd name="connsiteX67" fmla="*/ 122787 w 491149"/>
              <a:gd name="connsiteY67" fmla="*/ 343845 h 490125"/>
              <a:gd name="connsiteX68" fmla="*/ 49115 w 491149"/>
              <a:gd name="connsiteY68" fmla="*/ 343845 h 490125"/>
              <a:gd name="connsiteX69" fmla="*/ 49115 w 491149"/>
              <a:gd name="connsiteY69" fmla="*/ 311102 h 490125"/>
              <a:gd name="connsiteX70" fmla="*/ 122787 w 491149"/>
              <a:gd name="connsiteY70" fmla="*/ 311102 h 490125"/>
              <a:gd name="connsiteX71" fmla="*/ 122787 w 491149"/>
              <a:gd name="connsiteY71" fmla="*/ 294730 h 490125"/>
              <a:gd name="connsiteX72" fmla="*/ 49115 w 491149"/>
              <a:gd name="connsiteY72" fmla="*/ 294730 h 490125"/>
              <a:gd name="connsiteX73" fmla="*/ 49115 w 491149"/>
              <a:gd name="connsiteY73" fmla="*/ 261987 h 490125"/>
              <a:gd name="connsiteX74" fmla="*/ 122787 w 491149"/>
              <a:gd name="connsiteY74" fmla="*/ 261987 h 490125"/>
              <a:gd name="connsiteX75" fmla="*/ 122787 w 491149"/>
              <a:gd name="connsiteY75" fmla="*/ 245615 h 490125"/>
              <a:gd name="connsiteX76" fmla="*/ 49115 w 491149"/>
              <a:gd name="connsiteY76" fmla="*/ 245615 h 490125"/>
              <a:gd name="connsiteX77" fmla="*/ 49115 w 491149"/>
              <a:gd name="connsiteY77" fmla="*/ 212872 h 490125"/>
              <a:gd name="connsiteX78" fmla="*/ 122787 w 491149"/>
              <a:gd name="connsiteY78" fmla="*/ 212872 h 490125"/>
              <a:gd name="connsiteX79" fmla="*/ 122787 w 491149"/>
              <a:gd name="connsiteY79" fmla="*/ 196501 h 490125"/>
              <a:gd name="connsiteX80" fmla="*/ 49115 w 491149"/>
              <a:gd name="connsiteY80" fmla="*/ 196501 h 490125"/>
              <a:gd name="connsiteX81" fmla="*/ 49115 w 491149"/>
              <a:gd name="connsiteY81" fmla="*/ 163757 h 490125"/>
              <a:gd name="connsiteX82" fmla="*/ 122787 w 491149"/>
              <a:gd name="connsiteY82" fmla="*/ 163757 h 490125"/>
              <a:gd name="connsiteX83" fmla="*/ 122787 w 491149"/>
              <a:gd name="connsiteY83" fmla="*/ 147386 h 490125"/>
              <a:gd name="connsiteX84" fmla="*/ 49115 w 491149"/>
              <a:gd name="connsiteY84" fmla="*/ 147386 h 490125"/>
              <a:gd name="connsiteX85" fmla="*/ 49115 w 491149"/>
              <a:gd name="connsiteY85" fmla="*/ 114642 h 490125"/>
              <a:gd name="connsiteX86" fmla="*/ 122787 w 491149"/>
              <a:gd name="connsiteY86" fmla="*/ 114642 h 490125"/>
              <a:gd name="connsiteX87" fmla="*/ 122787 w 491149"/>
              <a:gd name="connsiteY87" fmla="*/ 98271 h 490125"/>
              <a:gd name="connsiteX88" fmla="*/ 49115 w 491149"/>
              <a:gd name="connsiteY88" fmla="*/ 98271 h 490125"/>
              <a:gd name="connsiteX89" fmla="*/ 49115 w 491149"/>
              <a:gd name="connsiteY89" fmla="*/ 65527 h 490125"/>
              <a:gd name="connsiteX90" fmla="*/ 122787 w 491149"/>
              <a:gd name="connsiteY90" fmla="*/ 65527 h 490125"/>
              <a:gd name="connsiteX91" fmla="*/ 122787 w 491149"/>
              <a:gd name="connsiteY91" fmla="*/ 49156 h 490125"/>
              <a:gd name="connsiteX92" fmla="*/ 49115 w 491149"/>
              <a:gd name="connsiteY92" fmla="*/ 49156 h 490125"/>
              <a:gd name="connsiteX93" fmla="*/ 49115 w 491149"/>
              <a:gd name="connsiteY93" fmla="*/ 16413 h 490125"/>
              <a:gd name="connsiteX94" fmla="*/ 196460 w 491149"/>
              <a:gd name="connsiteY94" fmla="*/ 16413 h 490125"/>
              <a:gd name="connsiteX95" fmla="*/ 196460 w 491149"/>
              <a:gd name="connsiteY95" fmla="*/ 474818 h 490125"/>
              <a:gd name="connsiteX96" fmla="*/ 49115 w 491149"/>
              <a:gd name="connsiteY96" fmla="*/ 474818 h 490125"/>
              <a:gd name="connsiteX97" fmla="*/ 49115 w 491149"/>
              <a:gd name="connsiteY97" fmla="*/ 458447 h 490125"/>
              <a:gd name="connsiteX98" fmla="*/ 425662 w 491149"/>
              <a:gd name="connsiteY98" fmla="*/ 392960 h 490125"/>
              <a:gd name="connsiteX99" fmla="*/ 442034 w 491149"/>
              <a:gd name="connsiteY99" fmla="*/ 368403 h 490125"/>
              <a:gd name="connsiteX100" fmla="*/ 458406 w 491149"/>
              <a:gd name="connsiteY100" fmla="*/ 392960 h 490125"/>
              <a:gd name="connsiteX101" fmla="*/ 450220 w 491149"/>
              <a:gd name="connsiteY101" fmla="*/ 413998 h 490125"/>
              <a:gd name="connsiteX102" fmla="*/ 450220 w 491149"/>
              <a:gd name="connsiteY102" fmla="*/ 401146 h 490125"/>
              <a:gd name="connsiteX103" fmla="*/ 433848 w 491149"/>
              <a:gd name="connsiteY103" fmla="*/ 401146 h 490125"/>
              <a:gd name="connsiteX104" fmla="*/ 433848 w 491149"/>
              <a:gd name="connsiteY104" fmla="*/ 413998 h 490125"/>
              <a:gd name="connsiteX105" fmla="*/ 425662 w 491149"/>
              <a:gd name="connsiteY105" fmla="*/ 392960 h 490125"/>
              <a:gd name="connsiteX106" fmla="*/ 450220 w 491149"/>
              <a:gd name="connsiteY106" fmla="*/ 474818 h 490125"/>
              <a:gd name="connsiteX107" fmla="*/ 450220 w 491149"/>
              <a:gd name="connsiteY107" fmla="*/ 432436 h 490125"/>
              <a:gd name="connsiteX108" fmla="*/ 474777 w 491149"/>
              <a:gd name="connsiteY108" fmla="*/ 392960 h 490125"/>
              <a:gd name="connsiteX109" fmla="*/ 442034 w 491149"/>
              <a:gd name="connsiteY109" fmla="*/ 352031 h 490125"/>
              <a:gd name="connsiteX110" fmla="*/ 409291 w 491149"/>
              <a:gd name="connsiteY110" fmla="*/ 392960 h 490125"/>
              <a:gd name="connsiteX111" fmla="*/ 433848 w 491149"/>
              <a:gd name="connsiteY111" fmla="*/ 432436 h 490125"/>
              <a:gd name="connsiteX112" fmla="*/ 433848 w 491149"/>
              <a:gd name="connsiteY112" fmla="*/ 474818 h 490125"/>
              <a:gd name="connsiteX113" fmla="*/ 392919 w 491149"/>
              <a:gd name="connsiteY113" fmla="*/ 474818 h 490125"/>
              <a:gd name="connsiteX114" fmla="*/ 392919 w 491149"/>
              <a:gd name="connsiteY114" fmla="*/ 221058 h 490125"/>
              <a:gd name="connsiteX115" fmla="*/ 388397 w 491149"/>
              <a:gd name="connsiteY115" fmla="*/ 213732 h 490125"/>
              <a:gd name="connsiteX116" fmla="*/ 327433 w 491149"/>
              <a:gd name="connsiteY116" fmla="*/ 183260 h 490125"/>
              <a:gd name="connsiteX117" fmla="*/ 327433 w 491149"/>
              <a:gd name="connsiteY117" fmla="*/ 139200 h 490125"/>
              <a:gd name="connsiteX118" fmla="*/ 321498 w 491149"/>
              <a:gd name="connsiteY118" fmla="*/ 131321 h 490125"/>
              <a:gd name="connsiteX119" fmla="*/ 212831 w 491149"/>
              <a:gd name="connsiteY119" fmla="*/ 100276 h 490125"/>
              <a:gd name="connsiteX120" fmla="*/ 212831 w 491149"/>
              <a:gd name="connsiteY120" fmla="*/ 8186 h 490125"/>
              <a:gd name="connsiteX121" fmla="*/ 204645 w 491149"/>
              <a:gd name="connsiteY121" fmla="*/ 0 h 490125"/>
              <a:gd name="connsiteX122" fmla="*/ 40929 w 491149"/>
              <a:gd name="connsiteY122" fmla="*/ 0 h 490125"/>
              <a:gd name="connsiteX123" fmla="*/ 32743 w 491149"/>
              <a:gd name="connsiteY123" fmla="*/ 8186 h 490125"/>
              <a:gd name="connsiteX124" fmla="*/ 32743 w 491149"/>
              <a:gd name="connsiteY124" fmla="*/ 474777 h 490125"/>
              <a:gd name="connsiteX125" fmla="*/ 0 w 491149"/>
              <a:gd name="connsiteY125" fmla="*/ 474777 h 490125"/>
              <a:gd name="connsiteX126" fmla="*/ 0 w 491149"/>
              <a:gd name="connsiteY126" fmla="*/ 491149 h 490125"/>
              <a:gd name="connsiteX127" fmla="*/ 491149 w 491149"/>
              <a:gd name="connsiteY127" fmla="*/ 491149 h 490125"/>
              <a:gd name="connsiteX128" fmla="*/ 491149 w 491149"/>
              <a:gd name="connsiteY128" fmla="*/ 474777 h 49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91149" h="490125">
                <a:moveTo>
                  <a:pt x="327433" y="474818"/>
                </a:moveTo>
                <a:lnTo>
                  <a:pt x="327433" y="458447"/>
                </a:lnTo>
                <a:lnTo>
                  <a:pt x="351990" y="458447"/>
                </a:lnTo>
                <a:lnTo>
                  <a:pt x="351990" y="442075"/>
                </a:lnTo>
                <a:lnTo>
                  <a:pt x="327433" y="442075"/>
                </a:lnTo>
                <a:lnTo>
                  <a:pt x="327433" y="409332"/>
                </a:lnTo>
                <a:lnTo>
                  <a:pt x="351990" y="409332"/>
                </a:lnTo>
                <a:lnTo>
                  <a:pt x="351990" y="392960"/>
                </a:lnTo>
                <a:lnTo>
                  <a:pt x="327433" y="392960"/>
                </a:lnTo>
                <a:lnTo>
                  <a:pt x="327433" y="360217"/>
                </a:lnTo>
                <a:lnTo>
                  <a:pt x="351990" y="360217"/>
                </a:lnTo>
                <a:lnTo>
                  <a:pt x="351990" y="343845"/>
                </a:lnTo>
                <a:lnTo>
                  <a:pt x="327433" y="343845"/>
                </a:lnTo>
                <a:lnTo>
                  <a:pt x="327433" y="311102"/>
                </a:lnTo>
                <a:lnTo>
                  <a:pt x="351990" y="311102"/>
                </a:lnTo>
                <a:lnTo>
                  <a:pt x="351990" y="294730"/>
                </a:lnTo>
                <a:lnTo>
                  <a:pt x="327433" y="294730"/>
                </a:lnTo>
                <a:lnTo>
                  <a:pt x="327433" y="261987"/>
                </a:lnTo>
                <a:lnTo>
                  <a:pt x="351990" y="261987"/>
                </a:lnTo>
                <a:lnTo>
                  <a:pt x="351990" y="245615"/>
                </a:lnTo>
                <a:lnTo>
                  <a:pt x="327433" y="245615"/>
                </a:lnTo>
                <a:lnTo>
                  <a:pt x="327433" y="201555"/>
                </a:lnTo>
                <a:lnTo>
                  <a:pt x="376548" y="226113"/>
                </a:lnTo>
                <a:lnTo>
                  <a:pt x="376548" y="474818"/>
                </a:lnTo>
                <a:close/>
                <a:moveTo>
                  <a:pt x="212831" y="458447"/>
                </a:moveTo>
                <a:lnTo>
                  <a:pt x="270132" y="458447"/>
                </a:lnTo>
                <a:lnTo>
                  <a:pt x="270132" y="442075"/>
                </a:lnTo>
                <a:lnTo>
                  <a:pt x="212831" y="442075"/>
                </a:lnTo>
                <a:lnTo>
                  <a:pt x="212831" y="409332"/>
                </a:lnTo>
                <a:lnTo>
                  <a:pt x="270132" y="409332"/>
                </a:lnTo>
                <a:lnTo>
                  <a:pt x="270132" y="392960"/>
                </a:lnTo>
                <a:lnTo>
                  <a:pt x="212831" y="392960"/>
                </a:lnTo>
                <a:lnTo>
                  <a:pt x="212831" y="360217"/>
                </a:lnTo>
                <a:lnTo>
                  <a:pt x="270132" y="360217"/>
                </a:lnTo>
                <a:lnTo>
                  <a:pt x="270132" y="343845"/>
                </a:lnTo>
                <a:lnTo>
                  <a:pt x="212831" y="343845"/>
                </a:lnTo>
                <a:lnTo>
                  <a:pt x="212831" y="311102"/>
                </a:lnTo>
                <a:lnTo>
                  <a:pt x="270132" y="311102"/>
                </a:lnTo>
                <a:lnTo>
                  <a:pt x="270132" y="294730"/>
                </a:lnTo>
                <a:lnTo>
                  <a:pt x="212831" y="294730"/>
                </a:lnTo>
                <a:lnTo>
                  <a:pt x="212831" y="261987"/>
                </a:lnTo>
                <a:lnTo>
                  <a:pt x="270132" y="261987"/>
                </a:lnTo>
                <a:lnTo>
                  <a:pt x="270132" y="245615"/>
                </a:lnTo>
                <a:lnTo>
                  <a:pt x="212831" y="245615"/>
                </a:lnTo>
                <a:lnTo>
                  <a:pt x="212831" y="212872"/>
                </a:lnTo>
                <a:lnTo>
                  <a:pt x="270132" y="212872"/>
                </a:lnTo>
                <a:lnTo>
                  <a:pt x="270132" y="196501"/>
                </a:lnTo>
                <a:lnTo>
                  <a:pt x="212831" y="196501"/>
                </a:lnTo>
                <a:lnTo>
                  <a:pt x="212831" y="163757"/>
                </a:lnTo>
                <a:lnTo>
                  <a:pt x="270132" y="163757"/>
                </a:lnTo>
                <a:lnTo>
                  <a:pt x="270132" y="147386"/>
                </a:lnTo>
                <a:lnTo>
                  <a:pt x="212831" y="147386"/>
                </a:lnTo>
                <a:lnTo>
                  <a:pt x="212831" y="117313"/>
                </a:lnTo>
                <a:lnTo>
                  <a:pt x="311061" y="145370"/>
                </a:lnTo>
                <a:lnTo>
                  <a:pt x="311061" y="474849"/>
                </a:lnTo>
                <a:lnTo>
                  <a:pt x="212831" y="474849"/>
                </a:lnTo>
                <a:lnTo>
                  <a:pt x="212831" y="458477"/>
                </a:lnTo>
                <a:close/>
                <a:moveTo>
                  <a:pt x="49115" y="458447"/>
                </a:moveTo>
                <a:lnTo>
                  <a:pt x="122787" y="458447"/>
                </a:lnTo>
                <a:lnTo>
                  <a:pt x="122787" y="442075"/>
                </a:lnTo>
                <a:lnTo>
                  <a:pt x="49115" y="442075"/>
                </a:lnTo>
                <a:lnTo>
                  <a:pt x="49115" y="409332"/>
                </a:lnTo>
                <a:lnTo>
                  <a:pt x="122787" y="409332"/>
                </a:lnTo>
                <a:lnTo>
                  <a:pt x="122787" y="392960"/>
                </a:lnTo>
                <a:lnTo>
                  <a:pt x="49115" y="392960"/>
                </a:lnTo>
                <a:lnTo>
                  <a:pt x="49115" y="360217"/>
                </a:lnTo>
                <a:lnTo>
                  <a:pt x="122787" y="360217"/>
                </a:lnTo>
                <a:lnTo>
                  <a:pt x="122787" y="343845"/>
                </a:lnTo>
                <a:lnTo>
                  <a:pt x="49115" y="343845"/>
                </a:lnTo>
                <a:lnTo>
                  <a:pt x="49115" y="311102"/>
                </a:lnTo>
                <a:lnTo>
                  <a:pt x="122787" y="311102"/>
                </a:lnTo>
                <a:lnTo>
                  <a:pt x="122787" y="294730"/>
                </a:lnTo>
                <a:lnTo>
                  <a:pt x="49115" y="294730"/>
                </a:lnTo>
                <a:lnTo>
                  <a:pt x="49115" y="261987"/>
                </a:lnTo>
                <a:lnTo>
                  <a:pt x="122787" y="261987"/>
                </a:lnTo>
                <a:lnTo>
                  <a:pt x="122787" y="245615"/>
                </a:lnTo>
                <a:lnTo>
                  <a:pt x="49115" y="245615"/>
                </a:lnTo>
                <a:lnTo>
                  <a:pt x="49115" y="212872"/>
                </a:lnTo>
                <a:lnTo>
                  <a:pt x="122787" y="212872"/>
                </a:lnTo>
                <a:lnTo>
                  <a:pt x="122787" y="196501"/>
                </a:lnTo>
                <a:lnTo>
                  <a:pt x="49115" y="196501"/>
                </a:lnTo>
                <a:lnTo>
                  <a:pt x="49115" y="163757"/>
                </a:lnTo>
                <a:lnTo>
                  <a:pt x="122787" y="163757"/>
                </a:lnTo>
                <a:lnTo>
                  <a:pt x="122787" y="147386"/>
                </a:lnTo>
                <a:lnTo>
                  <a:pt x="49115" y="147386"/>
                </a:lnTo>
                <a:lnTo>
                  <a:pt x="49115" y="114642"/>
                </a:lnTo>
                <a:lnTo>
                  <a:pt x="122787" y="114642"/>
                </a:lnTo>
                <a:lnTo>
                  <a:pt x="122787" y="98271"/>
                </a:lnTo>
                <a:lnTo>
                  <a:pt x="49115" y="98271"/>
                </a:lnTo>
                <a:lnTo>
                  <a:pt x="49115" y="65527"/>
                </a:lnTo>
                <a:lnTo>
                  <a:pt x="122787" y="65527"/>
                </a:lnTo>
                <a:lnTo>
                  <a:pt x="122787" y="49156"/>
                </a:lnTo>
                <a:lnTo>
                  <a:pt x="49115" y="49156"/>
                </a:lnTo>
                <a:lnTo>
                  <a:pt x="49115" y="16413"/>
                </a:lnTo>
                <a:lnTo>
                  <a:pt x="196460" y="16413"/>
                </a:lnTo>
                <a:lnTo>
                  <a:pt x="196460" y="474818"/>
                </a:lnTo>
                <a:lnTo>
                  <a:pt x="49115" y="474818"/>
                </a:lnTo>
                <a:lnTo>
                  <a:pt x="49115" y="458447"/>
                </a:lnTo>
                <a:close/>
                <a:moveTo>
                  <a:pt x="425662" y="392960"/>
                </a:moveTo>
                <a:cubicBezTo>
                  <a:pt x="425662" y="379658"/>
                  <a:pt x="433163" y="368403"/>
                  <a:pt x="442034" y="368403"/>
                </a:cubicBezTo>
                <a:cubicBezTo>
                  <a:pt x="450906" y="368403"/>
                  <a:pt x="458406" y="379658"/>
                  <a:pt x="458406" y="392960"/>
                </a:cubicBezTo>
                <a:cubicBezTo>
                  <a:pt x="458671" y="400797"/>
                  <a:pt x="455713" y="408401"/>
                  <a:pt x="450220" y="413998"/>
                </a:cubicBezTo>
                <a:lnTo>
                  <a:pt x="450220" y="401146"/>
                </a:lnTo>
                <a:lnTo>
                  <a:pt x="433848" y="401146"/>
                </a:lnTo>
                <a:lnTo>
                  <a:pt x="433848" y="413998"/>
                </a:lnTo>
                <a:cubicBezTo>
                  <a:pt x="428356" y="408401"/>
                  <a:pt x="425397" y="400797"/>
                  <a:pt x="425662" y="392960"/>
                </a:cubicBezTo>
                <a:close/>
                <a:moveTo>
                  <a:pt x="450220" y="474818"/>
                </a:moveTo>
                <a:lnTo>
                  <a:pt x="450220" y="432436"/>
                </a:lnTo>
                <a:cubicBezTo>
                  <a:pt x="465941" y="425808"/>
                  <a:pt x="475780" y="409992"/>
                  <a:pt x="474777" y="392960"/>
                </a:cubicBezTo>
                <a:cubicBezTo>
                  <a:pt x="474777" y="370388"/>
                  <a:pt x="460094" y="352031"/>
                  <a:pt x="442034" y="352031"/>
                </a:cubicBezTo>
                <a:cubicBezTo>
                  <a:pt x="423974" y="352031"/>
                  <a:pt x="409291" y="370388"/>
                  <a:pt x="409291" y="392960"/>
                </a:cubicBezTo>
                <a:cubicBezTo>
                  <a:pt x="408289" y="409992"/>
                  <a:pt x="418127" y="425808"/>
                  <a:pt x="433848" y="432436"/>
                </a:cubicBezTo>
                <a:lnTo>
                  <a:pt x="433848" y="474818"/>
                </a:lnTo>
                <a:lnTo>
                  <a:pt x="392919" y="474818"/>
                </a:lnTo>
                <a:lnTo>
                  <a:pt x="392919" y="221058"/>
                </a:lnTo>
                <a:cubicBezTo>
                  <a:pt x="392921" y="217956"/>
                  <a:pt x="391170" y="215120"/>
                  <a:pt x="388397" y="213732"/>
                </a:cubicBezTo>
                <a:lnTo>
                  <a:pt x="327433" y="183260"/>
                </a:lnTo>
                <a:lnTo>
                  <a:pt x="327433" y="139200"/>
                </a:lnTo>
                <a:cubicBezTo>
                  <a:pt x="327437" y="135543"/>
                  <a:pt x="325014" y="132327"/>
                  <a:pt x="321498" y="131321"/>
                </a:cubicBezTo>
                <a:lnTo>
                  <a:pt x="212831" y="100276"/>
                </a:lnTo>
                <a:lnTo>
                  <a:pt x="212831" y="8186"/>
                </a:lnTo>
                <a:cubicBezTo>
                  <a:pt x="212831" y="3665"/>
                  <a:pt x="209166" y="0"/>
                  <a:pt x="204645" y="0"/>
                </a:cubicBezTo>
                <a:lnTo>
                  <a:pt x="40929" y="0"/>
                </a:lnTo>
                <a:cubicBezTo>
                  <a:pt x="36408" y="0"/>
                  <a:pt x="32743" y="3665"/>
                  <a:pt x="32743" y="8186"/>
                </a:cubicBezTo>
                <a:lnTo>
                  <a:pt x="32743" y="474777"/>
                </a:lnTo>
                <a:lnTo>
                  <a:pt x="0" y="474777"/>
                </a:lnTo>
                <a:lnTo>
                  <a:pt x="0" y="491149"/>
                </a:lnTo>
                <a:lnTo>
                  <a:pt x="491149" y="491149"/>
                </a:lnTo>
                <a:lnTo>
                  <a:pt x="491149" y="474777"/>
                </a:lnTo>
                <a:close/>
              </a:path>
            </a:pathLst>
          </a:custGeom>
          <a:solidFill>
            <a:srgbClr val="2E3453"/>
          </a:solidFill>
          <a:ln w="1012" cap="flat">
            <a:noFill/>
            <a:prstDash val="solid"/>
            <a:miter/>
          </a:ln>
        </p:spPr>
        <p:txBody>
          <a:bodyPr rtlCol="0" anchor="ctr"/>
          <a:lstStyle/>
          <a:p>
            <a:endParaRPr lang="en-US"/>
          </a:p>
        </p:txBody>
      </p:sp>
      <p:grpSp>
        <p:nvGrpSpPr>
          <p:cNvPr id="52" name="Graphic 50">
            <a:extLst>
              <a:ext uri="{FF2B5EF4-FFF2-40B4-BE49-F238E27FC236}">
                <a16:creationId xmlns:a16="http://schemas.microsoft.com/office/drawing/2014/main" id="{6AA2111D-1D5F-C5A9-1B12-3CD4650ABE29}"/>
              </a:ext>
            </a:extLst>
          </p:cNvPr>
          <p:cNvGrpSpPr/>
          <p:nvPr/>
        </p:nvGrpSpPr>
        <p:grpSpPr>
          <a:xfrm>
            <a:off x="9736210" y="3933799"/>
            <a:ext cx="325564" cy="327268"/>
            <a:chOff x="10032026" y="3773768"/>
            <a:chExt cx="476777" cy="479273"/>
          </a:xfrm>
          <a:solidFill>
            <a:srgbClr val="2E3453"/>
          </a:solidFill>
        </p:grpSpPr>
        <p:sp>
          <p:nvSpPr>
            <p:cNvPr id="53" name="Freeform: Shape 52">
              <a:extLst>
                <a:ext uri="{FF2B5EF4-FFF2-40B4-BE49-F238E27FC236}">
                  <a16:creationId xmlns:a16="http://schemas.microsoft.com/office/drawing/2014/main" id="{9D41D6ED-5B78-7545-1FF2-5C9F25FD39E2}"/>
                </a:ext>
              </a:extLst>
            </p:cNvPr>
            <p:cNvSpPr/>
            <p:nvPr/>
          </p:nvSpPr>
          <p:spPr>
            <a:xfrm>
              <a:off x="10071129" y="3917550"/>
              <a:ext cx="127307" cy="47428"/>
            </a:xfrm>
            <a:custGeom>
              <a:avLst/>
              <a:gdLst>
                <a:gd name="connsiteX0" fmla="*/ 111830 w 127306"/>
                <a:gd name="connsiteY0" fmla="*/ 47927 h 47428"/>
                <a:gd name="connsiteX1" fmla="*/ 127806 w 127306"/>
                <a:gd name="connsiteY1" fmla="*/ 31952 h 47428"/>
                <a:gd name="connsiteX2" fmla="*/ 127806 w 127306"/>
                <a:gd name="connsiteY2" fmla="*/ 15976 h 47428"/>
                <a:gd name="connsiteX3" fmla="*/ 111830 w 127306"/>
                <a:gd name="connsiteY3" fmla="*/ 0 h 47428"/>
                <a:gd name="connsiteX4" fmla="*/ 15976 w 127306"/>
                <a:gd name="connsiteY4" fmla="*/ 0 h 47428"/>
                <a:gd name="connsiteX5" fmla="*/ 0 w 127306"/>
                <a:gd name="connsiteY5" fmla="*/ 15976 h 47428"/>
                <a:gd name="connsiteX6" fmla="*/ 0 w 127306"/>
                <a:gd name="connsiteY6" fmla="*/ 31952 h 47428"/>
                <a:gd name="connsiteX7" fmla="*/ 15976 w 127306"/>
                <a:gd name="connsiteY7" fmla="*/ 47927 h 47428"/>
                <a:gd name="connsiteX8" fmla="*/ 15976 w 127306"/>
                <a:gd name="connsiteY8" fmla="*/ 15976 h 47428"/>
                <a:gd name="connsiteX9" fmla="*/ 111830 w 127306"/>
                <a:gd name="connsiteY9" fmla="*/ 15976 h 47428"/>
                <a:gd name="connsiteX10" fmla="*/ 111830 w 127306"/>
                <a:gd name="connsiteY10" fmla="*/ 31952 h 47428"/>
                <a:gd name="connsiteX11" fmla="*/ 15976 w 127306"/>
                <a:gd name="connsiteY11" fmla="*/ 31952 h 4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306" h="47428">
                  <a:moveTo>
                    <a:pt x="111830" y="47927"/>
                  </a:moveTo>
                  <a:cubicBezTo>
                    <a:pt x="120654" y="47927"/>
                    <a:pt x="127806" y="40775"/>
                    <a:pt x="127806" y="31952"/>
                  </a:cubicBezTo>
                  <a:lnTo>
                    <a:pt x="127806" y="15976"/>
                  </a:lnTo>
                  <a:cubicBezTo>
                    <a:pt x="127806" y="7153"/>
                    <a:pt x="120654" y="0"/>
                    <a:pt x="111830" y="0"/>
                  </a:cubicBezTo>
                  <a:lnTo>
                    <a:pt x="15976" y="0"/>
                  </a:lnTo>
                  <a:cubicBezTo>
                    <a:pt x="7153" y="0"/>
                    <a:pt x="0" y="7153"/>
                    <a:pt x="0" y="15976"/>
                  </a:cubicBezTo>
                  <a:lnTo>
                    <a:pt x="0" y="31952"/>
                  </a:lnTo>
                  <a:cubicBezTo>
                    <a:pt x="0" y="40775"/>
                    <a:pt x="7153" y="47927"/>
                    <a:pt x="15976" y="47927"/>
                  </a:cubicBezTo>
                  <a:close/>
                  <a:moveTo>
                    <a:pt x="15976" y="15976"/>
                  </a:moveTo>
                  <a:lnTo>
                    <a:pt x="111830" y="15976"/>
                  </a:lnTo>
                  <a:lnTo>
                    <a:pt x="111830" y="31952"/>
                  </a:lnTo>
                  <a:lnTo>
                    <a:pt x="15976" y="31952"/>
                  </a:lnTo>
                  <a:close/>
                </a:path>
              </a:pathLst>
            </a:custGeom>
            <a:grpFill/>
            <a:ln w="1243"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90F33785-1C58-438B-6CEE-47A18BE5E4AE}"/>
                </a:ext>
              </a:extLst>
            </p:cNvPr>
            <p:cNvSpPr/>
            <p:nvPr/>
          </p:nvSpPr>
          <p:spPr>
            <a:xfrm>
              <a:off x="10079117" y="3981453"/>
              <a:ext cx="47428" cy="47428"/>
            </a:xfrm>
            <a:custGeom>
              <a:avLst/>
              <a:gdLst>
                <a:gd name="connsiteX0" fmla="*/ 23964 w 47428"/>
                <a:gd name="connsiteY0" fmla="*/ 0 h 47428"/>
                <a:gd name="connsiteX1" fmla="*/ 0 w 47428"/>
                <a:gd name="connsiteY1" fmla="*/ 23964 h 47428"/>
                <a:gd name="connsiteX2" fmla="*/ 23964 w 47428"/>
                <a:gd name="connsiteY2" fmla="*/ 47927 h 47428"/>
                <a:gd name="connsiteX3" fmla="*/ 47927 w 47428"/>
                <a:gd name="connsiteY3" fmla="*/ 23964 h 47428"/>
                <a:gd name="connsiteX4" fmla="*/ 23964 w 47428"/>
                <a:gd name="connsiteY4" fmla="*/ 0 h 47428"/>
                <a:gd name="connsiteX5" fmla="*/ 23964 w 47428"/>
                <a:gd name="connsiteY5" fmla="*/ 31952 h 47428"/>
                <a:gd name="connsiteX6" fmla="*/ 15976 w 47428"/>
                <a:gd name="connsiteY6" fmla="*/ 23964 h 47428"/>
                <a:gd name="connsiteX7" fmla="*/ 23964 w 47428"/>
                <a:gd name="connsiteY7" fmla="*/ 15976 h 47428"/>
                <a:gd name="connsiteX8" fmla="*/ 31952 w 47428"/>
                <a:gd name="connsiteY8" fmla="*/ 23964 h 47428"/>
                <a:gd name="connsiteX9" fmla="*/ 23964 w 47428"/>
                <a:gd name="connsiteY9" fmla="*/ 31952 h 4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28" h="47428">
                  <a:moveTo>
                    <a:pt x="23964" y="0"/>
                  </a:moveTo>
                  <a:cubicBezTo>
                    <a:pt x="10729" y="0"/>
                    <a:pt x="0" y="10729"/>
                    <a:pt x="0" y="23964"/>
                  </a:cubicBezTo>
                  <a:cubicBezTo>
                    <a:pt x="0" y="37198"/>
                    <a:pt x="10729" y="47927"/>
                    <a:pt x="23964" y="47927"/>
                  </a:cubicBezTo>
                  <a:cubicBezTo>
                    <a:pt x="37198" y="47927"/>
                    <a:pt x="47927" y="37198"/>
                    <a:pt x="47927" y="23964"/>
                  </a:cubicBezTo>
                  <a:cubicBezTo>
                    <a:pt x="47927" y="10729"/>
                    <a:pt x="37198" y="0"/>
                    <a:pt x="23964" y="0"/>
                  </a:cubicBezTo>
                  <a:close/>
                  <a:moveTo>
                    <a:pt x="23964" y="31952"/>
                  </a:moveTo>
                  <a:cubicBezTo>
                    <a:pt x="19552" y="31952"/>
                    <a:pt x="15976" y="28375"/>
                    <a:pt x="15976" y="23964"/>
                  </a:cubicBezTo>
                  <a:cubicBezTo>
                    <a:pt x="15976" y="19552"/>
                    <a:pt x="19552" y="15976"/>
                    <a:pt x="23964" y="15976"/>
                  </a:cubicBezTo>
                  <a:cubicBezTo>
                    <a:pt x="28375" y="15976"/>
                    <a:pt x="31952" y="19552"/>
                    <a:pt x="31952" y="23964"/>
                  </a:cubicBezTo>
                  <a:cubicBezTo>
                    <a:pt x="31952" y="28375"/>
                    <a:pt x="28375" y="31952"/>
                    <a:pt x="23964" y="31952"/>
                  </a:cubicBezTo>
                  <a:close/>
                </a:path>
              </a:pathLst>
            </a:custGeom>
            <a:grpFill/>
            <a:ln w="1243"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9C5963C-7E0C-7AF4-94EB-756A9F5ED07C}"/>
                </a:ext>
              </a:extLst>
            </p:cNvPr>
            <p:cNvSpPr/>
            <p:nvPr/>
          </p:nvSpPr>
          <p:spPr>
            <a:xfrm>
              <a:off x="10079117" y="4037368"/>
              <a:ext cx="47428" cy="47428"/>
            </a:xfrm>
            <a:custGeom>
              <a:avLst/>
              <a:gdLst>
                <a:gd name="connsiteX0" fmla="*/ 23964 w 47428"/>
                <a:gd name="connsiteY0" fmla="*/ 0 h 47428"/>
                <a:gd name="connsiteX1" fmla="*/ 0 w 47428"/>
                <a:gd name="connsiteY1" fmla="*/ 23964 h 47428"/>
                <a:gd name="connsiteX2" fmla="*/ 23964 w 47428"/>
                <a:gd name="connsiteY2" fmla="*/ 47927 h 47428"/>
                <a:gd name="connsiteX3" fmla="*/ 47927 w 47428"/>
                <a:gd name="connsiteY3" fmla="*/ 23964 h 47428"/>
                <a:gd name="connsiteX4" fmla="*/ 23964 w 47428"/>
                <a:gd name="connsiteY4" fmla="*/ 0 h 47428"/>
                <a:gd name="connsiteX5" fmla="*/ 23964 w 47428"/>
                <a:gd name="connsiteY5" fmla="*/ 31952 h 47428"/>
                <a:gd name="connsiteX6" fmla="*/ 15976 w 47428"/>
                <a:gd name="connsiteY6" fmla="*/ 23964 h 47428"/>
                <a:gd name="connsiteX7" fmla="*/ 23964 w 47428"/>
                <a:gd name="connsiteY7" fmla="*/ 15976 h 47428"/>
                <a:gd name="connsiteX8" fmla="*/ 31952 w 47428"/>
                <a:gd name="connsiteY8" fmla="*/ 23964 h 47428"/>
                <a:gd name="connsiteX9" fmla="*/ 23964 w 47428"/>
                <a:gd name="connsiteY9" fmla="*/ 31952 h 4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28" h="47428">
                  <a:moveTo>
                    <a:pt x="23964" y="0"/>
                  </a:moveTo>
                  <a:cubicBezTo>
                    <a:pt x="10729" y="0"/>
                    <a:pt x="0" y="10729"/>
                    <a:pt x="0" y="23964"/>
                  </a:cubicBezTo>
                  <a:cubicBezTo>
                    <a:pt x="0" y="37198"/>
                    <a:pt x="10729" y="47927"/>
                    <a:pt x="23964" y="47927"/>
                  </a:cubicBezTo>
                  <a:cubicBezTo>
                    <a:pt x="37198" y="47927"/>
                    <a:pt x="47927" y="37198"/>
                    <a:pt x="47927" y="23964"/>
                  </a:cubicBezTo>
                  <a:cubicBezTo>
                    <a:pt x="47927" y="10729"/>
                    <a:pt x="37198" y="0"/>
                    <a:pt x="23964" y="0"/>
                  </a:cubicBezTo>
                  <a:close/>
                  <a:moveTo>
                    <a:pt x="23964" y="31952"/>
                  </a:moveTo>
                  <a:cubicBezTo>
                    <a:pt x="19552" y="31952"/>
                    <a:pt x="15976" y="28375"/>
                    <a:pt x="15976" y="23964"/>
                  </a:cubicBezTo>
                  <a:cubicBezTo>
                    <a:pt x="15976" y="19552"/>
                    <a:pt x="19552" y="15976"/>
                    <a:pt x="23964" y="15976"/>
                  </a:cubicBezTo>
                  <a:cubicBezTo>
                    <a:pt x="28375" y="15976"/>
                    <a:pt x="31952" y="19552"/>
                    <a:pt x="31952" y="23964"/>
                  </a:cubicBezTo>
                  <a:cubicBezTo>
                    <a:pt x="31952" y="28375"/>
                    <a:pt x="28375" y="31952"/>
                    <a:pt x="23964" y="31952"/>
                  </a:cubicBezTo>
                  <a:close/>
                </a:path>
              </a:pathLst>
            </a:custGeom>
            <a:grpFill/>
            <a:ln w="1243"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3A92F4F1-7DB7-CC68-91B6-1394134FB89B}"/>
                </a:ext>
              </a:extLst>
            </p:cNvPr>
            <p:cNvSpPr/>
            <p:nvPr/>
          </p:nvSpPr>
          <p:spPr>
            <a:xfrm>
              <a:off x="10079117" y="4093283"/>
              <a:ext cx="47428" cy="47428"/>
            </a:xfrm>
            <a:custGeom>
              <a:avLst/>
              <a:gdLst>
                <a:gd name="connsiteX0" fmla="*/ 23964 w 47428"/>
                <a:gd name="connsiteY0" fmla="*/ 0 h 47428"/>
                <a:gd name="connsiteX1" fmla="*/ 0 w 47428"/>
                <a:gd name="connsiteY1" fmla="*/ 23964 h 47428"/>
                <a:gd name="connsiteX2" fmla="*/ 23964 w 47428"/>
                <a:gd name="connsiteY2" fmla="*/ 47927 h 47428"/>
                <a:gd name="connsiteX3" fmla="*/ 47927 w 47428"/>
                <a:gd name="connsiteY3" fmla="*/ 23964 h 47428"/>
                <a:gd name="connsiteX4" fmla="*/ 23964 w 47428"/>
                <a:gd name="connsiteY4" fmla="*/ 0 h 47428"/>
                <a:gd name="connsiteX5" fmla="*/ 23964 w 47428"/>
                <a:gd name="connsiteY5" fmla="*/ 31952 h 47428"/>
                <a:gd name="connsiteX6" fmla="*/ 15976 w 47428"/>
                <a:gd name="connsiteY6" fmla="*/ 23964 h 47428"/>
                <a:gd name="connsiteX7" fmla="*/ 23964 w 47428"/>
                <a:gd name="connsiteY7" fmla="*/ 15976 h 47428"/>
                <a:gd name="connsiteX8" fmla="*/ 31952 w 47428"/>
                <a:gd name="connsiteY8" fmla="*/ 23964 h 47428"/>
                <a:gd name="connsiteX9" fmla="*/ 23964 w 47428"/>
                <a:gd name="connsiteY9" fmla="*/ 31952 h 4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28" h="47428">
                  <a:moveTo>
                    <a:pt x="23964" y="0"/>
                  </a:moveTo>
                  <a:cubicBezTo>
                    <a:pt x="10729" y="0"/>
                    <a:pt x="0" y="10729"/>
                    <a:pt x="0" y="23964"/>
                  </a:cubicBezTo>
                  <a:cubicBezTo>
                    <a:pt x="0" y="37198"/>
                    <a:pt x="10729" y="47927"/>
                    <a:pt x="23964" y="47927"/>
                  </a:cubicBezTo>
                  <a:cubicBezTo>
                    <a:pt x="37198" y="47927"/>
                    <a:pt x="47927" y="37198"/>
                    <a:pt x="47927" y="23964"/>
                  </a:cubicBezTo>
                  <a:cubicBezTo>
                    <a:pt x="47927" y="10729"/>
                    <a:pt x="37198" y="0"/>
                    <a:pt x="23964" y="0"/>
                  </a:cubicBezTo>
                  <a:close/>
                  <a:moveTo>
                    <a:pt x="23964" y="31952"/>
                  </a:moveTo>
                  <a:cubicBezTo>
                    <a:pt x="19552" y="31952"/>
                    <a:pt x="15976" y="28375"/>
                    <a:pt x="15976" y="23964"/>
                  </a:cubicBezTo>
                  <a:cubicBezTo>
                    <a:pt x="15976" y="19552"/>
                    <a:pt x="19552" y="15976"/>
                    <a:pt x="23964" y="15976"/>
                  </a:cubicBezTo>
                  <a:cubicBezTo>
                    <a:pt x="28375" y="15976"/>
                    <a:pt x="31952" y="19552"/>
                    <a:pt x="31952" y="23964"/>
                  </a:cubicBezTo>
                  <a:cubicBezTo>
                    <a:pt x="31952" y="28375"/>
                    <a:pt x="28375" y="31952"/>
                    <a:pt x="23964" y="31952"/>
                  </a:cubicBezTo>
                  <a:close/>
                </a:path>
              </a:pathLst>
            </a:custGeom>
            <a:grpFill/>
            <a:ln w="1243"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A428232B-9BDB-BB39-03AE-E9EF977D5C7C}"/>
                </a:ext>
              </a:extLst>
            </p:cNvPr>
            <p:cNvSpPr/>
            <p:nvPr/>
          </p:nvSpPr>
          <p:spPr>
            <a:xfrm>
              <a:off x="10143020" y="3981453"/>
              <a:ext cx="47428" cy="47428"/>
            </a:xfrm>
            <a:custGeom>
              <a:avLst/>
              <a:gdLst>
                <a:gd name="connsiteX0" fmla="*/ 23964 w 47428"/>
                <a:gd name="connsiteY0" fmla="*/ 0 h 47428"/>
                <a:gd name="connsiteX1" fmla="*/ 0 w 47428"/>
                <a:gd name="connsiteY1" fmla="*/ 23964 h 47428"/>
                <a:gd name="connsiteX2" fmla="*/ 23964 w 47428"/>
                <a:gd name="connsiteY2" fmla="*/ 47927 h 47428"/>
                <a:gd name="connsiteX3" fmla="*/ 47927 w 47428"/>
                <a:gd name="connsiteY3" fmla="*/ 23964 h 47428"/>
                <a:gd name="connsiteX4" fmla="*/ 23964 w 47428"/>
                <a:gd name="connsiteY4" fmla="*/ 0 h 47428"/>
                <a:gd name="connsiteX5" fmla="*/ 23964 w 47428"/>
                <a:gd name="connsiteY5" fmla="*/ 31952 h 47428"/>
                <a:gd name="connsiteX6" fmla="*/ 15976 w 47428"/>
                <a:gd name="connsiteY6" fmla="*/ 23964 h 47428"/>
                <a:gd name="connsiteX7" fmla="*/ 23964 w 47428"/>
                <a:gd name="connsiteY7" fmla="*/ 15976 h 47428"/>
                <a:gd name="connsiteX8" fmla="*/ 31952 w 47428"/>
                <a:gd name="connsiteY8" fmla="*/ 23964 h 47428"/>
                <a:gd name="connsiteX9" fmla="*/ 23964 w 47428"/>
                <a:gd name="connsiteY9" fmla="*/ 31952 h 4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28" h="47428">
                  <a:moveTo>
                    <a:pt x="23964" y="0"/>
                  </a:moveTo>
                  <a:cubicBezTo>
                    <a:pt x="10729" y="0"/>
                    <a:pt x="0" y="10729"/>
                    <a:pt x="0" y="23964"/>
                  </a:cubicBezTo>
                  <a:cubicBezTo>
                    <a:pt x="0" y="37198"/>
                    <a:pt x="10729" y="47927"/>
                    <a:pt x="23964" y="47927"/>
                  </a:cubicBezTo>
                  <a:cubicBezTo>
                    <a:pt x="37198" y="47927"/>
                    <a:pt x="47927" y="37198"/>
                    <a:pt x="47927" y="23964"/>
                  </a:cubicBezTo>
                  <a:cubicBezTo>
                    <a:pt x="47927" y="10729"/>
                    <a:pt x="37198" y="0"/>
                    <a:pt x="23964" y="0"/>
                  </a:cubicBezTo>
                  <a:close/>
                  <a:moveTo>
                    <a:pt x="23964" y="31952"/>
                  </a:moveTo>
                  <a:cubicBezTo>
                    <a:pt x="19552" y="31952"/>
                    <a:pt x="15976" y="28375"/>
                    <a:pt x="15976" y="23964"/>
                  </a:cubicBezTo>
                  <a:cubicBezTo>
                    <a:pt x="15976" y="19552"/>
                    <a:pt x="19552" y="15976"/>
                    <a:pt x="23964" y="15976"/>
                  </a:cubicBezTo>
                  <a:cubicBezTo>
                    <a:pt x="28375" y="15976"/>
                    <a:pt x="31952" y="19552"/>
                    <a:pt x="31952" y="23964"/>
                  </a:cubicBezTo>
                  <a:cubicBezTo>
                    <a:pt x="31952" y="28375"/>
                    <a:pt x="28375" y="31952"/>
                    <a:pt x="23964" y="31952"/>
                  </a:cubicBezTo>
                  <a:close/>
                </a:path>
              </a:pathLst>
            </a:custGeom>
            <a:grpFill/>
            <a:ln w="1243"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CFB34877-A89E-3CA2-56AA-9686A1ACEB76}"/>
                </a:ext>
              </a:extLst>
            </p:cNvPr>
            <p:cNvSpPr/>
            <p:nvPr/>
          </p:nvSpPr>
          <p:spPr>
            <a:xfrm>
              <a:off x="10143020" y="4037368"/>
              <a:ext cx="47428" cy="47428"/>
            </a:xfrm>
            <a:custGeom>
              <a:avLst/>
              <a:gdLst>
                <a:gd name="connsiteX0" fmla="*/ 23964 w 47428"/>
                <a:gd name="connsiteY0" fmla="*/ 0 h 47428"/>
                <a:gd name="connsiteX1" fmla="*/ 0 w 47428"/>
                <a:gd name="connsiteY1" fmla="*/ 23964 h 47428"/>
                <a:gd name="connsiteX2" fmla="*/ 23964 w 47428"/>
                <a:gd name="connsiteY2" fmla="*/ 47927 h 47428"/>
                <a:gd name="connsiteX3" fmla="*/ 47927 w 47428"/>
                <a:gd name="connsiteY3" fmla="*/ 23964 h 47428"/>
                <a:gd name="connsiteX4" fmla="*/ 23964 w 47428"/>
                <a:gd name="connsiteY4" fmla="*/ 0 h 47428"/>
                <a:gd name="connsiteX5" fmla="*/ 23964 w 47428"/>
                <a:gd name="connsiteY5" fmla="*/ 31952 h 47428"/>
                <a:gd name="connsiteX6" fmla="*/ 15976 w 47428"/>
                <a:gd name="connsiteY6" fmla="*/ 23964 h 47428"/>
                <a:gd name="connsiteX7" fmla="*/ 23964 w 47428"/>
                <a:gd name="connsiteY7" fmla="*/ 15976 h 47428"/>
                <a:gd name="connsiteX8" fmla="*/ 31952 w 47428"/>
                <a:gd name="connsiteY8" fmla="*/ 23964 h 47428"/>
                <a:gd name="connsiteX9" fmla="*/ 23964 w 47428"/>
                <a:gd name="connsiteY9" fmla="*/ 31952 h 4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28" h="47428">
                  <a:moveTo>
                    <a:pt x="23964" y="0"/>
                  </a:moveTo>
                  <a:cubicBezTo>
                    <a:pt x="10729" y="0"/>
                    <a:pt x="0" y="10729"/>
                    <a:pt x="0" y="23964"/>
                  </a:cubicBezTo>
                  <a:cubicBezTo>
                    <a:pt x="0" y="37198"/>
                    <a:pt x="10729" y="47927"/>
                    <a:pt x="23964" y="47927"/>
                  </a:cubicBezTo>
                  <a:cubicBezTo>
                    <a:pt x="37198" y="47927"/>
                    <a:pt x="47927" y="37198"/>
                    <a:pt x="47927" y="23964"/>
                  </a:cubicBezTo>
                  <a:cubicBezTo>
                    <a:pt x="47927" y="10729"/>
                    <a:pt x="37198" y="0"/>
                    <a:pt x="23964" y="0"/>
                  </a:cubicBezTo>
                  <a:close/>
                  <a:moveTo>
                    <a:pt x="23964" y="31952"/>
                  </a:moveTo>
                  <a:cubicBezTo>
                    <a:pt x="19552" y="31952"/>
                    <a:pt x="15976" y="28375"/>
                    <a:pt x="15976" y="23964"/>
                  </a:cubicBezTo>
                  <a:cubicBezTo>
                    <a:pt x="15976" y="19552"/>
                    <a:pt x="19552" y="15976"/>
                    <a:pt x="23964" y="15976"/>
                  </a:cubicBezTo>
                  <a:cubicBezTo>
                    <a:pt x="28375" y="15976"/>
                    <a:pt x="31952" y="19552"/>
                    <a:pt x="31952" y="23964"/>
                  </a:cubicBezTo>
                  <a:cubicBezTo>
                    <a:pt x="31952" y="28375"/>
                    <a:pt x="28375" y="31952"/>
                    <a:pt x="23964" y="31952"/>
                  </a:cubicBezTo>
                  <a:close/>
                </a:path>
              </a:pathLst>
            </a:custGeom>
            <a:grpFill/>
            <a:ln w="1243"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859FE3F6-0990-A35C-C849-7C51F0D0BCFB}"/>
                </a:ext>
              </a:extLst>
            </p:cNvPr>
            <p:cNvSpPr/>
            <p:nvPr/>
          </p:nvSpPr>
          <p:spPr>
            <a:xfrm>
              <a:off x="10143020" y="4093283"/>
              <a:ext cx="47428" cy="47428"/>
            </a:xfrm>
            <a:custGeom>
              <a:avLst/>
              <a:gdLst>
                <a:gd name="connsiteX0" fmla="*/ 23964 w 47428"/>
                <a:gd name="connsiteY0" fmla="*/ 0 h 47428"/>
                <a:gd name="connsiteX1" fmla="*/ 0 w 47428"/>
                <a:gd name="connsiteY1" fmla="*/ 23964 h 47428"/>
                <a:gd name="connsiteX2" fmla="*/ 23964 w 47428"/>
                <a:gd name="connsiteY2" fmla="*/ 47927 h 47428"/>
                <a:gd name="connsiteX3" fmla="*/ 47927 w 47428"/>
                <a:gd name="connsiteY3" fmla="*/ 23964 h 47428"/>
                <a:gd name="connsiteX4" fmla="*/ 23964 w 47428"/>
                <a:gd name="connsiteY4" fmla="*/ 0 h 47428"/>
                <a:gd name="connsiteX5" fmla="*/ 23964 w 47428"/>
                <a:gd name="connsiteY5" fmla="*/ 31952 h 47428"/>
                <a:gd name="connsiteX6" fmla="*/ 15976 w 47428"/>
                <a:gd name="connsiteY6" fmla="*/ 23964 h 47428"/>
                <a:gd name="connsiteX7" fmla="*/ 23964 w 47428"/>
                <a:gd name="connsiteY7" fmla="*/ 15976 h 47428"/>
                <a:gd name="connsiteX8" fmla="*/ 31952 w 47428"/>
                <a:gd name="connsiteY8" fmla="*/ 23964 h 47428"/>
                <a:gd name="connsiteX9" fmla="*/ 23964 w 47428"/>
                <a:gd name="connsiteY9" fmla="*/ 31952 h 47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28" h="47428">
                  <a:moveTo>
                    <a:pt x="23964" y="0"/>
                  </a:moveTo>
                  <a:cubicBezTo>
                    <a:pt x="10729" y="0"/>
                    <a:pt x="0" y="10729"/>
                    <a:pt x="0" y="23964"/>
                  </a:cubicBezTo>
                  <a:cubicBezTo>
                    <a:pt x="0" y="37198"/>
                    <a:pt x="10729" y="47927"/>
                    <a:pt x="23964" y="47927"/>
                  </a:cubicBezTo>
                  <a:cubicBezTo>
                    <a:pt x="37198" y="47927"/>
                    <a:pt x="47927" y="37198"/>
                    <a:pt x="47927" y="23964"/>
                  </a:cubicBezTo>
                  <a:cubicBezTo>
                    <a:pt x="47927" y="10729"/>
                    <a:pt x="37198" y="0"/>
                    <a:pt x="23964" y="0"/>
                  </a:cubicBezTo>
                  <a:close/>
                  <a:moveTo>
                    <a:pt x="23964" y="31952"/>
                  </a:moveTo>
                  <a:cubicBezTo>
                    <a:pt x="19552" y="31952"/>
                    <a:pt x="15976" y="28375"/>
                    <a:pt x="15976" y="23964"/>
                  </a:cubicBezTo>
                  <a:cubicBezTo>
                    <a:pt x="15976" y="19552"/>
                    <a:pt x="19552" y="15976"/>
                    <a:pt x="23964" y="15976"/>
                  </a:cubicBezTo>
                  <a:cubicBezTo>
                    <a:pt x="28375" y="15976"/>
                    <a:pt x="31952" y="19552"/>
                    <a:pt x="31952" y="23964"/>
                  </a:cubicBezTo>
                  <a:cubicBezTo>
                    <a:pt x="31952" y="28375"/>
                    <a:pt x="28375" y="31952"/>
                    <a:pt x="23964" y="31952"/>
                  </a:cubicBezTo>
                  <a:close/>
                </a:path>
              </a:pathLst>
            </a:custGeom>
            <a:grpFill/>
            <a:ln w="1243" cap="flat">
              <a:noFill/>
              <a:prstDash val="solid"/>
              <a:miter/>
            </a:ln>
          </p:spPr>
          <p:txBody>
            <a:bodyPr rtlCol="0" anchor="ctr"/>
            <a:lstStyle/>
            <a:p>
              <a:endParaRPr lang="en-US"/>
            </a:p>
          </p:txBody>
        </p:sp>
        <p:grpSp>
          <p:nvGrpSpPr>
            <p:cNvPr id="60" name="Graphic 50">
              <a:extLst>
                <a:ext uri="{FF2B5EF4-FFF2-40B4-BE49-F238E27FC236}">
                  <a16:creationId xmlns:a16="http://schemas.microsoft.com/office/drawing/2014/main" id="{8A2D8D23-464C-C8B1-5E52-B2738A6E89AB}"/>
                </a:ext>
              </a:extLst>
            </p:cNvPr>
            <p:cNvGrpSpPr/>
            <p:nvPr/>
          </p:nvGrpSpPr>
          <p:grpSpPr>
            <a:xfrm>
              <a:off x="10032026" y="3773768"/>
              <a:ext cx="476777" cy="479273"/>
              <a:chOff x="10032026" y="3773768"/>
              <a:chExt cx="476777" cy="479273"/>
            </a:xfrm>
            <a:grpFill/>
          </p:grpSpPr>
          <p:sp>
            <p:nvSpPr>
              <p:cNvPr id="63" name="Freeform: Shape 62">
                <a:extLst>
                  <a:ext uri="{FF2B5EF4-FFF2-40B4-BE49-F238E27FC236}">
                    <a16:creationId xmlns:a16="http://schemas.microsoft.com/office/drawing/2014/main" id="{D1284979-31D5-48A5-EC4F-D87C577B813A}"/>
                  </a:ext>
                </a:extLst>
              </p:cNvPr>
              <p:cNvSpPr/>
              <p:nvPr/>
            </p:nvSpPr>
            <p:spPr>
              <a:xfrm>
                <a:off x="10334093" y="4037368"/>
                <a:ext cx="94856" cy="174735"/>
              </a:xfrm>
              <a:custGeom>
                <a:avLst/>
                <a:gdLst>
                  <a:gd name="connsiteX0" fmla="*/ 79879 w 94856"/>
                  <a:gd name="connsiteY0" fmla="*/ 55915 h 174734"/>
                  <a:gd name="connsiteX1" fmla="*/ 87867 w 94856"/>
                  <a:gd name="connsiteY1" fmla="*/ 63903 h 174734"/>
                  <a:gd name="connsiteX2" fmla="*/ 95855 w 94856"/>
                  <a:gd name="connsiteY2" fmla="*/ 55915 h 174734"/>
                  <a:gd name="connsiteX3" fmla="*/ 55915 w 94856"/>
                  <a:gd name="connsiteY3" fmla="*/ 16575 h 174734"/>
                  <a:gd name="connsiteX4" fmla="*/ 55915 w 94856"/>
                  <a:gd name="connsiteY4" fmla="*/ 7988 h 174734"/>
                  <a:gd name="connsiteX5" fmla="*/ 47927 w 94856"/>
                  <a:gd name="connsiteY5" fmla="*/ 0 h 174734"/>
                  <a:gd name="connsiteX6" fmla="*/ 39939 w 94856"/>
                  <a:gd name="connsiteY6" fmla="*/ 7988 h 174734"/>
                  <a:gd name="connsiteX7" fmla="*/ 39940 w 94856"/>
                  <a:gd name="connsiteY7" fmla="*/ 16575 h 174734"/>
                  <a:gd name="connsiteX8" fmla="*/ 0 w 94856"/>
                  <a:gd name="connsiteY8" fmla="*/ 55915 h 174734"/>
                  <a:gd name="connsiteX9" fmla="*/ 39940 w 94856"/>
                  <a:gd name="connsiteY9" fmla="*/ 95256 h 174734"/>
                  <a:gd name="connsiteX10" fmla="*/ 39940 w 94856"/>
                  <a:gd name="connsiteY10" fmla="*/ 142933 h 174734"/>
                  <a:gd name="connsiteX11" fmla="*/ 15976 w 94856"/>
                  <a:gd name="connsiteY11" fmla="*/ 119818 h 174734"/>
                  <a:gd name="connsiteX12" fmla="*/ 7988 w 94856"/>
                  <a:gd name="connsiteY12" fmla="*/ 111830 h 174734"/>
                  <a:gd name="connsiteX13" fmla="*/ 0 w 94856"/>
                  <a:gd name="connsiteY13" fmla="*/ 119818 h 174734"/>
                  <a:gd name="connsiteX14" fmla="*/ 39940 w 94856"/>
                  <a:gd name="connsiteY14" fmla="*/ 159159 h 174734"/>
                  <a:gd name="connsiteX15" fmla="*/ 39940 w 94856"/>
                  <a:gd name="connsiteY15" fmla="*/ 167746 h 174734"/>
                  <a:gd name="connsiteX16" fmla="*/ 47927 w 94856"/>
                  <a:gd name="connsiteY16" fmla="*/ 175734 h 174734"/>
                  <a:gd name="connsiteX17" fmla="*/ 55915 w 94856"/>
                  <a:gd name="connsiteY17" fmla="*/ 167746 h 174734"/>
                  <a:gd name="connsiteX18" fmla="*/ 55915 w 94856"/>
                  <a:gd name="connsiteY18" fmla="*/ 159159 h 174734"/>
                  <a:gd name="connsiteX19" fmla="*/ 95855 w 94856"/>
                  <a:gd name="connsiteY19" fmla="*/ 119818 h 174734"/>
                  <a:gd name="connsiteX20" fmla="*/ 55915 w 94856"/>
                  <a:gd name="connsiteY20" fmla="*/ 80478 h 174734"/>
                  <a:gd name="connsiteX21" fmla="*/ 55915 w 94856"/>
                  <a:gd name="connsiteY21" fmla="*/ 32800 h 174734"/>
                  <a:gd name="connsiteX22" fmla="*/ 79879 w 94856"/>
                  <a:gd name="connsiteY22" fmla="*/ 55915 h 174734"/>
                  <a:gd name="connsiteX23" fmla="*/ 15976 w 94856"/>
                  <a:gd name="connsiteY23" fmla="*/ 55915 h 174734"/>
                  <a:gd name="connsiteX24" fmla="*/ 39940 w 94856"/>
                  <a:gd name="connsiteY24" fmla="*/ 32800 h 174734"/>
                  <a:gd name="connsiteX25" fmla="*/ 39940 w 94856"/>
                  <a:gd name="connsiteY25" fmla="*/ 78980 h 174734"/>
                  <a:gd name="connsiteX26" fmla="*/ 15976 w 94856"/>
                  <a:gd name="connsiteY26" fmla="*/ 55865 h 174734"/>
                  <a:gd name="connsiteX27" fmla="*/ 79879 w 94856"/>
                  <a:gd name="connsiteY27" fmla="*/ 119818 h 174734"/>
                  <a:gd name="connsiteX28" fmla="*/ 55915 w 94856"/>
                  <a:gd name="connsiteY28" fmla="*/ 142933 h 174734"/>
                  <a:gd name="connsiteX29" fmla="*/ 55915 w 94856"/>
                  <a:gd name="connsiteY29" fmla="*/ 96753 h 174734"/>
                  <a:gd name="connsiteX30" fmla="*/ 79879 w 94856"/>
                  <a:gd name="connsiteY30" fmla="*/ 119868 h 174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4856" h="174734">
                    <a:moveTo>
                      <a:pt x="79879" y="55915"/>
                    </a:moveTo>
                    <a:cubicBezTo>
                      <a:pt x="79879" y="60327"/>
                      <a:pt x="83455" y="63903"/>
                      <a:pt x="87867" y="63903"/>
                    </a:cubicBezTo>
                    <a:cubicBezTo>
                      <a:pt x="92278" y="63903"/>
                      <a:pt x="95855" y="60327"/>
                      <a:pt x="95855" y="55915"/>
                    </a:cubicBezTo>
                    <a:cubicBezTo>
                      <a:pt x="95855" y="36170"/>
                      <a:pt x="78543" y="19720"/>
                      <a:pt x="55915" y="16575"/>
                    </a:cubicBezTo>
                    <a:lnTo>
                      <a:pt x="55915" y="7988"/>
                    </a:lnTo>
                    <a:cubicBezTo>
                      <a:pt x="55915" y="3576"/>
                      <a:pt x="52339" y="0"/>
                      <a:pt x="47927" y="0"/>
                    </a:cubicBezTo>
                    <a:cubicBezTo>
                      <a:pt x="43516" y="0"/>
                      <a:pt x="39939" y="3576"/>
                      <a:pt x="39939" y="7988"/>
                    </a:cubicBezTo>
                    <a:lnTo>
                      <a:pt x="39940" y="16575"/>
                    </a:lnTo>
                    <a:cubicBezTo>
                      <a:pt x="17311" y="19770"/>
                      <a:pt x="0" y="36170"/>
                      <a:pt x="0" y="55915"/>
                    </a:cubicBezTo>
                    <a:cubicBezTo>
                      <a:pt x="0" y="75660"/>
                      <a:pt x="17311" y="92110"/>
                      <a:pt x="39940" y="95256"/>
                    </a:cubicBezTo>
                    <a:lnTo>
                      <a:pt x="39940" y="142933"/>
                    </a:lnTo>
                    <a:cubicBezTo>
                      <a:pt x="26210" y="140262"/>
                      <a:pt x="15976" y="130951"/>
                      <a:pt x="15976" y="119818"/>
                    </a:cubicBezTo>
                    <a:cubicBezTo>
                      <a:pt x="15976" y="115407"/>
                      <a:pt x="12400" y="111830"/>
                      <a:pt x="7988" y="111830"/>
                    </a:cubicBezTo>
                    <a:cubicBezTo>
                      <a:pt x="3576" y="111830"/>
                      <a:pt x="0" y="115407"/>
                      <a:pt x="0" y="119818"/>
                    </a:cubicBezTo>
                    <a:cubicBezTo>
                      <a:pt x="0" y="139563"/>
                      <a:pt x="17311" y="156013"/>
                      <a:pt x="39940" y="159159"/>
                    </a:cubicBezTo>
                    <a:lnTo>
                      <a:pt x="39940" y="167746"/>
                    </a:lnTo>
                    <a:cubicBezTo>
                      <a:pt x="39940" y="172157"/>
                      <a:pt x="43516" y="175734"/>
                      <a:pt x="47927" y="175734"/>
                    </a:cubicBezTo>
                    <a:cubicBezTo>
                      <a:pt x="52339" y="175734"/>
                      <a:pt x="55915" y="172157"/>
                      <a:pt x="55915" y="167746"/>
                    </a:cubicBezTo>
                    <a:lnTo>
                      <a:pt x="55915" y="159159"/>
                    </a:lnTo>
                    <a:cubicBezTo>
                      <a:pt x="78543" y="155964"/>
                      <a:pt x="95855" y="139563"/>
                      <a:pt x="95855" y="119818"/>
                    </a:cubicBezTo>
                    <a:cubicBezTo>
                      <a:pt x="95855" y="100073"/>
                      <a:pt x="78543" y="83623"/>
                      <a:pt x="55915" y="80478"/>
                    </a:cubicBezTo>
                    <a:lnTo>
                      <a:pt x="55915" y="32800"/>
                    </a:lnTo>
                    <a:cubicBezTo>
                      <a:pt x="69644" y="35484"/>
                      <a:pt x="79879" y="44770"/>
                      <a:pt x="79879" y="55915"/>
                    </a:cubicBezTo>
                    <a:close/>
                    <a:moveTo>
                      <a:pt x="15976" y="55915"/>
                    </a:moveTo>
                    <a:cubicBezTo>
                      <a:pt x="15976" y="44782"/>
                      <a:pt x="26198" y="35484"/>
                      <a:pt x="39940" y="32800"/>
                    </a:cubicBezTo>
                    <a:lnTo>
                      <a:pt x="39940" y="78980"/>
                    </a:lnTo>
                    <a:cubicBezTo>
                      <a:pt x="26210" y="76309"/>
                      <a:pt x="15976" y="67011"/>
                      <a:pt x="15976" y="55865"/>
                    </a:cubicBezTo>
                    <a:close/>
                    <a:moveTo>
                      <a:pt x="79879" y="119818"/>
                    </a:moveTo>
                    <a:cubicBezTo>
                      <a:pt x="79879" y="130951"/>
                      <a:pt x="69657" y="140250"/>
                      <a:pt x="55915" y="142933"/>
                    </a:cubicBezTo>
                    <a:lnTo>
                      <a:pt x="55915" y="96753"/>
                    </a:lnTo>
                    <a:cubicBezTo>
                      <a:pt x="69644" y="99424"/>
                      <a:pt x="79879" y="108723"/>
                      <a:pt x="79879" y="119868"/>
                    </a:cubicBezTo>
                    <a:close/>
                  </a:path>
                </a:pathLst>
              </a:custGeom>
              <a:grpFill/>
              <a:ln w="1243"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72992DE2-D97E-3DE1-E622-E6E7FF63631D}"/>
                  </a:ext>
                </a:extLst>
              </p:cNvPr>
              <p:cNvSpPr/>
              <p:nvPr/>
            </p:nvSpPr>
            <p:spPr>
              <a:xfrm>
                <a:off x="10032026" y="3773768"/>
                <a:ext cx="476777" cy="479273"/>
              </a:xfrm>
              <a:custGeom>
                <a:avLst/>
                <a:gdLst>
                  <a:gd name="connsiteX0" fmla="*/ 302067 w 476776"/>
                  <a:gd name="connsiteY0" fmla="*/ 233072 h 479273"/>
                  <a:gd name="connsiteX1" fmla="*/ 302067 w 476776"/>
                  <a:gd name="connsiteY1" fmla="*/ 167746 h 479273"/>
                  <a:gd name="connsiteX2" fmla="*/ 409666 w 476776"/>
                  <a:gd name="connsiteY2" fmla="*/ 215923 h 479273"/>
                  <a:gd name="connsiteX3" fmla="*/ 472989 w 476776"/>
                  <a:gd name="connsiteY3" fmla="*/ 191740 h 479273"/>
                  <a:gd name="connsiteX4" fmla="*/ 448807 w 476776"/>
                  <a:gd name="connsiteY4" fmla="*/ 128418 h 479273"/>
                  <a:gd name="connsiteX5" fmla="*/ 302067 w 476776"/>
                  <a:gd name="connsiteY5" fmla="*/ 62730 h 479273"/>
                  <a:gd name="connsiteX6" fmla="*/ 302067 w 476776"/>
                  <a:gd name="connsiteY6" fmla="*/ 55915 h 479273"/>
                  <a:gd name="connsiteX7" fmla="*/ 342006 w 476776"/>
                  <a:gd name="connsiteY7" fmla="*/ 15976 h 479273"/>
                  <a:gd name="connsiteX8" fmla="*/ 349994 w 476776"/>
                  <a:gd name="connsiteY8" fmla="*/ 7988 h 479273"/>
                  <a:gd name="connsiteX9" fmla="*/ 342006 w 476776"/>
                  <a:gd name="connsiteY9" fmla="*/ 0 h 479273"/>
                  <a:gd name="connsiteX10" fmla="*/ 150934 w 476776"/>
                  <a:gd name="connsiteY10" fmla="*/ 0 h 479273"/>
                  <a:gd name="connsiteX11" fmla="*/ 95019 w 476776"/>
                  <a:gd name="connsiteY11" fmla="*/ 55915 h 479273"/>
                  <a:gd name="connsiteX12" fmla="*/ 95019 w 476776"/>
                  <a:gd name="connsiteY12" fmla="*/ 111830 h 479273"/>
                  <a:gd name="connsiteX13" fmla="*/ 31115 w 476776"/>
                  <a:gd name="connsiteY13" fmla="*/ 111830 h 479273"/>
                  <a:gd name="connsiteX14" fmla="*/ 7152 w 476776"/>
                  <a:gd name="connsiteY14" fmla="*/ 135794 h 479273"/>
                  <a:gd name="connsiteX15" fmla="*/ 7152 w 476776"/>
                  <a:gd name="connsiteY15" fmla="*/ 375431 h 479273"/>
                  <a:gd name="connsiteX16" fmla="*/ 31115 w 476776"/>
                  <a:gd name="connsiteY16" fmla="*/ 399394 h 479273"/>
                  <a:gd name="connsiteX17" fmla="*/ 95019 w 476776"/>
                  <a:gd name="connsiteY17" fmla="*/ 399394 h 479273"/>
                  <a:gd name="connsiteX18" fmla="*/ 95019 w 476776"/>
                  <a:gd name="connsiteY18" fmla="*/ 415370 h 479273"/>
                  <a:gd name="connsiteX19" fmla="*/ 16001 w 476776"/>
                  <a:gd name="connsiteY19" fmla="*/ 415370 h 479273"/>
                  <a:gd name="connsiteX20" fmla="*/ 0 w 476776"/>
                  <a:gd name="connsiteY20" fmla="*/ 431196 h 479273"/>
                  <a:gd name="connsiteX21" fmla="*/ 250 w 476776"/>
                  <a:gd name="connsiteY21" fmla="*/ 434092 h 479273"/>
                  <a:gd name="connsiteX22" fmla="*/ 55167 w 476776"/>
                  <a:gd name="connsiteY22" fmla="*/ 479273 h 479273"/>
                  <a:gd name="connsiteX23" fmla="*/ 246152 w 476776"/>
                  <a:gd name="connsiteY23" fmla="*/ 479273 h 479273"/>
                  <a:gd name="connsiteX24" fmla="*/ 286291 w 476776"/>
                  <a:gd name="connsiteY24" fmla="*/ 462099 h 479273"/>
                  <a:gd name="connsiteX25" fmla="*/ 460742 w 476776"/>
                  <a:gd name="connsiteY25" fmla="*/ 415224 h 479273"/>
                  <a:gd name="connsiteX26" fmla="*/ 413867 w 476776"/>
                  <a:gd name="connsiteY26" fmla="*/ 240773 h 479273"/>
                  <a:gd name="connsiteX27" fmla="*/ 302067 w 476776"/>
                  <a:gd name="connsiteY27" fmla="*/ 233072 h 479273"/>
                  <a:gd name="connsiteX28" fmla="*/ 238676 w 476776"/>
                  <a:gd name="connsiteY28" fmla="*/ 109072 h 479273"/>
                  <a:gd name="connsiteX29" fmla="*/ 255213 w 476776"/>
                  <a:gd name="connsiteY29" fmla="*/ 72228 h 479273"/>
                  <a:gd name="connsiteX30" fmla="*/ 272687 w 476776"/>
                  <a:gd name="connsiteY30" fmla="*/ 72028 h 479273"/>
                  <a:gd name="connsiteX31" fmla="*/ 250221 w 476776"/>
                  <a:gd name="connsiteY31" fmla="*/ 122215 h 479273"/>
                  <a:gd name="connsiteX32" fmla="*/ 206225 w 476776"/>
                  <a:gd name="connsiteY32" fmla="*/ 72328 h 479273"/>
                  <a:gd name="connsiteX33" fmla="*/ 237615 w 476776"/>
                  <a:gd name="connsiteY33" fmla="*/ 72328 h 479273"/>
                  <a:gd name="connsiteX34" fmla="*/ 227018 w 476776"/>
                  <a:gd name="connsiteY34" fmla="*/ 95942 h 479273"/>
                  <a:gd name="connsiteX35" fmla="*/ 272786 w 476776"/>
                  <a:gd name="connsiteY35" fmla="*/ 110944 h 479273"/>
                  <a:gd name="connsiteX36" fmla="*/ 319790 w 476776"/>
                  <a:gd name="connsiteY36" fmla="*/ 131201 h 479273"/>
                  <a:gd name="connsiteX37" fmla="*/ 327780 w 476776"/>
                  <a:gd name="connsiteY37" fmla="*/ 123216 h 479273"/>
                  <a:gd name="connsiteX38" fmla="*/ 323060 w 476776"/>
                  <a:gd name="connsiteY38" fmla="*/ 115924 h 479273"/>
                  <a:gd name="connsiteX39" fmla="*/ 279352 w 476776"/>
                  <a:gd name="connsiteY39" fmla="*/ 96329 h 479273"/>
                  <a:gd name="connsiteX40" fmla="*/ 289137 w 476776"/>
                  <a:gd name="connsiteY40" fmla="*/ 74450 h 479273"/>
                  <a:gd name="connsiteX41" fmla="*/ 398508 w 476776"/>
                  <a:gd name="connsiteY41" fmla="*/ 123363 h 479273"/>
                  <a:gd name="connsiteX42" fmla="*/ 388723 w 476776"/>
                  <a:gd name="connsiteY42" fmla="*/ 145230 h 479273"/>
                  <a:gd name="connsiteX43" fmla="*/ 352266 w 476776"/>
                  <a:gd name="connsiteY43" fmla="*/ 128929 h 479273"/>
                  <a:gd name="connsiteX44" fmla="*/ 341713 w 476776"/>
                  <a:gd name="connsiteY44" fmla="*/ 132980 h 479273"/>
                  <a:gd name="connsiteX45" fmla="*/ 345763 w 476776"/>
                  <a:gd name="connsiteY45" fmla="*/ 143532 h 479273"/>
                  <a:gd name="connsiteX46" fmla="*/ 382220 w 476776"/>
                  <a:gd name="connsiteY46" fmla="*/ 159833 h 479273"/>
                  <a:gd name="connsiteX47" fmla="*/ 372435 w 476776"/>
                  <a:gd name="connsiteY47" fmla="*/ 181712 h 479273"/>
                  <a:gd name="connsiteX48" fmla="*/ 263126 w 476776"/>
                  <a:gd name="connsiteY48" fmla="*/ 132786 h 479273"/>
                  <a:gd name="connsiteX49" fmla="*/ 427627 w 476776"/>
                  <a:gd name="connsiteY49" fmla="*/ 136443 h 479273"/>
                  <a:gd name="connsiteX50" fmla="*/ 401666 w 476776"/>
                  <a:gd name="connsiteY50" fmla="*/ 194705 h 479273"/>
                  <a:gd name="connsiteX51" fmla="*/ 387076 w 476776"/>
                  <a:gd name="connsiteY51" fmla="*/ 188190 h 479273"/>
                  <a:gd name="connsiteX52" fmla="*/ 413161 w 476776"/>
                  <a:gd name="connsiteY52" fmla="*/ 129878 h 479273"/>
                  <a:gd name="connsiteX53" fmla="*/ 459079 w 476776"/>
                  <a:gd name="connsiteY53" fmla="*/ 160669 h 479273"/>
                  <a:gd name="connsiteX54" fmla="*/ 440428 w 476776"/>
                  <a:gd name="connsiteY54" fmla="*/ 201962 h 479273"/>
                  <a:gd name="connsiteX55" fmla="*/ 416157 w 476776"/>
                  <a:gd name="connsiteY55" fmla="*/ 201295 h 479273"/>
                  <a:gd name="connsiteX56" fmla="*/ 442242 w 476776"/>
                  <a:gd name="connsiteY56" fmla="*/ 142983 h 479273"/>
                  <a:gd name="connsiteX57" fmla="*/ 459079 w 476776"/>
                  <a:gd name="connsiteY57" fmla="*/ 160644 h 479273"/>
                  <a:gd name="connsiteX58" fmla="*/ 23128 w 476776"/>
                  <a:gd name="connsiteY58" fmla="*/ 375431 h 479273"/>
                  <a:gd name="connsiteX59" fmla="*/ 23128 w 476776"/>
                  <a:gd name="connsiteY59" fmla="*/ 135794 h 479273"/>
                  <a:gd name="connsiteX60" fmla="*/ 31116 w 476776"/>
                  <a:gd name="connsiteY60" fmla="*/ 127806 h 479273"/>
                  <a:gd name="connsiteX61" fmla="*/ 174897 w 476776"/>
                  <a:gd name="connsiteY61" fmla="*/ 127806 h 479273"/>
                  <a:gd name="connsiteX62" fmla="*/ 182885 w 476776"/>
                  <a:gd name="connsiteY62" fmla="*/ 135794 h 479273"/>
                  <a:gd name="connsiteX63" fmla="*/ 182885 w 476776"/>
                  <a:gd name="connsiteY63" fmla="*/ 375431 h 479273"/>
                  <a:gd name="connsiteX64" fmla="*/ 174897 w 476776"/>
                  <a:gd name="connsiteY64" fmla="*/ 383419 h 479273"/>
                  <a:gd name="connsiteX65" fmla="*/ 31115 w 476776"/>
                  <a:gd name="connsiteY65" fmla="*/ 383418 h 479273"/>
                  <a:gd name="connsiteX66" fmla="*/ 23128 w 476776"/>
                  <a:gd name="connsiteY66" fmla="*/ 375431 h 479273"/>
                  <a:gd name="connsiteX67" fmla="*/ 16001 w 476776"/>
                  <a:gd name="connsiteY67" fmla="*/ 431396 h 479273"/>
                  <a:gd name="connsiteX68" fmla="*/ 190873 w 476776"/>
                  <a:gd name="connsiteY68" fmla="*/ 431396 h 479273"/>
                  <a:gd name="connsiteX69" fmla="*/ 207099 w 476776"/>
                  <a:gd name="connsiteY69" fmla="*/ 463297 h 479273"/>
                  <a:gd name="connsiteX70" fmla="*/ 55079 w 476776"/>
                  <a:gd name="connsiteY70" fmla="*/ 463297 h 479273"/>
                  <a:gd name="connsiteX71" fmla="*/ 16001 w 476776"/>
                  <a:gd name="connsiteY71" fmla="*/ 431396 h 479273"/>
                  <a:gd name="connsiteX72" fmla="*/ 206737 w 476776"/>
                  <a:gd name="connsiteY72" fmla="*/ 429174 h 479273"/>
                  <a:gd name="connsiteX73" fmla="*/ 190936 w 476776"/>
                  <a:gd name="connsiteY73" fmla="*/ 415370 h 479273"/>
                  <a:gd name="connsiteX74" fmla="*/ 111057 w 476776"/>
                  <a:gd name="connsiteY74" fmla="*/ 415370 h 479273"/>
                  <a:gd name="connsiteX75" fmla="*/ 111057 w 476776"/>
                  <a:gd name="connsiteY75" fmla="*/ 399394 h 479273"/>
                  <a:gd name="connsiteX76" fmla="*/ 174960 w 476776"/>
                  <a:gd name="connsiteY76" fmla="*/ 399394 h 479273"/>
                  <a:gd name="connsiteX77" fmla="*/ 198923 w 476776"/>
                  <a:gd name="connsiteY77" fmla="*/ 375431 h 479273"/>
                  <a:gd name="connsiteX78" fmla="*/ 198923 w 476776"/>
                  <a:gd name="connsiteY78" fmla="*/ 135794 h 479273"/>
                  <a:gd name="connsiteX79" fmla="*/ 174960 w 476776"/>
                  <a:gd name="connsiteY79" fmla="*/ 111830 h 479273"/>
                  <a:gd name="connsiteX80" fmla="*/ 111057 w 476776"/>
                  <a:gd name="connsiteY80" fmla="*/ 111830 h 479273"/>
                  <a:gd name="connsiteX81" fmla="*/ 111057 w 476776"/>
                  <a:gd name="connsiteY81" fmla="*/ 55915 h 479273"/>
                  <a:gd name="connsiteX82" fmla="*/ 150996 w 476776"/>
                  <a:gd name="connsiteY82" fmla="*/ 15976 h 479273"/>
                  <a:gd name="connsiteX83" fmla="*/ 302866 w 476776"/>
                  <a:gd name="connsiteY83" fmla="*/ 15976 h 479273"/>
                  <a:gd name="connsiteX84" fmla="*/ 286091 w 476776"/>
                  <a:gd name="connsiteY84" fmla="*/ 56090 h 479273"/>
                  <a:gd name="connsiteX85" fmla="*/ 285180 w 476776"/>
                  <a:gd name="connsiteY85" fmla="*/ 55915 h 479273"/>
                  <a:gd name="connsiteX86" fmla="*/ 285030 w 476776"/>
                  <a:gd name="connsiteY86" fmla="*/ 56078 h 479273"/>
                  <a:gd name="connsiteX87" fmla="*/ 188639 w 476776"/>
                  <a:gd name="connsiteY87" fmla="*/ 56078 h 479273"/>
                  <a:gd name="connsiteX88" fmla="*/ 180696 w 476776"/>
                  <a:gd name="connsiteY88" fmla="*/ 64503 h 479273"/>
                  <a:gd name="connsiteX89" fmla="*/ 182636 w 476776"/>
                  <a:gd name="connsiteY89" fmla="*/ 69557 h 479273"/>
                  <a:gd name="connsiteX90" fmla="*/ 249285 w 476776"/>
                  <a:gd name="connsiteY90" fmla="*/ 144082 h 479273"/>
                  <a:gd name="connsiteX91" fmla="*/ 286091 w 476776"/>
                  <a:gd name="connsiteY91" fmla="*/ 160594 h 479273"/>
                  <a:gd name="connsiteX92" fmla="*/ 286091 w 476776"/>
                  <a:gd name="connsiteY92" fmla="*/ 240947 h 479273"/>
                  <a:gd name="connsiteX93" fmla="*/ 239178 w 476776"/>
                  <a:gd name="connsiteY93" fmla="*/ 415004 h 479273"/>
                  <a:gd name="connsiteX94" fmla="*/ 272724 w 476776"/>
                  <a:gd name="connsiteY94" fmla="*/ 453063 h 479273"/>
                  <a:gd name="connsiteX95" fmla="*/ 216432 w 476776"/>
                  <a:gd name="connsiteY95" fmla="*/ 449973 h 479273"/>
                  <a:gd name="connsiteX96" fmla="*/ 206687 w 476776"/>
                  <a:gd name="connsiteY96" fmla="*/ 429199 h 479273"/>
                  <a:gd name="connsiteX97" fmla="*/ 349994 w 476776"/>
                  <a:gd name="connsiteY97" fmla="*/ 463297 h 479273"/>
                  <a:gd name="connsiteX98" fmla="*/ 238164 w 476776"/>
                  <a:gd name="connsiteY98" fmla="*/ 351467 h 479273"/>
                  <a:gd name="connsiteX99" fmla="*/ 349994 w 476776"/>
                  <a:gd name="connsiteY99" fmla="*/ 239637 h 479273"/>
                  <a:gd name="connsiteX100" fmla="*/ 461825 w 476776"/>
                  <a:gd name="connsiteY100" fmla="*/ 351467 h 479273"/>
                  <a:gd name="connsiteX101" fmla="*/ 349994 w 476776"/>
                  <a:gd name="connsiteY101" fmla="*/ 463297 h 479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476776" h="479273">
                    <a:moveTo>
                      <a:pt x="302067" y="233072"/>
                    </a:moveTo>
                    <a:lnTo>
                      <a:pt x="302067" y="167746"/>
                    </a:lnTo>
                    <a:lnTo>
                      <a:pt x="409666" y="215923"/>
                    </a:lnTo>
                    <a:cubicBezTo>
                      <a:pt x="433830" y="226731"/>
                      <a:pt x="462181" y="215904"/>
                      <a:pt x="472989" y="191740"/>
                    </a:cubicBezTo>
                    <a:cubicBezTo>
                      <a:pt x="483797" y="167577"/>
                      <a:pt x="472971" y="139226"/>
                      <a:pt x="448807" y="128418"/>
                    </a:cubicBezTo>
                    <a:lnTo>
                      <a:pt x="302067" y="62730"/>
                    </a:lnTo>
                    <a:lnTo>
                      <a:pt x="302067" y="55915"/>
                    </a:lnTo>
                    <a:cubicBezTo>
                      <a:pt x="302067" y="33857"/>
                      <a:pt x="319949" y="15976"/>
                      <a:pt x="342006" y="15976"/>
                    </a:cubicBezTo>
                    <a:cubicBezTo>
                      <a:pt x="346418" y="15976"/>
                      <a:pt x="349994" y="12400"/>
                      <a:pt x="349994" y="7988"/>
                    </a:cubicBezTo>
                    <a:cubicBezTo>
                      <a:pt x="349994" y="3576"/>
                      <a:pt x="346418" y="0"/>
                      <a:pt x="342006" y="0"/>
                    </a:cubicBezTo>
                    <a:lnTo>
                      <a:pt x="150934" y="0"/>
                    </a:lnTo>
                    <a:cubicBezTo>
                      <a:pt x="120067" y="34"/>
                      <a:pt x="95053" y="25048"/>
                      <a:pt x="95019" y="55915"/>
                    </a:cubicBezTo>
                    <a:lnTo>
                      <a:pt x="95019" y="111830"/>
                    </a:lnTo>
                    <a:lnTo>
                      <a:pt x="31115" y="111830"/>
                    </a:lnTo>
                    <a:cubicBezTo>
                      <a:pt x="17881" y="111830"/>
                      <a:pt x="7152" y="122559"/>
                      <a:pt x="7152" y="135794"/>
                    </a:cubicBezTo>
                    <a:lnTo>
                      <a:pt x="7152" y="375431"/>
                    </a:lnTo>
                    <a:cubicBezTo>
                      <a:pt x="7152" y="388665"/>
                      <a:pt x="17881" y="399394"/>
                      <a:pt x="31115" y="399394"/>
                    </a:cubicBezTo>
                    <a:lnTo>
                      <a:pt x="95019" y="399394"/>
                    </a:lnTo>
                    <a:lnTo>
                      <a:pt x="95019" y="415370"/>
                    </a:lnTo>
                    <a:lnTo>
                      <a:pt x="16001" y="415370"/>
                    </a:lnTo>
                    <a:cubicBezTo>
                      <a:pt x="7212" y="415322"/>
                      <a:pt x="49" y="422407"/>
                      <a:pt x="0" y="431196"/>
                    </a:cubicBezTo>
                    <a:cubicBezTo>
                      <a:pt x="-5" y="432167"/>
                      <a:pt x="78" y="433136"/>
                      <a:pt x="250" y="434092"/>
                    </a:cubicBezTo>
                    <a:cubicBezTo>
                      <a:pt x="5422" y="460331"/>
                      <a:pt x="28422" y="479254"/>
                      <a:pt x="55167" y="479273"/>
                    </a:cubicBezTo>
                    <a:lnTo>
                      <a:pt x="246152" y="479273"/>
                    </a:lnTo>
                    <a:cubicBezTo>
                      <a:pt x="261310" y="479246"/>
                      <a:pt x="275804" y="473045"/>
                      <a:pt x="286291" y="462099"/>
                    </a:cubicBezTo>
                    <a:cubicBezTo>
                      <a:pt x="347409" y="497328"/>
                      <a:pt x="425513" y="476342"/>
                      <a:pt x="460742" y="415224"/>
                    </a:cubicBezTo>
                    <a:cubicBezTo>
                      <a:pt x="495972" y="354106"/>
                      <a:pt x="474985" y="276002"/>
                      <a:pt x="413867" y="240773"/>
                    </a:cubicBezTo>
                    <a:cubicBezTo>
                      <a:pt x="379776" y="221122"/>
                      <a:pt x="338531" y="218281"/>
                      <a:pt x="302067" y="233072"/>
                    </a:cubicBezTo>
                    <a:close/>
                    <a:moveTo>
                      <a:pt x="238676" y="109072"/>
                    </a:moveTo>
                    <a:lnTo>
                      <a:pt x="255213" y="72228"/>
                    </a:lnTo>
                    <a:lnTo>
                      <a:pt x="272687" y="72028"/>
                    </a:lnTo>
                    <a:lnTo>
                      <a:pt x="250221" y="122215"/>
                    </a:lnTo>
                    <a:close/>
                    <a:moveTo>
                      <a:pt x="206225" y="72328"/>
                    </a:moveTo>
                    <a:lnTo>
                      <a:pt x="237615" y="72328"/>
                    </a:lnTo>
                    <a:lnTo>
                      <a:pt x="227018" y="95942"/>
                    </a:lnTo>
                    <a:close/>
                    <a:moveTo>
                      <a:pt x="272786" y="110944"/>
                    </a:moveTo>
                    <a:cubicBezTo>
                      <a:pt x="320377" y="132225"/>
                      <a:pt x="317406" y="131201"/>
                      <a:pt x="319790" y="131201"/>
                    </a:cubicBezTo>
                    <a:cubicBezTo>
                      <a:pt x="324202" y="131202"/>
                      <a:pt x="327779" y="127627"/>
                      <a:pt x="327780" y="123216"/>
                    </a:cubicBezTo>
                    <a:cubicBezTo>
                      <a:pt x="327781" y="120067"/>
                      <a:pt x="325933" y="117212"/>
                      <a:pt x="323060" y="115924"/>
                    </a:cubicBezTo>
                    <a:lnTo>
                      <a:pt x="279352" y="96329"/>
                    </a:lnTo>
                    <a:lnTo>
                      <a:pt x="289137" y="74450"/>
                    </a:lnTo>
                    <a:lnTo>
                      <a:pt x="398508" y="123363"/>
                    </a:lnTo>
                    <a:lnTo>
                      <a:pt x="388723" y="145230"/>
                    </a:lnTo>
                    <a:lnTo>
                      <a:pt x="352266" y="128929"/>
                    </a:lnTo>
                    <a:cubicBezTo>
                      <a:pt x="348233" y="127134"/>
                      <a:pt x="343509" y="128947"/>
                      <a:pt x="341713" y="132980"/>
                    </a:cubicBezTo>
                    <a:cubicBezTo>
                      <a:pt x="339917" y="137012"/>
                      <a:pt x="341731" y="141737"/>
                      <a:pt x="345763" y="143532"/>
                    </a:cubicBezTo>
                    <a:lnTo>
                      <a:pt x="382220" y="159833"/>
                    </a:lnTo>
                    <a:lnTo>
                      <a:pt x="372435" y="181712"/>
                    </a:lnTo>
                    <a:lnTo>
                      <a:pt x="263126" y="132786"/>
                    </a:lnTo>
                    <a:close/>
                    <a:moveTo>
                      <a:pt x="427627" y="136443"/>
                    </a:moveTo>
                    <a:lnTo>
                      <a:pt x="401666" y="194705"/>
                    </a:lnTo>
                    <a:lnTo>
                      <a:pt x="387076" y="188190"/>
                    </a:lnTo>
                    <a:lnTo>
                      <a:pt x="413161" y="129878"/>
                    </a:lnTo>
                    <a:close/>
                    <a:moveTo>
                      <a:pt x="459079" y="160669"/>
                    </a:moveTo>
                    <a:cubicBezTo>
                      <a:pt x="465331" y="177222"/>
                      <a:pt x="456981" y="195710"/>
                      <a:pt x="440428" y="201962"/>
                    </a:cubicBezTo>
                    <a:cubicBezTo>
                      <a:pt x="432563" y="204932"/>
                      <a:pt x="423846" y="204693"/>
                      <a:pt x="416157" y="201295"/>
                    </a:cubicBezTo>
                    <a:lnTo>
                      <a:pt x="442242" y="142983"/>
                    </a:lnTo>
                    <a:cubicBezTo>
                      <a:pt x="449970" y="146410"/>
                      <a:pt x="456025" y="152761"/>
                      <a:pt x="459079" y="160644"/>
                    </a:cubicBezTo>
                    <a:close/>
                    <a:moveTo>
                      <a:pt x="23128" y="375431"/>
                    </a:moveTo>
                    <a:lnTo>
                      <a:pt x="23128" y="135794"/>
                    </a:lnTo>
                    <a:cubicBezTo>
                      <a:pt x="23128" y="131383"/>
                      <a:pt x="26704" y="127806"/>
                      <a:pt x="31116" y="127806"/>
                    </a:cubicBezTo>
                    <a:lnTo>
                      <a:pt x="174897" y="127806"/>
                    </a:lnTo>
                    <a:cubicBezTo>
                      <a:pt x="179309" y="127806"/>
                      <a:pt x="182885" y="131383"/>
                      <a:pt x="182885" y="135794"/>
                    </a:cubicBezTo>
                    <a:lnTo>
                      <a:pt x="182885" y="375431"/>
                    </a:lnTo>
                    <a:cubicBezTo>
                      <a:pt x="182885" y="379842"/>
                      <a:pt x="179309" y="383419"/>
                      <a:pt x="174897" y="383419"/>
                    </a:cubicBezTo>
                    <a:lnTo>
                      <a:pt x="31115" y="383418"/>
                    </a:lnTo>
                    <a:cubicBezTo>
                      <a:pt x="26704" y="383418"/>
                      <a:pt x="23128" y="379842"/>
                      <a:pt x="23128" y="375431"/>
                    </a:cubicBezTo>
                    <a:close/>
                    <a:moveTo>
                      <a:pt x="16001" y="431396"/>
                    </a:moveTo>
                    <a:lnTo>
                      <a:pt x="190873" y="431396"/>
                    </a:lnTo>
                    <a:cubicBezTo>
                      <a:pt x="192621" y="443526"/>
                      <a:pt x="198324" y="454741"/>
                      <a:pt x="207099" y="463297"/>
                    </a:cubicBezTo>
                    <a:lnTo>
                      <a:pt x="55079" y="463297"/>
                    </a:lnTo>
                    <a:cubicBezTo>
                      <a:pt x="36120" y="463320"/>
                      <a:pt x="19774" y="449975"/>
                      <a:pt x="16001" y="431396"/>
                    </a:cubicBezTo>
                    <a:close/>
                    <a:moveTo>
                      <a:pt x="206737" y="429174"/>
                    </a:moveTo>
                    <a:cubicBezTo>
                      <a:pt x="205678" y="421260"/>
                      <a:pt x="198920" y="415356"/>
                      <a:pt x="190936" y="415370"/>
                    </a:cubicBezTo>
                    <a:lnTo>
                      <a:pt x="111057" y="415370"/>
                    </a:lnTo>
                    <a:lnTo>
                      <a:pt x="111057" y="399394"/>
                    </a:lnTo>
                    <a:lnTo>
                      <a:pt x="174960" y="399394"/>
                    </a:lnTo>
                    <a:cubicBezTo>
                      <a:pt x="188195" y="399394"/>
                      <a:pt x="198923" y="388665"/>
                      <a:pt x="198923" y="375431"/>
                    </a:cubicBezTo>
                    <a:lnTo>
                      <a:pt x="198923" y="135794"/>
                    </a:lnTo>
                    <a:cubicBezTo>
                      <a:pt x="198923" y="122559"/>
                      <a:pt x="188195" y="111830"/>
                      <a:pt x="174960" y="111830"/>
                    </a:cubicBezTo>
                    <a:lnTo>
                      <a:pt x="111057" y="111830"/>
                    </a:lnTo>
                    <a:lnTo>
                      <a:pt x="111057" y="55915"/>
                    </a:lnTo>
                    <a:cubicBezTo>
                      <a:pt x="111057" y="33857"/>
                      <a:pt x="128938" y="15976"/>
                      <a:pt x="150996" y="15976"/>
                    </a:cubicBezTo>
                    <a:lnTo>
                      <a:pt x="302866" y="15976"/>
                    </a:lnTo>
                    <a:cubicBezTo>
                      <a:pt x="292078" y="26528"/>
                      <a:pt x="286026" y="41000"/>
                      <a:pt x="286091" y="56090"/>
                    </a:cubicBezTo>
                    <a:cubicBezTo>
                      <a:pt x="285792" y="56015"/>
                      <a:pt x="285480" y="55953"/>
                      <a:pt x="285180" y="55915"/>
                    </a:cubicBezTo>
                    <a:lnTo>
                      <a:pt x="285030" y="56078"/>
                    </a:lnTo>
                    <a:lnTo>
                      <a:pt x="188639" y="56078"/>
                    </a:lnTo>
                    <a:cubicBezTo>
                      <a:pt x="184119" y="56211"/>
                      <a:pt x="180563" y="59983"/>
                      <a:pt x="180696" y="64503"/>
                    </a:cubicBezTo>
                    <a:cubicBezTo>
                      <a:pt x="180751" y="66359"/>
                      <a:pt x="181435" y="68141"/>
                      <a:pt x="182636" y="69557"/>
                    </a:cubicBezTo>
                    <a:cubicBezTo>
                      <a:pt x="256586" y="153430"/>
                      <a:pt x="246289" y="141947"/>
                      <a:pt x="249285" y="144082"/>
                    </a:cubicBezTo>
                    <a:lnTo>
                      <a:pt x="286091" y="160594"/>
                    </a:lnTo>
                    <a:lnTo>
                      <a:pt x="286091" y="240947"/>
                    </a:lnTo>
                    <a:cubicBezTo>
                      <a:pt x="225072" y="276057"/>
                      <a:pt x="204068" y="353985"/>
                      <a:pt x="239178" y="415004"/>
                    </a:cubicBezTo>
                    <a:cubicBezTo>
                      <a:pt x="247697" y="429810"/>
                      <a:pt x="259105" y="442753"/>
                      <a:pt x="272724" y="453063"/>
                    </a:cubicBezTo>
                    <a:cubicBezTo>
                      <a:pt x="256326" y="467754"/>
                      <a:pt x="231123" y="466371"/>
                      <a:pt x="216432" y="449973"/>
                    </a:cubicBezTo>
                    <a:cubicBezTo>
                      <a:pt x="211218" y="444153"/>
                      <a:pt x="207829" y="436929"/>
                      <a:pt x="206687" y="429199"/>
                    </a:cubicBezTo>
                    <a:close/>
                    <a:moveTo>
                      <a:pt x="349994" y="463297"/>
                    </a:moveTo>
                    <a:cubicBezTo>
                      <a:pt x="288232" y="463297"/>
                      <a:pt x="238164" y="413229"/>
                      <a:pt x="238164" y="351467"/>
                    </a:cubicBezTo>
                    <a:cubicBezTo>
                      <a:pt x="238164" y="289705"/>
                      <a:pt x="288232" y="239637"/>
                      <a:pt x="349994" y="239637"/>
                    </a:cubicBezTo>
                    <a:cubicBezTo>
                      <a:pt x="411757" y="239637"/>
                      <a:pt x="461825" y="289705"/>
                      <a:pt x="461825" y="351467"/>
                    </a:cubicBezTo>
                    <a:cubicBezTo>
                      <a:pt x="461825" y="413229"/>
                      <a:pt x="411757" y="463297"/>
                      <a:pt x="349994" y="463297"/>
                    </a:cubicBezTo>
                    <a:close/>
                  </a:path>
                </a:pathLst>
              </a:custGeom>
              <a:grpFill/>
              <a:ln w="1243" cap="flat">
                <a:noFill/>
                <a:prstDash val="solid"/>
                <a:miter/>
              </a:ln>
            </p:spPr>
            <p:txBody>
              <a:bodyPr rtlCol="0" anchor="ctr"/>
              <a:lstStyle/>
              <a:p>
                <a:endParaRPr lang="en-US"/>
              </a:p>
            </p:txBody>
          </p:sp>
        </p:grpSp>
        <p:sp>
          <p:nvSpPr>
            <p:cNvPr id="61" name="Freeform: Shape 60">
              <a:extLst>
                <a:ext uri="{FF2B5EF4-FFF2-40B4-BE49-F238E27FC236}">
                  <a16:creationId xmlns:a16="http://schemas.microsoft.com/office/drawing/2014/main" id="{895182CF-3889-BCB8-4344-28C1DC70E81A}"/>
                </a:ext>
              </a:extLst>
            </p:cNvPr>
            <p:cNvSpPr/>
            <p:nvPr/>
          </p:nvSpPr>
          <p:spPr>
            <a:xfrm>
              <a:off x="10286160" y="4072315"/>
              <a:ext cx="27458" cy="98600"/>
            </a:xfrm>
            <a:custGeom>
              <a:avLst/>
              <a:gdLst>
                <a:gd name="connsiteX0" fmla="*/ 24069 w 27458"/>
                <a:gd name="connsiteY0" fmla="*/ 1086 h 98600"/>
                <a:gd name="connsiteX1" fmla="*/ 13148 w 27458"/>
                <a:gd name="connsiteY1" fmla="*/ 3969 h 98600"/>
                <a:gd name="connsiteX2" fmla="*/ 8904 w 27458"/>
                <a:gd name="connsiteY2" fmla="*/ 93695 h 98600"/>
                <a:gd name="connsiteX3" fmla="*/ 19320 w 27458"/>
                <a:gd name="connsiteY3" fmla="*/ 98068 h 98600"/>
                <a:gd name="connsiteX4" fmla="*/ 23693 w 27458"/>
                <a:gd name="connsiteY4" fmla="*/ 87652 h 98600"/>
                <a:gd name="connsiteX5" fmla="*/ 23407 w 27458"/>
                <a:gd name="connsiteY5" fmla="*/ 87030 h 98600"/>
                <a:gd name="connsiteX6" fmla="*/ 26952 w 27458"/>
                <a:gd name="connsiteY6" fmla="*/ 12007 h 98600"/>
                <a:gd name="connsiteX7" fmla="*/ 24058 w 27458"/>
                <a:gd name="connsiteY7" fmla="*/ 1087 h 98600"/>
                <a:gd name="connsiteX8" fmla="*/ 24056 w 27458"/>
                <a:gd name="connsiteY8" fmla="*/ 1086 h 9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58" h="98600">
                  <a:moveTo>
                    <a:pt x="24069" y="1086"/>
                  </a:moveTo>
                  <a:cubicBezTo>
                    <a:pt x="20257" y="-1133"/>
                    <a:pt x="15368" y="157"/>
                    <a:pt x="13148" y="3969"/>
                  </a:cubicBezTo>
                  <a:cubicBezTo>
                    <a:pt x="-2739" y="31418"/>
                    <a:pt x="-4321" y="64869"/>
                    <a:pt x="8904" y="93695"/>
                  </a:cubicBezTo>
                  <a:cubicBezTo>
                    <a:pt x="10573" y="97779"/>
                    <a:pt x="15237" y="99737"/>
                    <a:pt x="19320" y="98068"/>
                  </a:cubicBezTo>
                  <a:cubicBezTo>
                    <a:pt x="23404" y="96399"/>
                    <a:pt x="25362" y="91735"/>
                    <a:pt x="23693" y="87652"/>
                  </a:cubicBezTo>
                  <a:cubicBezTo>
                    <a:pt x="23606" y="87441"/>
                    <a:pt x="23511" y="87233"/>
                    <a:pt x="23407" y="87030"/>
                  </a:cubicBezTo>
                  <a:cubicBezTo>
                    <a:pt x="12366" y="62925"/>
                    <a:pt x="13687" y="34964"/>
                    <a:pt x="26952" y="12007"/>
                  </a:cubicBezTo>
                  <a:cubicBezTo>
                    <a:pt x="29168" y="8192"/>
                    <a:pt x="27873" y="3303"/>
                    <a:pt x="24058" y="1087"/>
                  </a:cubicBezTo>
                  <a:cubicBezTo>
                    <a:pt x="24058" y="1087"/>
                    <a:pt x="24057" y="1086"/>
                    <a:pt x="24056" y="1086"/>
                  </a:cubicBezTo>
                  <a:close/>
                </a:path>
              </a:pathLst>
            </a:custGeom>
            <a:grpFill/>
            <a:ln w="1243"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8421E2AE-E02D-8E1E-E384-8086D6D0DCD2}"/>
                </a:ext>
              </a:extLst>
            </p:cNvPr>
            <p:cNvSpPr/>
            <p:nvPr/>
          </p:nvSpPr>
          <p:spPr>
            <a:xfrm>
              <a:off x="10449833" y="4072315"/>
              <a:ext cx="27458" cy="98600"/>
            </a:xfrm>
            <a:custGeom>
              <a:avLst/>
              <a:gdLst>
                <a:gd name="connsiteX0" fmla="*/ 3978 w 27458"/>
                <a:gd name="connsiteY0" fmla="*/ 1086 h 98600"/>
                <a:gd name="connsiteX1" fmla="*/ 1081 w 27458"/>
                <a:gd name="connsiteY1" fmla="*/ 12005 h 98600"/>
                <a:gd name="connsiteX2" fmla="*/ 1083 w 27458"/>
                <a:gd name="connsiteY2" fmla="*/ 12007 h 98600"/>
                <a:gd name="connsiteX3" fmla="*/ 4627 w 27458"/>
                <a:gd name="connsiteY3" fmla="*/ 87030 h 98600"/>
                <a:gd name="connsiteX4" fmla="*/ 8093 w 27458"/>
                <a:gd name="connsiteY4" fmla="*/ 97782 h 98600"/>
                <a:gd name="connsiteX5" fmla="*/ 18845 w 27458"/>
                <a:gd name="connsiteY5" fmla="*/ 94316 h 98600"/>
                <a:gd name="connsiteX6" fmla="*/ 19130 w 27458"/>
                <a:gd name="connsiteY6" fmla="*/ 93695 h 98600"/>
                <a:gd name="connsiteX7" fmla="*/ 14887 w 27458"/>
                <a:gd name="connsiteY7" fmla="*/ 3969 h 98600"/>
                <a:gd name="connsiteX8" fmla="*/ 3966 w 27458"/>
                <a:gd name="connsiteY8" fmla="*/ 1086 h 9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58" h="98600">
                  <a:moveTo>
                    <a:pt x="3978" y="1086"/>
                  </a:moveTo>
                  <a:cubicBezTo>
                    <a:pt x="163" y="3301"/>
                    <a:pt x="-1134" y="8190"/>
                    <a:pt x="1081" y="12005"/>
                  </a:cubicBezTo>
                  <a:cubicBezTo>
                    <a:pt x="1082" y="12005"/>
                    <a:pt x="1082" y="12006"/>
                    <a:pt x="1083" y="12007"/>
                  </a:cubicBezTo>
                  <a:cubicBezTo>
                    <a:pt x="14347" y="34964"/>
                    <a:pt x="15668" y="62925"/>
                    <a:pt x="4627" y="87030"/>
                  </a:cubicBezTo>
                  <a:cubicBezTo>
                    <a:pt x="2615" y="90957"/>
                    <a:pt x="4167" y="95770"/>
                    <a:pt x="8093" y="97782"/>
                  </a:cubicBezTo>
                  <a:cubicBezTo>
                    <a:pt x="12019" y="99794"/>
                    <a:pt x="16833" y="98243"/>
                    <a:pt x="18845" y="94316"/>
                  </a:cubicBezTo>
                  <a:cubicBezTo>
                    <a:pt x="18949" y="94114"/>
                    <a:pt x="19044" y="93906"/>
                    <a:pt x="19130" y="93695"/>
                  </a:cubicBezTo>
                  <a:cubicBezTo>
                    <a:pt x="32355" y="64869"/>
                    <a:pt x="30773" y="31418"/>
                    <a:pt x="14887" y="3969"/>
                  </a:cubicBezTo>
                  <a:cubicBezTo>
                    <a:pt x="12667" y="158"/>
                    <a:pt x="7778" y="-1133"/>
                    <a:pt x="3966" y="1086"/>
                  </a:cubicBezTo>
                  <a:close/>
                </a:path>
              </a:pathLst>
            </a:custGeom>
            <a:grpFill/>
            <a:ln w="1243" cap="flat">
              <a:noFill/>
              <a:prstDash val="solid"/>
              <a:miter/>
            </a:ln>
          </p:spPr>
          <p:txBody>
            <a:bodyPr rtlCol="0" anchor="ctr"/>
            <a:lstStyle/>
            <a:p>
              <a:endParaRPr lang="en-US"/>
            </a:p>
          </p:txBody>
        </p:sp>
      </p:grpSp>
      <p:sp>
        <p:nvSpPr>
          <p:cNvPr id="65" name="TextBox 64">
            <a:extLst>
              <a:ext uri="{FF2B5EF4-FFF2-40B4-BE49-F238E27FC236}">
                <a16:creationId xmlns:a16="http://schemas.microsoft.com/office/drawing/2014/main" id="{8FC998BF-F28C-23C2-793E-6D82B0818F13}"/>
              </a:ext>
            </a:extLst>
          </p:cNvPr>
          <p:cNvSpPr txBox="1"/>
          <p:nvPr/>
        </p:nvSpPr>
        <p:spPr>
          <a:xfrm>
            <a:off x="6626823" y="1587131"/>
            <a:ext cx="2250701" cy="400110"/>
          </a:xfrm>
          <a:prstGeom prst="rect">
            <a:avLst/>
          </a:prstGeom>
          <a:noFill/>
        </p:spPr>
        <p:txBody>
          <a:bodyPr wrap="square" rtlCol="0">
            <a:spAutoFit/>
          </a:bodyPr>
          <a:lstStyle/>
          <a:p>
            <a:r>
              <a:rPr lang="en-US" sz="2000" b="1" spc="100">
                <a:solidFill>
                  <a:srgbClr val="2E3453"/>
                </a:solidFill>
              </a:rPr>
              <a:t>Convenience</a:t>
            </a:r>
            <a:endParaRPr lang="en-US" sz="2000" b="1" spc="100" dirty="0">
              <a:solidFill>
                <a:srgbClr val="2E3453"/>
              </a:solidFill>
            </a:endParaRPr>
          </a:p>
        </p:txBody>
      </p:sp>
      <p:sp>
        <p:nvSpPr>
          <p:cNvPr id="66" name="TextBox 65">
            <a:extLst>
              <a:ext uri="{FF2B5EF4-FFF2-40B4-BE49-F238E27FC236}">
                <a16:creationId xmlns:a16="http://schemas.microsoft.com/office/drawing/2014/main" id="{7CB23E5C-DE4F-03F6-CEDC-9B3FB72E1F4D}"/>
              </a:ext>
            </a:extLst>
          </p:cNvPr>
          <p:cNvSpPr txBox="1"/>
          <p:nvPr/>
        </p:nvSpPr>
        <p:spPr>
          <a:xfrm>
            <a:off x="9496305" y="1576788"/>
            <a:ext cx="1710578" cy="400110"/>
          </a:xfrm>
          <a:prstGeom prst="rect">
            <a:avLst/>
          </a:prstGeom>
          <a:noFill/>
        </p:spPr>
        <p:txBody>
          <a:bodyPr wrap="square" rtlCol="0">
            <a:spAutoFit/>
          </a:bodyPr>
          <a:lstStyle/>
          <a:p>
            <a:r>
              <a:rPr lang="en-US" sz="2000" b="1" spc="100" dirty="0">
                <a:solidFill>
                  <a:srgbClr val="2E3453"/>
                </a:solidFill>
              </a:rPr>
              <a:t>On Time</a:t>
            </a:r>
          </a:p>
        </p:txBody>
      </p:sp>
      <p:sp>
        <p:nvSpPr>
          <p:cNvPr id="67" name="TextBox 66">
            <a:extLst>
              <a:ext uri="{FF2B5EF4-FFF2-40B4-BE49-F238E27FC236}">
                <a16:creationId xmlns:a16="http://schemas.microsoft.com/office/drawing/2014/main" id="{D70A8797-CD79-B1F5-F9E2-D8C3F672FE21}"/>
              </a:ext>
            </a:extLst>
          </p:cNvPr>
          <p:cNvSpPr txBox="1"/>
          <p:nvPr/>
        </p:nvSpPr>
        <p:spPr>
          <a:xfrm>
            <a:off x="6626823" y="4688709"/>
            <a:ext cx="2250701" cy="400110"/>
          </a:xfrm>
          <a:prstGeom prst="rect">
            <a:avLst/>
          </a:prstGeom>
          <a:noFill/>
        </p:spPr>
        <p:txBody>
          <a:bodyPr wrap="square" rtlCol="0">
            <a:spAutoFit/>
          </a:bodyPr>
          <a:lstStyle/>
          <a:p>
            <a:r>
              <a:rPr lang="en-US" sz="2000" b="1" spc="100" dirty="0">
                <a:solidFill>
                  <a:srgbClr val="2E3453"/>
                </a:solidFill>
              </a:rPr>
              <a:t>Responsible</a:t>
            </a:r>
          </a:p>
        </p:txBody>
      </p:sp>
      <p:sp>
        <p:nvSpPr>
          <p:cNvPr id="68" name="TextBox 67">
            <a:extLst>
              <a:ext uri="{FF2B5EF4-FFF2-40B4-BE49-F238E27FC236}">
                <a16:creationId xmlns:a16="http://schemas.microsoft.com/office/drawing/2014/main" id="{2C7F3A68-4D7A-85C5-EE78-187EB06D497A}"/>
              </a:ext>
            </a:extLst>
          </p:cNvPr>
          <p:cNvSpPr txBox="1"/>
          <p:nvPr/>
        </p:nvSpPr>
        <p:spPr>
          <a:xfrm>
            <a:off x="9496305" y="4699053"/>
            <a:ext cx="1289024" cy="400110"/>
          </a:xfrm>
          <a:prstGeom prst="rect">
            <a:avLst/>
          </a:prstGeom>
          <a:noFill/>
        </p:spPr>
        <p:txBody>
          <a:bodyPr wrap="square" rtlCol="0">
            <a:spAutoFit/>
          </a:bodyPr>
          <a:lstStyle/>
          <a:p>
            <a:r>
              <a:rPr lang="en-US" sz="2000" b="1" spc="100" dirty="0">
                <a:solidFill>
                  <a:srgbClr val="2E3453"/>
                </a:solidFill>
              </a:rPr>
              <a:t>Honest</a:t>
            </a:r>
          </a:p>
        </p:txBody>
      </p:sp>
      <p:sp>
        <p:nvSpPr>
          <p:cNvPr id="69" name="Rectangle 68">
            <a:extLst>
              <a:ext uri="{FF2B5EF4-FFF2-40B4-BE49-F238E27FC236}">
                <a16:creationId xmlns:a16="http://schemas.microsoft.com/office/drawing/2014/main" id="{08D754C2-7639-8DAC-2B9F-98302C174AE4}"/>
              </a:ext>
            </a:extLst>
          </p:cNvPr>
          <p:cNvSpPr/>
          <p:nvPr/>
        </p:nvSpPr>
        <p:spPr>
          <a:xfrm>
            <a:off x="6626822" y="1990339"/>
            <a:ext cx="2284879" cy="99001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70" name="Rectangle 69">
            <a:extLst>
              <a:ext uri="{FF2B5EF4-FFF2-40B4-BE49-F238E27FC236}">
                <a16:creationId xmlns:a16="http://schemas.microsoft.com/office/drawing/2014/main" id="{4160CEE5-BEE3-6984-B4BF-13E319F48482}"/>
              </a:ext>
            </a:extLst>
          </p:cNvPr>
          <p:cNvSpPr/>
          <p:nvPr/>
        </p:nvSpPr>
        <p:spPr>
          <a:xfrm>
            <a:off x="9497950" y="1937679"/>
            <a:ext cx="2284879" cy="99001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71" name="Rectangle 70">
            <a:extLst>
              <a:ext uri="{FF2B5EF4-FFF2-40B4-BE49-F238E27FC236}">
                <a16:creationId xmlns:a16="http://schemas.microsoft.com/office/drawing/2014/main" id="{D5ECB6E3-1800-1AF7-0486-4B74EA89F467}"/>
              </a:ext>
            </a:extLst>
          </p:cNvPr>
          <p:cNvSpPr/>
          <p:nvPr/>
        </p:nvSpPr>
        <p:spPr>
          <a:xfrm>
            <a:off x="6626822" y="5099163"/>
            <a:ext cx="2284879" cy="99001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72" name="Rectangle 71">
            <a:extLst>
              <a:ext uri="{FF2B5EF4-FFF2-40B4-BE49-F238E27FC236}">
                <a16:creationId xmlns:a16="http://schemas.microsoft.com/office/drawing/2014/main" id="{FEEFE892-477B-9DB7-0E1A-A2868C042CCB}"/>
              </a:ext>
            </a:extLst>
          </p:cNvPr>
          <p:cNvSpPr/>
          <p:nvPr/>
        </p:nvSpPr>
        <p:spPr>
          <a:xfrm>
            <a:off x="9496304" y="5099163"/>
            <a:ext cx="2284879" cy="99001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2" name="Slide Number Placeholder 7">
            <a:extLst>
              <a:ext uri="{FF2B5EF4-FFF2-40B4-BE49-F238E27FC236}">
                <a16:creationId xmlns:a16="http://schemas.microsoft.com/office/drawing/2014/main" id="{CF157200-FF2C-378D-8EE0-3B102E3F230E}"/>
              </a:ext>
            </a:extLst>
          </p:cNvPr>
          <p:cNvSpPr>
            <a:spLocks noGrp="1"/>
          </p:cNvSpPr>
          <p:nvPr>
            <p:ph type="sldNum" sz="quarter" idx="12"/>
          </p:nvPr>
        </p:nvSpPr>
        <p:spPr>
          <a:xfrm>
            <a:off x="9237785" y="6355934"/>
            <a:ext cx="2743200" cy="366183"/>
          </a:xfrm>
        </p:spPr>
        <p:txBody>
          <a:bodyPr/>
          <a:lstStyle/>
          <a:p>
            <a:fld id="{49F276AC-52CD-4697-8BF5-A84FF5D800CC}" type="slidenum">
              <a:rPr lang="en-US" altLang="nb-NO" smtClean="0"/>
              <a:pPr/>
              <a:t>21</a:t>
            </a:fld>
            <a:endParaRPr lang="en-US" altLang="nb-NO"/>
          </a:p>
        </p:txBody>
      </p:sp>
      <p:sp>
        <p:nvSpPr>
          <p:cNvPr id="3" name="TextBox 2">
            <a:extLst>
              <a:ext uri="{FF2B5EF4-FFF2-40B4-BE49-F238E27FC236}">
                <a16:creationId xmlns:a16="http://schemas.microsoft.com/office/drawing/2014/main" id="{B35EEC48-F124-45EA-C06F-FAFB9156681B}"/>
              </a:ext>
            </a:extLst>
          </p:cNvPr>
          <p:cNvSpPr txBox="1"/>
          <p:nvPr/>
        </p:nvSpPr>
        <p:spPr>
          <a:xfrm>
            <a:off x="967734" y="868059"/>
            <a:ext cx="4276441" cy="2400657"/>
          </a:xfrm>
          <a:prstGeom prst="rect">
            <a:avLst/>
          </a:prstGeom>
          <a:noFill/>
        </p:spPr>
        <p:txBody>
          <a:bodyPr wrap="square" rtlCol="0">
            <a:spAutoFit/>
          </a:bodyPr>
          <a:lstStyle/>
          <a:p>
            <a:r>
              <a:rPr lang="nb-NO" sz="5000">
                <a:solidFill>
                  <a:schemeClr val="bg1"/>
                </a:solidFill>
                <a:ea typeface="Vollkorn" pitchFamily="2" charset="0"/>
              </a:rPr>
              <a:t>Her kommer en intro i Barlow i 50 pt</a:t>
            </a:r>
          </a:p>
        </p:txBody>
      </p:sp>
      <p:sp>
        <p:nvSpPr>
          <p:cNvPr id="9" name="TextBox 8">
            <a:extLst>
              <a:ext uri="{FF2B5EF4-FFF2-40B4-BE49-F238E27FC236}">
                <a16:creationId xmlns:a16="http://schemas.microsoft.com/office/drawing/2014/main" id="{25A812FD-8D16-1718-5260-67463CAE5677}"/>
              </a:ext>
            </a:extLst>
          </p:cNvPr>
          <p:cNvSpPr txBox="1"/>
          <p:nvPr/>
        </p:nvSpPr>
        <p:spPr>
          <a:xfrm>
            <a:off x="967735" y="3706283"/>
            <a:ext cx="3551584" cy="738664"/>
          </a:xfrm>
          <a:prstGeom prst="rect">
            <a:avLst/>
          </a:prstGeom>
          <a:noFill/>
        </p:spPr>
        <p:txBody>
          <a:bodyPr wrap="square" rtlCol="0">
            <a:spAutoFit/>
          </a:bodyPr>
          <a:lstStyle/>
          <a:p>
            <a:r>
              <a:rPr lang="nb-NO" sz="1400">
                <a:solidFill>
                  <a:schemeClr val="bg1"/>
                </a:solidFill>
                <a:latin typeface="Barlow" panose="00000500000000000000" pitchFamily="2" charset="0"/>
                <a:ea typeface="Vollkorn" pitchFamily="2" charset="0"/>
              </a:rPr>
              <a:t>Her kommer brødtekst, her kommer mer tekst her kommer teksten og her kommer mye bra tekst i Barlow 14 pt</a:t>
            </a:r>
          </a:p>
        </p:txBody>
      </p:sp>
    </p:spTree>
    <p:extLst>
      <p:ext uri="{BB962C8B-B14F-4D97-AF65-F5344CB8AC3E}">
        <p14:creationId xmlns:p14="http://schemas.microsoft.com/office/powerpoint/2010/main" val="2545989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F44065C-1120-81D1-6139-A920CF0B0A9C}"/>
              </a:ext>
            </a:extLst>
          </p:cNvPr>
          <p:cNvSpPr/>
          <p:nvPr/>
        </p:nvSpPr>
        <p:spPr>
          <a:xfrm>
            <a:off x="0" y="4518991"/>
            <a:ext cx="12192000" cy="2339009"/>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40F301F-D559-ECC7-47C4-059194E1DC07}"/>
              </a:ext>
            </a:extLst>
          </p:cNvPr>
          <p:cNvSpPr txBox="1"/>
          <p:nvPr/>
        </p:nvSpPr>
        <p:spPr>
          <a:xfrm>
            <a:off x="4974828" y="2577933"/>
            <a:ext cx="2052165" cy="707886"/>
          </a:xfrm>
          <a:prstGeom prst="rect">
            <a:avLst/>
          </a:prstGeom>
          <a:noFill/>
        </p:spPr>
        <p:txBody>
          <a:bodyPr wrap="none" rtlCol="0">
            <a:spAutoFit/>
          </a:bodyPr>
          <a:lstStyle/>
          <a:p>
            <a:r>
              <a:rPr lang="en-US" sz="4000">
                <a:solidFill>
                  <a:srgbClr val="2E3453"/>
                </a:solidFill>
              </a:rPr>
              <a:t>Fornavn</a:t>
            </a:r>
            <a:endParaRPr lang="en-US" sz="4000" dirty="0">
              <a:solidFill>
                <a:srgbClr val="2E3453"/>
              </a:solidFill>
            </a:endParaRPr>
          </a:p>
        </p:txBody>
      </p:sp>
      <p:sp>
        <p:nvSpPr>
          <p:cNvPr id="7" name="TextBox 6">
            <a:extLst>
              <a:ext uri="{FF2B5EF4-FFF2-40B4-BE49-F238E27FC236}">
                <a16:creationId xmlns:a16="http://schemas.microsoft.com/office/drawing/2014/main" id="{01419D49-4313-7D23-A7DA-7EA213012D17}"/>
              </a:ext>
            </a:extLst>
          </p:cNvPr>
          <p:cNvSpPr txBox="1"/>
          <p:nvPr/>
        </p:nvSpPr>
        <p:spPr>
          <a:xfrm>
            <a:off x="4974828" y="3081516"/>
            <a:ext cx="2451312" cy="707886"/>
          </a:xfrm>
          <a:prstGeom prst="rect">
            <a:avLst/>
          </a:prstGeom>
          <a:noFill/>
        </p:spPr>
        <p:txBody>
          <a:bodyPr wrap="none" rtlCol="0">
            <a:spAutoFit/>
          </a:bodyPr>
          <a:lstStyle/>
          <a:p>
            <a:r>
              <a:rPr lang="en-US" sz="4000">
                <a:solidFill>
                  <a:srgbClr val="2E3453"/>
                </a:solidFill>
              </a:rPr>
              <a:t>Etternavn</a:t>
            </a:r>
            <a:endParaRPr lang="en-US" sz="4000" dirty="0">
              <a:solidFill>
                <a:srgbClr val="2E3453"/>
              </a:solidFill>
            </a:endParaRPr>
          </a:p>
        </p:txBody>
      </p:sp>
      <p:sp>
        <p:nvSpPr>
          <p:cNvPr id="8" name="TextBox 7">
            <a:extLst>
              <a:ext uri="{FF2B5EF4-FFF2-40B4-BE49-F238E27FC236}">
                <a16:creationId xmlns:a16="http://schemas.microsoft.com/office/drawing/2014/main" id="{DF47C82D-5147-8CA1-3511-A40349022A8A}"/>
              </a:ext>
            </a:extLst>
          </p:cNvPr>
          <p:cNvSpPr txBox="1"/>
          <p:nvPr/>
        </p:nvSpPr>
        <p:spPr>
          <a:xfrm>
            <a:off x="4974828" y="4118881"/>
            <a:ext cx="2581678" cy="400110"/>
          </a:xfrm>
          <a:prstGeom prst="rect">
            <a:avLst/>
          </a:prstGeom>
          <a:noFill/>
        </p:spPr>
        <p:txBody>
          <a:bodyPr wrap="square" rtlCol="0">
            <a:spAutoFit/>
          </a:bodyPr>
          <a:lstStyle/>
          <a:p>
            <a:r>
              <a:rPr lang="en-US" sz="2000">
                <a:solidFill>
                  <a:srgbClr val="2E3453"/>
                </a:solidFill>
              </a:rPr>
              <a:t>Director</a:t>
            </a:r>
            <a:endParaRPr lang="en-US" sz="2000" dirty="0">
              <a:solidFill>
                <a:srgbClr val="2E3453"/>
              </a:solidFill>
            </a:endParaRPr>
          </a:p>
        </p:txBody>
      </p:sp>
      <p:sp>
        <p:nvSpPr>
          <p:cNvPr id="9" name="Rectangle 8">
            <a:extLst>
              <a:ext uri="{FF2B5EF4-FFF2-40B4-BE49-F238E27FC236}">
                <a16:creationId xmlns:a16="http://schemas.microsoft.com/office/drawing/2014/main" id="{878C5390-F2D3-73E7-0702-E721D0F06BA7}"/>
              </a:ext>
            </a:extLst>
          </p:cNvPr>
          <p:cNvSpPr/>
          <p:nvPr/>
        </p:nvSpPr>
        <p:spPr>
          <a:xfrm>
            <a:off x="4974828" y="4640706"/>
            <a:ext cx="4218380" cy="530466"/>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10" name="Rectangle 9">
            <a:extLst>
              <a:ext uri="{FF2B5EF4-FFF2-40B4-BE49-F238E27FC236}">
                <a16:creationId xmlns:a16="http://schemas.microsoft.com/office/drawing/2014/main" id="{F822241D-3B14-5013-9493-E92A63D40B0D}"/>
              </a:ext>
            </a:extLst>
          </p:cNvPr>
          <p:cNvSpPr/>
          <p:nvPr/>
        </p:nvSpPr>
        <p:spPr>
          <a:xfrm>
            <a:off x="9193207" y="1192696"/>
            <a:ext cx="2998793" cy="397565"/>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lassholder for bilde 10" descr="Et bilde som inneholder tekst, innendørs, kjøkken&#10;&#10;Automatisk generert beskrivelse">
            <a:extLst>
              <a:ext uri="{FF2B5EF4-FFF2-40B4-BE49-F238E27FC236}">
                <a16:creationId xmlns:a16="http://schemas.microsoft.com/office/drawing/2014/main" id="{B1EA5A54-D23B-228B-B0E3-0B005ABA2FF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6047" r="6047"/>
          <a:stretch>
            <a:fillRect/>
          </a:stretch>
        </p:blipFill>
        <p:spPr>
          <a:pattFill prst="pct5">
            <a:fgClr>
              <a:schemeClr val="accent1"/>
            </a:fgClr>
            <a:bgClr>
              <a:schemeClr val="bg1"/>
            </a:bgClr>
          </a:pattFill>
        </p:spPr>
      </p:pic>
      <p:sp>
        <p:nvSpPr>
          <p:cNvPr id="2" name="Slide Number Placeholder 7">
            <a:extLst>
              <a:ext uri="{FF2B5EF4-FFF2-40B4-BE49-F238E27FC236}">
                <a16:creationId xmlns:a16="http://schemas.microsoft.com/office/drawing/2014/main" id="{0617580B-61D5-4C67-4B13-01A9BC52C9E6}"/>
              </a:ext>
            </a:extLst>
          </p:cNvPr>
          <p:cNvSpPr>
            <a:spLocks noGrp="1"/>
          </p:cNvSpPr>
          <p:nvPr>
            <p:ph type="sldNum" sz="quarter" idx="12"/>
          </p:nvPr>
        </p:nvSpPr>
        <p:spPr>
          <a:xfrm>
            <a:off x="9237785" y="6355934"/>
            <a:ext cx="2743200" cy="366183"/>
          </a:xfrm>
        </p:spPr>
        <p:txBody>
          <a:bodyPr/>
          <a:lstStyle/>
          <a:p>
            <a:fld id="{49F276AC-52CD-4697-8BF5-A84FF5D800CC}" type="slidenum">
              <a:rPr lang="en-US" altLang="nb-NO" smtClean="0"/>
              <a:pPr/>
              <a:t>22</a:t>
            </a:fld>
            <a:endParaRPr lang="en-US" altLang="nb-NO"/>
          </a:p>
        </p:txBody>
      </p:sp>
    </p:spTree>
    <p:extLst>
      <p:ext uri="{BB962C8B-B14F-4D97-AF65-F5344CB8AC3E}">
        <p14:creationId xmlns:p14="http://schemas.microsoft.com/office/powerpoint/2010/main" val="2259347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ADEB438-56B8-E8E9-2DDA-0E76E6A87EEB}"/>
              </a:ext>
            </a:extLst>
          </p:cNvPr>
          <p:cNvSpPr>
            <a:spLocks noGrp="1"/>
          </p:cNvSpPr>
          <p:nvPr>
            <p:ph type="sldNum" sz="quarter" idx="13"/>
          </p:nvPr>
        </p:nvSpPr>
        <p:spPr/>
        <p:txBody>
          <a:bodyPr/>
          <a:lstStyle/>
          <a:p>
            <a:fld id="{49F276AC-52CD-4697-8BF5-A84FF5D800CC}" type="slidenum">
              <a:rPr lang="en-US" altLang="nb-NO" smtClean="0"/>
              <a:pPr/>
              <a:t>23</a:t>
            </a:fld>
            <a:endParaRPr lang="en-US" altLang="nb-NO"/>
          </a:p>
        </p:txBody>
      </p:sp>
      <p:sp>
        <p:nvSpPr>
          <p:cNvPr id="15" name="Rectangle 14">
            <a:extLst>
              <a:ext uri="{FF2B5EF4-FFF2-40B4-BE49-F238E27FC236}">
                <a16:creationId xmlns:a16="http://schemas.microsoft.com/office/drawing/2014/main" id="{B675324D-8AA4-28C5-122D-0AFA0E5800C3}"/>
              </a:ext>
            </a:extLst>
          </p:cNvPr>
          <p:cNvSpPr/>
          <p:nvPr/>
        </p:nvSpPr>
        <p:spPr>
          <a:xfrm>
            <a:off x="0" y="0"/>
            <a:ext cx="12192000" cy="6858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0A49F4E-77DA-C7C2-1E0D-EE2C813FF6A7}"/>
              </a:ext>
            </a:extLst>
          </p:cNvPr>
          <p:cNvSpPr txBox="1"/>
          <p:nvPr/>
        </p:nvSpPr>
        <p:spPr>
          <a:xfrm>
            <a:off x="4885573" y="609326"/>
            <a:ext cx="2420856" cy="707886"/>
          </a:xfrm>
          <a:prstGeom prst="rect">
            <a:avLst/>
          </a:prstGeom>
          <a:noFill/>
        </p:spPr>
        <p:txBody>
          <a:bodyPr wrap="none" rtlCol="0">
            <a:spAutoFit/>
          </a:bodyPr>
          <a:lstStyle/>
          <a:p>
            <a:pPr algn="ctr"/>
            <a:r>
              <a:rPr lang="en-US" sz="4000" dirty="0" err="1">
                <a:solidFill>
                  <a:srgbClr val="2E3453"/>
                </a:solidFill>
                <a:latin typeface="+mj-lt"/>
              </a:rPr>
              <a:t>Vårt</a:t>
            </a:r>
            <a:r>
              <a:rPr lang="en-US" sz="4000" dirty="0">
                <a:solidFill>
                  <a:srgbClr val="2E3453"/>
                </a:solidFill>
                <a:latin typeface="+mj-lt"/>
              </a:rPr>
              <a:t> team</a:t>
            </a:r>
          </a:p>
        </p:txBody>
      </p:sp>
      <p:sp>
        <p:nvSpPr>
          <p:cNvPr id="17" name="Rectangle 16">
            <a:extLst>
              <a:ext uri="{FF2B5EF4-FFF2-40B4-BE49-F238E27FC236}">
                <a16:creationId xmlns:a16="http://schemas.microsoft.com/office/drawing/2014/main" id="{76435F3F-3742-A54A-8609-55BB340E0283}"/>
              </a:ext>
            </a:extLst>
          </p:cNvPr>
          <p:cNvSpPr/>
          <p:nvPr/>
        </p:nvSpPr>
        <p:spPr>
          <a:xfrm>
            <a:off x="2151382" y="1317212"/>
            <a:ext cx="7889233" cy="299634"/>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18" name="TextBox 17">
            <a:extLst>
              <a:ext uri="{FF2B5EF4-FFF2-40B4-BE49-F238E27FC236}">
                <a16:creationId xmlns:a16="http://schemas.microsoft.com/office/drawing/2014/main" id="{C7C93F21-583D-3FA3-BB84-64E9C043E0C5}"/>
              </a:ext>
            </a:extLst>
          </p:cNvPr>
          <p:cNvSpPr txBox="1"/>
          <p:nvPr/>
        </p:nvSpPr>
        <p:spPr>
          <a:xfrm>
            <a:off x="1407227" y="4846133"/>
            <a:ext cx="2581678" cy="400110"/>
          </a:xfrm>
          <a:prstGeom prst="rect">
            <a:avLst/>
          </a:prstGeom>
          <a:noFill/>
        </p:spPr>
        <p:txBody>
          <a:bodyPr wrap="square" rtlCol="0">
            <a:spAutoFit/>
          </a:bodyPr>
          <a:lstStyle/>
          <a:p>
            <a:pPr algn="ctr"/>
            <a:r>
              <a:rPr lang="en-US" sz="2000" spc="100" dirty="0">
                <a:solidFill>
                  <a:srgbClr val="2E3453"/>
                </a:solidFill>
              </a:rPr>
              <a:t>Adam J.R</a:t>
            </a:r>
          </a:p>
        </p:txBody>
      </p:sp>
      <p:sp>
        <p:nvSpPr>
          <p:cNvPr id="19" name="Rectangle 18">
            <a:extLst>
              <a:ext uri="{FF2B5EF4-FFF2-40B4-BE49-F238E27FC236}">
                <a16:creationId xmlns:a16="http://schemas.microsoft.com/office/drawing/2014/main" id="{7CB991DE-BA08-BC0D-D613-227F22486D32}"/>
              </a:ext>
            </a:extLst>
          </p:cNvPr>
          <p:cNvSpPr/>
          <p:nvPr/>
        </p:nvSpPr>
        <p:spPr>
          <a:xfrm>
            <a:off x="1404731" y="5246243"/>
            <a:ext cx="2584174" cy="76373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20" name="TextBox 19">
            <a:extLst>
              <a:ext uri="{FF2B5EF4-FFF2-40B4-BE49-F238E27FC236}">
                <a16:creationId xmlns:a16="http://schemas.microsoft.com/office/drawing/2014/main" id="{ED90C290-33C2-A8FC-2A8B-889790E5B05A}"/>
              </a:ext>
            </a:extLst>
          </p:cNvPr>
          <p:cNvSpPr txBox="1"/>
          <p:nvPr/>
        </p:nvSpPr>
        <p:spPr>
          <a:xfrm>
            <a:off x="4806409" y="4846133"/>
            <a:ext cx="2581678" cy="400110"/>
          </a:xfrm>
          <a:prstGeom prst="rect">
            <a:avLst/>
          </a:prstGeom>
          <a:noFill/>
        </p:spPr>
        <p:txBody>
          <a:bodyPr wrap="square" rtlCol="0">
            <a:spAutoFit/>
          </a:bodyPr>
          <a:lstStyle/>
          <a:p>
            <a:pPr algn="ctr"/>
            <a:r>
              <a:rPr lang="en-US" sz="2000" spc="100" dirty="0">
                <a:solidFill>
                  <a:srgbClr val="2E3453"/>
                </a:solidFill>
              </a:rPr>
              <a:t>Maria</a:t>
            </a:r>
          </a:p>
        </p:txBody>
      </p:sp>
      <p:sp>
        <p:nvSpPr>
          <p:cNvPr id="21" name="Rectangle 20">
            <a:extLst>
              <a:ext uri="{FF2B5EF4-FFF2-40B4-BE49-F238E27FC236}">
                <a16:creationId xmlns:a16="http://schemas.microsoft.com/office/drawing/2014/main" id="{0CCDFA19-F754-0E31-A88A-E029CF12FD82}"/>
              </a:ext>
            </a:extLst>
          </p:cNvPr>
          <p:cNvSpPr/>
          <p:nvPr/>
        </p:nvSpPr>
        <p:spPr>
          <a:xfrm>
            <a:off x="4803913" y="5246243"/>
            <a:ext cx="2584174" cy="76373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22" name="TextBox 21">
            <a:extLst>
              <a:ext uri="{FF2B5EF4-FFF2-40B4-BE49-F238E27FC236}">
                <a16:creationId xmlns:a16="http://schemas.microsoft.com/office/drawing/2014/main" id="{55A292ED-5D62-5D65-5889-A5A083C19E06}"/>
              </a:ext>
            </a:extLst>
          </p:cNvPr>
          <p:cNvSpPr txBox="1"/>
          <p:nvPr/>
        </p:nvSpPr>
        <p:spPr>
          <a:xfrm>
            <a:off x="8203095" y="4846133"/>
            <a:ext cx="2581678" cy="400110"/>
          </a:xfrm>
          <a:prstGeom prst="rect">
            <a:avLst/>
          </a:prstGeom>
          <a:noFill/>
        </p:spPr>
        <p:txBody>
          <a:bodyPr wrap="square" rtlCol="0">
            <a:spAutoFit/>
          </a:bodyPr>
          <a:lstStyle/>
          <a:p>
            <a:pPr algn="ctr"/>
            <a:r>
              <a:rPr lang="en-US" sz="2000" spc="100" dirty="0">
                <a:solidFill>
                  <a:srgbClr val="2E3453"/>
                </a:solidFill>
              </a:rPr>
              <a:t>Steve </a:t>
            </a:r>
            <a:r>
              <a:rPr lang="en-US" sz="2000" spc="100" dirty="0" err="1">
                <a:solidFill>
                  <a:srgbClr val="2E3453"/>
                </a:solidFill>
              </a:rPr>
              <a:t>Jhonson</a:t>
            </a:r>
            <a:endParaRPr lang="en-US" sz="2000" spc="100" dirty="0">
              <a:solidFill>
                <a:srgbClr val="2E3453"/>
              </a:solidFill>
            </a:endParaRPr>
          </a:p>
        </p:txBody>
      </p:sp>
      <p:sp>
        <p:nvSpPr>
          <p:cNvPr id="23" name="Rectangle 22">
            <a:extLst>
              <a:ext uri="{FF2B5EF4-FFF2-40B4-BE49-F238E27FC236}">
                <a16:creationId xmlns:a16="http://schemas.microsoft.com/office/drawing/2014/main" id="{F0DE3798-9A31-1E4E-E368-A48B619F6E4A}"/>
              </a:ext>
            </a:extLst>
          </p:cNvPr>
          <p:cNvSpPr/>
          <p:nvPr/>
        </p:nvSpPr>
        <p:spPr>
          <a:xfrm>
            <a:off x="8200599" y="5246243"/>
            <a:ext cx="2584174" cy="763735"/>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sp>
        <p:nvSpPr>
          <p:cNvPr id="24" name="Picture Placeholder 4">
            <a:extLst>
              <a:ext uri="{FF2B5EF4-FFF2-40B4-BE49-F238E27FC236}">
                <a16:creationId xmlns:a16="http://schemas.microsoft.com/office/drawing/2014/main" id="{D6B92041-EED0-A4F9-9CBC-4F6AE3AA8C9B}"/>
              </a:ext>
            </a:extLst>
          </p:cNvPr>
          <p:cNvSpPr>
            <a:spLocks noGrp="1"/>
          </p:cNvSpPr>
          <p:nvPr>
            <p:ph type="pic" sz="quarter" idx="10"/>
          </p:nvPr>
        </p:nvSpPr>
        <p:spPr>
          <a:xfrm>
            <a:off x="1411288" y="2107993"/>
            <a:ext cx="2573337" cy="2633870"/>
          </a:xfrm>
        </p:spPr>
      </p:sp>
      <p:sp>
        <p:nvSpPr>
          <p:cNvPr id="25" name="Picture Placeholder 6">
            <a:extLst>
              <a:ext uri="{FF2B5EF4-FFF2-40B4-BE49-F238E27FC236}">
                <a16:creationId xmlns:a16="http://schemas.microsoft.com/office/drawing/2014/main" id="{5A6593B7-5608-4E2A-77DE-573857008C83}"/>
              </a:ext>
            </a:extLst>
          </p:cNvPr>
          <p:cNvSpPr>
            <a:spLocks noGrp="1"/>
          </p:cNvSpPr>
          <p:nvPr>
            <p:ph type="pic" sz="quarter" idx="11"/>
          </p:nvPr>
        </p:nvSpPr>
        <p:spPr>
          <a:xfrm>
            <a:off x="4814750" y="2107993"/>
            <a:ext cx="2573337" cy="2633870"/>
          </a:xfrm>
        </p:spPr>
      </p:sp>
      <p:sp>
        <p:nvSpPr>
          <p:cNvPr id="26" name="Picture Placeholder 16">
            <a:extLst>
              <a:ext uri="{FF2B5EF4-FFF2-40B4-BE49-F238E27FC236}">
                <a16:creationId xmlns:a16="http://schemas.microsoft.com/office/drawing/2014/main" id="{64A89ADC-44A5-9423-FCFC-78CCF0FB13A5}"/>
              </a:ext>
            </a:extLst>
          </p:cNvPr>
          <p:cNvSpPr>
            <a:spLocks noGrp="1"/>
          </p:cNvSpPr>
          <p:nvPr>
            <p:ph type="pic" sz="quarter" idx="12"/>
          </p:nvPr>
        </p:nvSpPr>
        <p:spPr>
          <a:xfrm>
            <a:off x="8203095" y="2107993"/>
            <a:ext cx="2573337" cy="2633870"/>
          </a:xfrm>
        </p:spPr>
      </p:sp>
    </p:spTree>
    <p:extLst>
      <p:ext uri="{BB962C8B-B14F-4D97-AF65-F5344CB8AC3E}">
        <p14:creationId xmlns:p14="http://schemas.microsoft.com/office/powerpoint/2010/main" val="130341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6FD0EE1-7082-C9C6-0652-6E7EDDAE6C70}"/>
              </a:ext>
            </a:extLst>
          </p:cNvPr>
          <p:cNvSpPr/>
          <p:nvPr/>
        </p:nvSpPr>
        <p:spPr>
          <a:xfrm>
            <a:off x="7333611" y="0"/>
            <a:ext cx="4858389" cy="6858000"/>
          </a:xfrm>
          <a:prstGeom prst="rect">
            <a:avLst/>
          </a:prstGeom>
          <a:solidFill>
            <a:srgbClr val="00295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1D99CD3-EFC1-92D9-C20E-642C6E5B1D05}"/>
              </a:ext>
            </a:extLst>
          </p:cNvPr>
          <p:cNvSpPr/>
          <p:nvPr/>
        </p:nvSpPr>
        <p:spPr>
          <a:xfrm>
            <a:off x="938810" y="3171044"/>
            <a:ext cx="4218380" cy="1225400"/>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p>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a:solidFill>
                <a:schemeClr val="tx1">
                  <a:lumMod val="75000"/>
                  <a:lumOff val="25000"/>
                </a:schemeClr>
              </a:solidFill>
              <a:latin typeface="DM Sans" pitchFamily="2" charset="0"/>
              <a:ea typeface="Roboto" panose="02000000000000000000" pitchFamily="2" charset="0"/>
            </a:endParaRPr>
          </a:p>
          <a:p>
            <a:pPr>
              <a:lnSpc>
                <a:spcPct val="150000"/>
              </a:lnSpc>
            </a:pPr>
            <a:endParaRPr lang="en-US" sz="1000" spc="100" dirty="0">
              <a:solidFill>
                <a:schemeClr val="tx1">
                  <a:lumMod val="75000"/>
                  <a:lumOff val="25000"/>
                </a:schemeClr>
              </a:solidFill>
              <a:latin typeface="DM Sans" pitchFamily="2" charset="0"/>
              <a:ea typeface="Roboto" panose="02000000000000000000" pitchFamily="2" charset="0"/>
            </a:endParaRPr>
          </a:p>
        </p:txBody>
      </p:sp>
      <p:pic>
        <p:nvPicPr>
          <p:cNvPr id="6" name="Plassholder for bilde 5" descr="Et bilde som inneholder blomster, plante&#10;&#10;Automatisk generert beskrivelse">
            <a:extLst>
              <a:ext uri="{FF2B5EF4-FFF2-40B4-BE49-F238E27FC236}">
                <a16:creationId xmlns:a16="http://schemas.microsoft.com/office/drawing/2014/main" id="{A93A6F2C-6700-58AB-4725-5F74D9B378B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2002" r="12002"/>
          <a:stretch>
            <a:fillRect/>
          </a:stretch>
        </p:blipFill>
        <p:spPr>
          <a:pattFill prst="pct5">
            <a:fgClr>
              <a:schemeClr val="accent1"/>
            </a:fgClr>
            <a:bgClr>
              <a:schemeClr val="bg1"/>
            </a:bgClr>
          </a:pattFill>
        </p:spPr>
      </p:pic>
      <p:pic>
        <p:nvPicPr>
          <p:cNvPr id="9" name="Plassholder for bilde 8" descr="Et bilde som inneholder mat, fat, bord, kaffe&#10;&#10;Automatisk generert beskrivelse">
            <a:extLst>
              <a:ext uri="{FF2B5EF4-FFF2-40B4-BE49-F238E27FC236}">
                <a16:creationId xmlns:a16="http://schemas.microsoft.com/office/drawing/2014/main" id="{4ED7707F-6A06-94EB-E8F9-EB88E182AB95}"/>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4850" b="4850"/>
          <a:stretch>
            <a:fillRect/>
          </a:stretch>
        </p:blipFill>
        <p:spPr>
          <a:pattFill prst="pct5">
            <a:fgClr>
              <a:schemeClr val="accent1"/>
            </a:fgClr>
            <a:bgClr>
              <a:schemeClr val="bg1"/>
            </a:bgClr>
          </a:pattFill>
        </p:spPr>
      </p:pic>
      <p:pic>
        <p:nvPicPr>
          <p:cNvPr id="12" name="Plassholder for bilde 11" descr="Et bilde som inneholder vann, himmel, utendørs, person&#10;&#10;Automatisk generert beskrivelse">
            <a:extLst>
              <a:ext uri="{FF2B5EF4-FFF2-40B4-BE49-F238E27FC236}">
                <a16:creationId xmlns:a16="http://schemas.microsoft.com/office/drawing/2014/main" id="{BD1F12D4-8782-490F-A587-EAD2CC6BF3AC}"/>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5056" b="5056"/>
          <a:stretch>
            <a:fillRect/>
          </a:stretch>
        </p:blipFill>
        <p:spPr>
          <a:pattFill prst="pct5">
            <a:fgClr>
              <a:schemeClr val="accent1"/>
            </a:fgClr>
            <a:bgClr>
              <a:schemeClr val="bg1"/>
            </a:bgClr>
          </a:pattFill>
        </p:spPr>
      </p:pic>
      <p:sp>
        <p:nvSpPr>
          <p:cNvPr id="4" name="TextBox 3">
            <a:extLst>
              <a:ext uri="{FF2B5EF4-FFF2-40B4-BE49-F238E27FC236}">
                <a16:creationId xmlns:a16="http://schemas.microsoft.com/office/drawing/2014/main" id="{94C6554D-695D-7926-CE76-A851314A5C46}"/>
              </a:ext>
            </a:extLst>
          </p:cNvPr>
          <p:cNvSpPr txBox="1"/>
          <p:nvPr/>
        </p:nvSpPr>
        <p:spPr>
          <a:xfrm>
            <a:off x="938810" y="1829517"/>
            <a:ext cx="3568041" cy="707886"/>
          </a:xfrm>
          <a:prstGeom prst="rect">
            <a:avLst/>
          </a:prstGeom>
          <a:noFill/>
        </p:spPr>
        <p:txBody>
          <a:bodyPr wrap="square" rtlCol="0">
            <a:spAutoFit/>
          </a:bodyPr>
          <a:lstStyle/>
          <a:p>
            <a:r>
              <a:rPr lang="en-US" sz="4000" spc="100">
                <a:solidFill>
                  <a:srgbClr val="2E3453"/>
                </a:solidFill>
                <a:latin typeface="+mj-lt"/>
              </a:rPr>
              <a:t>Tittel</a:t>
            </a:r>
            <a:endParaRPr lang="en-US" sz="4000" spc="100" dirty="0">
              <a:solidFill>
                <a:srgbClr val="2E3453"/>
              </a:solidFill>
              <a:latin typeface="+mj-lt"/>
            </a:endParaRPr>
          </a:p>
        </p:txBody>
      </p:sp>
    </p:spTree>
    <p:extLst>
      <p:ext uri="{BB962C8B-B14F-4D97-AF65-F5344CB8AC3E}">
        <p14:creationId xmlns:p14="http://schemas.microsoft.com/office/powerpoint/2010/main" val="1133422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6FD0EE1-7082-C9C6-0652-6E7EDDAE6C70}"/>
              </a:ext>
            </a:extLst>
          </p:cNvPr>
          <p:cNvSpPr/>
          <p:nvPr/>
        </p:nvSpPr>
        <p:spPr>
          <a:xfrm>
            <a:off x="7714100" y="0"/>
            <a:ext cx="4477900" cy="6858000"/>
          </a:xfrm>
          <a:prstGeom prst="rect">
            <a:avLst/>
          </a:prstGeom>
          <a:solidFill>
            <a:srgbClr val="859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1D99CD3-EFC1-92D9-C20E-642C6E5B1D05}"/>
              </a:ext>
            </a:extLst>
          </p:cNvPr>
          <p:cNvSpPr/>
          <p:nvPr/>
        </p:nvSpPr>
        <p:spPr>
          <a:xfrm>
            <a:off x="938810" y="3171044"/>
            <a:ext cx="4218380" cy="1225400"/>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p>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a:solidFill>
                <a:schemeClr val="tx1">
                  <a:lumMod val="75000"/>
                  <a:lumOff val="25000"/>
                </a:schemeClr>
              </a:solidFill>
              <a:latin typeface="DM Sans" pitchFamily="2" charset="0"/>
              <a:ea typeface="Roboto" panose="02000000000000000000" pitchFamily="2" charset="0"/>
            </a:endParaRPr>
          </a:p>
          <a:p>
            <a:pPr>
              <a:lnSpc>
                <a:spcPct val="150000"/>
              </a:lnSpc>
            </a:pPr>
            <a:endParaRPr lang="en-US" sz="1000" spc="100" dirty="0">
              <a:solidFill>
                <a:schemeClr val="tx1">
                  <a:lumMod val="75000"/>
                  <a:lumOff val="25000"/>
                </a:schemeClr>
              </a:solidFill>
              <a:latin typeface="DM Sans" pitchFamily="2" charset="0"/>
              <a:ea typeface="Roboto" panose="02000000000000000000" pitchFamily="2" charset="0"/>
            </a:endParaRPr>
          </a:p>
        </p:txBody>
      </p:sp>
      <p:pic>
        <p:nvPicPr>
          <p:cNvPr id="6" name="Plassholder for bilde 5" descr="Et bilde som inneholder blomster, plante&#10;&#10;Automatisk generert beskrivelse">
            <a:extLst>
              <a:ext uri="{FF2B5EF4-FFF2-40B4-BE49-F238E27FC236}">
                <a16:creationId xmlns:a16="http://schemas.microsoft.com/office/drawing/2014/main" id="{A93A6F2C-6700-58AB-4725-5F74D9B378B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2002" r="12002"/>
          <a:stretch>
            <a:fillRect/>
          </a:stretch>
        </p:blipFill>
        <p:spPr>
          <a:pattFill prst="pct5">
            <a:fgClr>
              <a:schemeClr val="accent1"/>
            </a:fgClr>
            <a:bgClr>
              <a:schemeClr val="bg1"/>
            </a:bgClr>
          </a:pattFill>
        </p:spPr>
      </p:pic>
      <p:pic>
        <p:nvPicPr>
          <p:cNvPr id="9" name="Plassholder for bilde 8" descr="Et bilde som inneholder mat, fat, bord, kaffe&#10;&#10;Automatisk generert beskrivelse">
            <a:extLst>
              <a:ext uri="{FF2B5EF4-FFF2-40B4-BE49-F238E27FC236}">
                <a16:creationId xmlns:a16="http://schemas.microsoft.com/office/drawing/2014/main" id="{4ED7707F-6A06-94EB-E8F9-EB88E182AB95}"/>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4850" b="4850"/>
          <a:stretch>
            <a:fillRect/>
          </a:stretch>
        </p:blipFill>
        <p:spPr>
          <a:pattFill prst="pct5">
            <a:fgClr>
              <a:schemeClr val="accent1"/>
            </a:fgClr>
            <a:bgClr>
              <a:schemeClr val="bg1"/>
            </a:bgClr>
          </a:pattFill>
        </p:spPr>
      </p:pic>
      <p:pic>
        <p:nvPicPr>
          <p:cNvPr id="12" name="Plassholder for bilde 11" descr="Et bilde som inneholder vann, himmel, utendørs, person&#10;&#10;Automatisk generert beskrivelse">
            <a:extLst>
              <a:ext uri="{FF2B5EF4-FFF2-40B4-BE49-F238E27FC236}">
                <a16:creationId xmlns:a16="http://schemas.microsoft.com/office/drawing/2014/main" id="{BD1F12D4-8782-490F-A587-EAD2CC6BF3AC}"/>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5056" b="5056"/>
          <a:stretch>
            <a:fillRect/>
          </a:stretch>
        </p:blipFill>
        <p:spPr>
          <a:pattFill prst="pct5">
            <a:fgClr>
              <a:schemeClr val="accent1"/>
            </a:fgClr>
            <a:bgClr>
              <a:schemeClr val="bg1"/>
            </a:bgClr>
          </a:pattFill>
        </p:spPr>
      </p:pic>
      <p:sp>
        <p:nvSpPr>
          <p:cNvPr id="4" name="TextBox 3">
            <a:extLst>
              <a:ext uri="{FF2B5EF4-FFF2-40B4-BE49-F238E27FC236}">
                <a16:creationId xmlns:a16="http://schemas.microsoft.com/office/drawing/2014/main" id="{94C6554D-695D-7926-CE76-A851314A5C46}"/>
              </a:ext>
            </a:extLst>
          </p:cNvPr>
          <p:cNvSpPr txBox="1"/>
          <p:nvPr/>
        </p:nvSpPr>
        <p:spPr>
          <a:xfrm>
            <a:off x="938810" y="1829517"/>
            <a:ext cx="3568041" cy="707886"/>
          </a:xfrm>
          <a:prstGeom prst="rect">
            <a:avLst/>
          </a:prstGeom>
          <a:noFill/>
        </p:spPr>
        <p:txBody>
          <a:bodyPr wrap="square" rtlCol="0">
            <a:spAutoFit/>
          </a:bodyPr>
          <a:lstStyle/>
          <a:p>
            <a:r>
              <a:rPr lang="en-US" sz="4000" spc="100">
                <a:solidFill>
                  <a:srgbClr val="2E3453"/>
                </a:solidFill>
                <a:latin typeface="+mj-lt"/>
              </a:rPr>
              <a:t>Tittel</a:t>
            </a:r>
            <a:endParaRPr lang="en-US" sz="4000" spc="100" dirty="0">
              <a:solidFill>
                <a:srgbClr val="2E3453"/>
              </a:solidFill>
              <a:latin typeface="+mj-lt"/>
            </a:endParaRPr>
          </a:p>
        </p:txBody>
      </p:sp>
    </p:spTree>
    <p:extLst>
      <p:ext uri="{BB962C8B-B14F-4D97-AF65-F5344CB8AC3E}">
        <p14:creationId xmlns:p14="http://schemas.microsoft.com/office/powerpoint/2010/main" val="354555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B9628DB-4B96-6992-9246-65DE376FF659}"/>
              </a:ext>
            </a:extLst>
          </p:cNvPr>
          <p:cNvSpPr/>
          <p:nvPr/>
        </p:nvSpPr>
        <p:spPr>
          <a:xfrm>
            <a:off x="6096000" y="1789043"/>
            <a:ext cx="6096000" cy="1605999"/>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A84FEA2-E648-2647-ED16-0379DC27CA82}"/>
              </a:ext>
            </a:extLst>
          </p:cNvPr>
          <p:cNvSpPr txBox="1"/>
          <p:nvPr/>
        </p:nvSpPr>
        <p:spPr>
          <a:xfrm>
            <a:off x="3801149" y="693639"/>
            <a:ext cx="4589718" cy="707886"/>
          </a:xfrm>
          <a:prstGeom prst="rect">
            <a:avLst/>
          </a:prstGeom>
          <a:noFill/>
        </p:spPr>
        <p:txBody>
          <a:bodyPr wrap="none" rtlCol="0">
            <a:spAutoFit/>
          </a:bodyPr>
          <a:lstStyle/>
          <a:p>
            <a:pPr algn="ctr"/>
            <a:r>
              <a:rPr lang="en-US" sz="4000" spc="100" dirty="0" err="1">
                <a:solidFill>
                  <a:srgbClr val="2E3453"/>
                </a:solidFill>
                <a:latin typeface="+mj-lt"/>
              </a:rPr>
              <a:t>Hvorfor</a:t>
            </a:r>
            <a:r>
              <a:rPr lang="en-US" sz="4000" spc="100" dirty="0">
                <a:solidFill>
                  <a:srgbClr val="2E3453"/>
                </a:solidFill>
                <a:latin typeface="+mj-lt"/>
              </a:rPr>
              <a:t> </a:t>
            </a:r>
            <a:r>
              <a:rPr lang="en-US" sz="4000" spc="100" dirty="0" err="1">
                <a:solidFill>
                  <a:srgbClr val="2E3453"/>
                </a:solidFill>
                <a:latin typeface="+mj-lt"/>
              </a:rPr>
              <a:t>velge</a:t>
            </a:r>
            <a:r>
              <a:rPr lang="en-US" sz="4000" spc="100" dirty="0">
                <a:solidFill>
                  <a:srgbClr val="2E3453"/>
                </a:solidFill>
                <a:latin typeface="+mj-lt"/>
              </a:rPr>
              <a:t> </a:t>
            </a:r>
            <a:r>
              <a:rPr lang="en-US" sz="4000" spc="100" dirty="0" err="1">
                <a:solidFill>
                  <a:srgbClr val="2E3453"/>
                </a:solidFill>
                <a:latin typeface="+mj-lt"/>
              </a:rPr>
              <a:t>oss</a:t>
            </a:r>
            <a:r>
              <a:rPr lang="en-US" sz="4000" spc="100" dirty="0">
                <a:solidFill>
                  <a:srgbClr val="2E3453"/>
                </a:solidFill>
                <a:latin typeface="+mj-lt"/>
              </a:rPr>
              <a:t>?</a:t>
            </a:r>
          </a:p>
        </p:txBody>
      </p:sp>
      <p:sp>
        <p:nvSpPr>
          <p:cNvPr id="8" name="Rectangle 7">
            <a:extLst>
              <a:ext uri="{FF2B5EF4-FFF2-40B4-BE49-F238E27FC236}">
                <a16:creationId xmlns:a16="http://schemas.microsoft.com/office/drawing/2014/main" id="{306EF6BF-F837-9955-CE36-4A3CFE8F7E62}"/>
              </a:ext>
            </a:extLst>
          </p:cNvPr>
          <p:cNvSpPr/>
          <p:nvPr/>
        </p:nvSpPr>
        <p:spPr>
          <a:xfrm>
            <a:off x="6770813" y="2210174"/>
            <a:ext cx="4746373" cy="530466"/>
          </a:xfrm>
          <a:prstGeom prst="rect">
            <a:avLst/>
          </a:prstGeom>
        </p:spPr>
        <p:txBody>
          <a:bodyPr wrap="square">
            <a:spAutoFit/>
          </a:bodyPr>
          <a:lstStyle/>
          <a:p>
            <a:pPr>
              <a:lnSpc>
                <a:spcPct val="150000"/>
              </a:lnSpc>
            </a:pPr>
            <a:r>
              <a:rPr lang="en-US" sz="1000" b="0" i="0" dirty="0" err="1">
                <a:solidFill>
                  <a:schemeClr val="tx1">
                    <a:lumMod val="75000"/>
                    <a:lumOff val="25000"/>
                  </a:schemeClr>
                </a:solidFill>
                <a:effectLst/>
                <a:ea typeface="Roboto" panose="02000000000000000000" pitchFamily="2" charset="0"/>
              </a:rPr>
              <a:t>Omnimus</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audi</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ius</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volorehenis</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estempero</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blaborro</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ea</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eture</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voluptio</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quoditiati</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tet</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maio</a:t>
            </a:r>
            <a:r>
              <a:rPr lang="en-US" sz="1000" b="0" i="0" dirty="0">
                <a:solidFill>
                  <a:schemeClr val="tx1">
                    <a:lumMod val="75000"/>
                    <a:lumOff val="25000"/>
                  </a:schemeClr>
                </a:solidFill>
                <a:effectLst/>
                <a:ea typeface="Roboto" panose="02000000000000000000" pitchFamily="2" charset="0"/>
              </a:rPr>
              <a:t>. Et </a:t>
            </a:r>
            <a:r>
              <a:rPr lang="en-US" sz="1000" b="0" i="0" dirty="0" err="1">
                <a:solidFill>
                  <a:schemeClr val="tx1">
                    <a:lumMod val="75000"/>
                    <a:lumOff val="25000"/>
                  </a:schemeClr>
                </a:solidFill>
                <a:effectLst/>
                <a:ea typeface="Roboto" panose="02000000000000000000" pitchFamily="2" charset="0"/>
              </a:rPr>
              <a:t>ut</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facim</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ea</a:t>
            </a:r>
            <a:r>
              <a:rPr lang="en-US" sz="1000" b="0" i="0" dirty="0">
                <a:solidFill>
                  <a:schemeClr val="tx1">
                    <a:lumMod val="75000"/>
                    <a:lumOff val="25000"/>
                  </a:schemeClr>
                </a:solidFill>
                <a:effectLst/>
                <a:ea typeface="Roboto" panose="02000000000000000000" pitchFamily="2" charset="0"/>
              </a:rPr>
              <a:t> </a:t>
            </a:r>
            <a:r>
              <a:rPr lang="en-US" sz="1000" b="0" i="0" dirty="0" err="1">
                <a:solidFill>
                  <a:schemeClr val="tx1">
                    <a:lumMod val="75000"/>
                    <a:lumOff val="25000"/>
                  </a:schemeClr>
                </a:solidFill>
                <a:effectLst/>
                <a:ea typeface="Roboto" panose="02000000000000000000" pitchFamily="2" charset="0"/>
              </a:rPr>
              <a:t>nonseditis</a:t>
            </a:r>
            <a:r>
              <a:rPr lang="en-US" sz="1000" b="0" i="0" dirty="0">
                <a:solidFill>
                  <a:schemeClr val="tx1">
                    <a:lumMod val="75000"/>
                    <a:lumOff val="25000"/>
                  </a:schemeClr>
                </a:solidFill>
                <a:effectLst/>
                <a:ea typeface="Roboto" panose="02000000000000000000" pitchFamily="2" charset="0"/>
              </a:rPr>
              <a:t> interest in.</a:t>
            </a:r>
            <a:endParaRPr lang="en-US" sz="1000" spc="100" dirty="0">
              <a:solidFill>
                <a:schemeClr val="tx1">
                  <a:lumMod val="75000"/>
                  <a:lumOff val="25000"/>
                </a:schemeClr>
              </a:solidFill>
              <a:latin typeface="DM Sans" pitchFamily="2" charset="0"/>
              <a:ea typeface="Roboto" panose="02000000000000000000" pitchFamily="2" charset="0"/>
            </a:endParaRPr>
          </a:p>
        </p:txBody>
      </p:sp>
      <p:grpSp>
        <p:nvGrpSpPr>
          <p:cNvPr id="9" name="Graphic 23">
            <a:extLst>
              <a:ext uri="{FF2B5EF4-FFF2-40B4-BE49-F238E27FC236}">
                <a16:creationId xmlns:a16="http://schemas.microsoft.com/office/drawing/2014/main" id="{097D90EF-E4FE-B5DC-2B2B-D7053779040D}"/>
              </a:ext>
            </a:extLst>
          </p:cNvPr>
          <p:cNvGrpSpPr/>
          <p:nvPr/>
        </p:nvGrpSpPr>
        <p:grpSpPr>
          <a:xfrm>
            <a:off x="7423940" y="3676572"/>
            <a:ext cx="398025" cy="485212"/>
            <a:chOff x="7357028" y="3652979"/>
            <a:chExt cx="677970" cy="826477"/>
          </a:xfrm>
          <a:solidFill>
            <a:srgbClr val="2E3453"/>
          </a:solidFill>
        </p:grpSpPr>
        <p:sp>
          <p:nvSpPr>
            <p:cNvPr id="10" name="Freeform: Shape 9">
              <a:extLst>
                <a:ext uri="{FF2B5EF4-FFF2-40B4-BE49-F238E27FC236}">
                  <a16:creationId xmlns:a16="http://schemas.microsoft.com/office/drawing/2014/main" id="{A4A8FFDF-75CC-6C42-501C-FDD10F38DD7B}"/>
                </a:ext>
              </a:extLst>
            </p:cNvPr>
            <p:cNvSpPr/>
            <p:nvPr/>
          </p:nvSpPr>
          <p:spPr>
            <a:xfrm>
              <a:off x="7357028" y="3652979"/>
              <a:ext cx="645685" cy="731777"/>
            </a:xfrm>
            <a:custGeom>
              <a:avLst/>
              <a:gdLst>
                <a:gd name="connsiteX0" fmla="*/ 465155 w 645685"/>
                <a:gd name="connsiteY0" fmla="*/ 483856 h 731776"/>
                <a:gd name="connsiteX1" fmla="*/ 465155 w 645685"/>
                <a:gd name="connsiteY1" fmla="*/ 615705 h 731776"/>
                <a:gd name="connsiteX2" fmla="*/ 477795 w 645685"/>
                <a:gd name="connsiteY2" fmla="*/ 627322 h 731776"/>
                <a:gd name="connsiteX3" fmla="*/ 489412 w 645685"/>
                <a:gd name="connsiteY3" fmla="*/ 615705 h 731776"/>
                <a:gd name="connsiteX4" fmla="*/ 489412 w 645685"/>
                <a:gd name="connsiteY4" fmla="*/ 475032 h 731776"/>
                <a:gd name="connsiteX5" fmla="*/ 480803 w 645685"/>
                <a:gd name="connsiteY5" fmla="*/ 463409 h 731776"/>
                <a:gd name="connsiteX6" fmla="*/ 411219 w 645685"/>
                <a:gd name="connsiteY6" fmla="*/ 415091 h 731776"/>
                <a:gd name="connsiteX7" fmla="*/ 383756 w 645685"/>
                <a:gd name="connsiteY7" fmla="*/ 333153 h 731776"/>
                <a:gd name="connsiteX8" fmla="*/ 519841 w 645685"/>
                <a:gd name="connsiteY8" fmla="*/ 197319 h 731776"/>
                <a:gd name="connsiteX9" fmla="*/ 560243 w 645685"/>
                <a:gd name="connsiteY9" fmla="*/ 203500 h 731776"/>
                <a:gd name="connsiteX10" fmla="*/ 543305 w 645685"/>
                <a:gd name="connsiteY10" fmla="*/ 242801 h 731776"/>
                <a:gd name="connsiteX11" fmla="*/ 471719 w 645685"/>
                <a:gd name="connsiteY11" fmla="*/ 268604 h 731776"/>
                <a:gd name="connsiteX12" fmla="*/ 497522 w 645685"/>
                <a:gd name="connsiteY12" fmla="*/ 340190 h 731776"/>
                <a:gd name="connsiteX13" fmla="*/ 569109 w 645685"/>
                <a:gd name="connsiteY13" fmla="*/ 314387 h 731776"/>
                <a:gd name="connsiteX14" fmla="*/ 562417 w 645685"/>
                <a:gd name="connsiteY14" fmla="*/ 257866 h 731776"/>
                <a:gd name="connsiteX15" fmla="*/ 582821 w 645685"/>
                <a:gd name="connsiteY15" fmla="*/ 212776 h 731776"/>
                <a:gd name="connsiteX16" fmla="*/ 624640 w 645685"/>
                <a:gd name="connsiteY16" fmla="*/ 246911 h 731776"/>
                <a:gd name="connsiteX17" fmla="*/ 641782 w 645685"/>
                <a:gd name="connsiteY17" fmla="*/ 247830 h 731776"/>
                <a:gd name="connsiteX18" fmla="*/ 643386 w 645685"/>
                <a:gd name="connsiteY18" fmla="*/ 231523 h 731776"/>
                <a:gd name="connsiteX19" fmla="*/ 587836 w 645685"/>
                <a:gd name="connsiteY19" fmla="*/ 188154 h 731776"/>
                <a:gd name="connsiteX20" fmla="*/ 443094 w 645685"/>
                <a:gd name="connsiteY20" fmla="*/ 1347 h 731776"/>
                <a:gd name="connsiteX21" fmla="*/ 256287 w 645685"/>
                <a:gd name="connsiteY21" fmla="*/ 146089 h 731776"/>
                <a:gd name="connsiteX22" fmla="*/ 271450 w 645685"/>
                <a:gd name="connsiteY22" fmla="*/ 239507 h 731776"/>
                <a:gd name="connsiteX23" fmla="*/ 265423 w 645685"/>
                <a:gd name="connsiteY23" fmla="*/ 409237 h 731776"/>
                <a:gd name="connsiteX24" fmla="*/ 154129 w 645685"/>
                <a:gd name="connsiteY24" fmla="*/ 520531 h 731776"/>
                <a:gd name="connsiteX25" fmla="*/ 154129 w 645685"/>
                <a:gd name="connsiteY25" fmla="*/ 537749 h 731776"/>
                <a:gd name="connsiteX26" fmla="*/ 171347 w 645685"/>
                <a:gd name="connsiteY26" fmla="*/ 537749 h 731776"/>
                <a:gd name="connsiteX27" fmla="*/ 289443 w 645685"/>
                <a:gd name="connsiteY27" fmla="*/ 419654 h 731776"/>
                <a:gd name="connsiteX28" fmla="*/ 290971 w 645685"/>
                <a:gd name="connsiteY28" fmla="*/ 404351 h 731776"/>
                <a:gd name="connsiteX29" fmla="*/ 328980 w 645685"/>
                <a:gd name="connsiteY29" fmla="*/ 215993 h 731776"/>
                <a:gd name="connsiteX30" fmla="*/ 435454 w 645685"/>
                <a:gd name="connsiteY30" fmla="*/ 196957 h 731776"/>
                <a:gd name="connsiteX31" fmla="*/ 393742 w 645685"/>
                <a:gd name="connsiteY31" fmla="*/ 234277 h 731776"/>
                <a:gd name="connsiteX32" fmla="*/ 309331 w 645685"/>
                <a:gd name="connsiteY32" fmla="*/ 339622 h 731776"/>
                <a:gd name="connsiteX33" fmla="*/ 387286 w 645685"/>
                <a:gd name="connsiteY33" fmla="*/ 423097 h 731776"/>
                <a:gd name="connsiteX34" fmla="*/ 391999 w 645685"/>
                <a:gd name="connsiteY34" fmla="*/ 429683 h 731776"/>
                <a:gd name="connsiteX35" fmla="*/ 426436 w 645685"/>
                <a:gd name="connsiteY35" fmla="*/ 463173 h 731776"/>
                <a:gd name="connsiteX36" fmla="*/ 329045 w 645685"/>
                <a:gd name="connsiteY36" fmla="*/ 442338 h 731776"/>
                <a:gd name="connsiteX37" fmla="*/ 313742 w 645685"/>
                <a:gd name="connsiteY37" fmla="*/ 443866 h 731776"/>
                <a:gd name="connsiteX38" fmla="*/ 202555 w 645685"/>
                <a:gd name="connsiteY38" fmla="*/ 555032 h 731776"/>
                <a:gd name="connsiteX39" fmla="*/ 202504 w 645685"/>
                <a:gd name="connsiteY39" fmla="*/ 572199 h 731776"/>
                <a:gd name="connsiteX40" fmla="*/ 202555 w 645685"/>
                <a:gd name="connsiteY40" fmla="*/ 572250 h 731776"/>
                <a:gd name="connsiteX41" fmla="*/ 228834 w 645685"/>
                <a:gd name="connsiteY41" fmla="*/ 598530 h 731776"/>
                <a:gd name="connsiteX42" fmla="*/ 228748 w 645685"/>
                <a:gd name="connsiteY42" fmla="*/ 622894 h 731776"/>
                <a:gd name="connsiteX43" fmla="*/ 204384 w 645685"/>
                <a:gd name="connsiteY43" fmla="*/ 622807 h 731776"/>
                <a:gd name="connsiteX44" fmla="*/ 178105 w 645685"/>
                <a:gd name="connsiteY44" fmla="*/ 596528 h 731776"/>
                <a:gd name="connsiteX45" fmla="*/ 160938 w 645685"/>
                <a:gd name="connsiteY45" fmla="*/ 596477 h 731776"/>
                <a:gd name="connsiteX46" fmla="*/ 160887 w 645685"/>
                <a:gd name="connsiteY46" fmla="*/ 596528 h 731776"/>
                <a:gd name="connsiteX47" fmla="*/ 129421 w 645685"/>
                <a:gd name="connsiteY47" fmla="*/ 627994 h 731776"/>
                <a:gd name="connsiteX48" fmla="*/ 129421 w 645685"/>
                <a:gd name="connsiteY48" fmla="*/ 645213 h 731776"/>
                <a:gd name="connsiteX49" fmla="*/ 155700 w 645685"/>
                <a:gd name="connsiteY49" fmla="*/ 671492 h 731776"/>
                <a:gd name="connsiteX50" fmla="*/ 158188 w 645685"/>
                <a:gd name="connsiteY50" fmla="*/ 695715 h 731776"/>
                <a:gd name="connsiteX51" fmla="*/ 133965 w 645685"/>
                <a:gd name="connsiteY51" fmla="*/ 698203 h 731776"/>
                <a:gd name="connsiteX52" fmla="*/ 131486 w 645685"/>
                <a:gd name="connsiteY52" fmla="*/ 695727 h 731776"/>
                <a:gd name="connsiteX53" fmla="*/ 105379 w 645685"/>
                <a:gd name="connsiteY53" fmla="*/ 669383 h 731776"/>
                <a:gd name="connsiteX54" fmla="*/ 88213 w 645685"/>
                <a:gd name="connsiteY54" fmla="*/ 669331 h 731776"/>
                <a:gd name="connsiteX55" fmla="*/ 88161 w 645685"/>
                <a:gd name="connsiteY55" fmla="*/ 669383 h 731776"/>
                <a:gd name="connsiteX56" fmla="*/ 53725 w 645685"/>
                <a:gd name="connsiteY56" fmla="*/ 703819 h 731776"/>
                <a:gd name="connsiteX57" fmla="*/ 29511 w 645685"/>
                <a:gd name="connsiteY57" fmla="*/ 701239 h 731776"/>
                <a:gd name="connsiteX58" fmla="*/ 29511 w 645685"/>
                <a:gd name="connsiteY58" fmla="*/ 679606 h 731776"/>
                <a:gd name="connsiteX59" fmla="*/ 136910 w 645685"/>
                <a:gd name="connsiteY59" fmla="*/ 572186 h 731776"/>
                <a:gd name="connsiteX60" fmla="*/ 136910 w 645685"/>
                <a:gd name="connsiteY60" fmla="*/ 554968 h 731776"/>
                <a:gd name="connsiteX61" fmla="*/ 119692 w 645685"/>
                <a:gd name="connsiteY61" fmla="*/ 554968 h 731776"/>
                <a:gd name="connsiteX62" fmla="*/ 12272 w 645685"/>
                <a:gd name="connsiteY62" fmla="*/ 662388 h 731776"/>
                <a:gd name="connsiteX63" fmla="*/ 11974 w 645685"/>
                <a:gd name="connsiteY63" fmla="*/ 720919 h 731776"/>
                <a:gd name="connsiteX64" fmla="*/ 70505 w 645685"/>
                <a:gd name="connsiteY64" fmla="*/ 721217 h 731776"/>
                <a:gd name="connsiteX65" fmla="*/ 70792 w 645685"/>
                <a:gd name="connsiteY65" fmla="*/ 720930 h 731776"/>
                <a:gd name="connsiteX66" fmla="*/ 96620 w 645685"/>
                <a:gd name="connsiteY66" fmla="*/ 695103 h 731776"/>
                <a:gd name="connsiteX67" fmla="*/ 114311 w 645685"/>
                <a:gd name="connsiteY67" fmla="*/ 712794 h 731776"/>
                <a:gd name="connsiteX68" fmla="*/ 172853 w 645685"/>
                <a:gd name="connsiteY68" fmla="*/ 712794 h 731776"/>
                <a:gd name="connsiteX69" fmla="*/ 172853 w 645685"/>
                <a:gd name="connsiteY69" fmla="*/ 654252 h 731776"/>
                <a:gd name="connsiteX70" fmla="*/ 155162 w 645685"/>
                <a:gd name="connsiteY70" fmla="*/ 636539 h 731776"/>
                <a:gd name="connsiteX71" fmla="*/ 169475 w 645685"/>
                <a:gd name="connsiteY71" fmla="*/ 622226 h 731776"/>
                <a:gd name="connsiteX72" fmla="*/ 187188 w 645685"/>
                <a:gd name="connsiteY72" fmla="*/ 639918 h 731776"/>
                <a:gd name="connsiteX73" fmla="*/ 245730 w 645685"/>
                <a:gd name="connsiteY73" fmla="*/ 639918 h 731776"/>
                <a:gd name="connsiteX74" fmla="*/ 245730 w 645685"/>
                <a:gd name="connsiteY74" fmla="*/ 581376 h 731776"/>
                <a:gd name="connsiteX75" fmla="*/ 228038 w 645685"/>
                <a:gd name="connsiteY75" fmla="*/ 563663 h 731776"/>
                <a:gd name="connsiteX76" fmla="*/ 323836 w 645685"/>
                <a:gd name="connsiteY76" fmla="*/ 467865 h 731776"/>
                <a:gd name="connsiteX77" fmla="*/ 456632 w 645685"/>
                <a:gd name="connsiteY77" fmla="*/ 480412 h 731776"/>
                <a:gd name="connsiteX78" fmla="*/ 465048 w 645685"/>
                <a:gd name="connsiteY78" fmla="*/ 483770 h 731776"/>
                <a:gd name="connsiteX79" fmla="*/ 520426 w 645685"/>
                <a:gd name="connsiteY79" fmla="*/ 262020 h 731776"/>
                <a:gd name="connsiteX80" fmla="*/ 528067 w 645685"/>
                <a:gd name="connsiteY80" fmla="*/ 263053 h 731776"/>
                <a:gd name="connsiteX81" fmla="*/ 491069 w 645685"/>
                <a:gd name="connsiteY81" fmla="*/ 292346 h 731776"/>
                <a:gd name="connsiteX82" fmla="*/ 491069 w 645685"/>
                <a:gd name="connsiteY82" fmla="*/ 291399 h 731776"/>
                <a:gd name="connsiteX83" fmla="*/ 520469 w 645685"/>
                <a:gd name="connsiteY83" fmla="*/ 261998 h 731776"/>
                <a:gd name="connsiteX84" fmla="*/ 549826 w 645685"/>
                <a:gd name="connsiteY84" fmla="*/ 291420 h 731776"/>
                <a:gd name="connsiteX85" fmla="*/ 520467 w 645685"/>
                <a:gd name="connsiteY85" fmla="*/ 320818 h 731776"/>
                <a:gd name="connsiteX86" fmla="*/ 501809 w 645685"/>
                <a:gd name="connsiteY86" fmla="*/ 314148 h 731776"/>
                <a:gd name="connsiteX87" fmla="*/ 546813 w 645685"/>
                <a:gd name="connsiteY87" fmla="*/ 278528 h 731776"/>
                <a:gd name="connsiteX88" fmla="*/ 549826 w 645685"/>
                <a:gd name="connsiteY88" fmla="*/ 291442 h 731776"/>
                <a:gd name="connsiteX89" fmla="*/ 290842 w 645685"/>
                <a:gd name="connsiteY89" fmla="*/ 216090 h 731776"/>
                <a:gd name="connsiteX90" fmla="*/ 288690 w 645685"/>
                <a:gd name="connsiteY90" fmla="*/ 218415 h 731776"/>
                <a:gd name="connsiteX91" fmla="*/ 370939 w 645685"/>
                <a:gd name="connsiteY91" fmla="*/ 33867 h 731776"/>
                <a:gd name="connsiteX92" fmla="*/ 555487 w 645685"/>
                <a:gd name="connsiteY92" fmla="*/ 116116 h 731776"/>
                <a:gd name="connsiteX93" fmla="*/ 564957 w 645685"/>
                <a:gd name="connsiteY93" fmla="*/ 167320 h 731776"/>
                <a:gd name="connsiteX94" fmla="*/ 564419 w 645685"/>
                <a:gd name="connsiteY94" fmla="*/ 179523 h 731776"/>
                <a:gd name="connsiteX95" fmla="*/ 466985 w 645685"/>
                <a:gd name="connsiteY95" fmla="*/ 182041 h 731776"/>
                <a:gd name="connsiteX96" fmla="*/ 290906 w 645685"/>
                <a:gd name="connsiteY96" fmla="*/ 216112 h 731776"/>
                <a:gd name="connsiteX97" fmla="*/ 375061 w 645685"/>
                <a:gd name="connsiteY97" fmla="*/ 264280 h 731776"/>
                <a:gd name="connsiteX98" fmla="*/ 363438 w 645685"/>
                <a:gd name="connsiteY98" fmla="*/ 297597 h 731776"/>
                <a:gd name="connsiteX99" fmla="*/ 345962 w 645685"/>
                <a:gd name="connsiteY99" fmla="*/ 288213 h 731776"/>
                <a:gd name="connsiteX100" fmla="*/ 375082 w 645685"/>
                <a:gd name="connsiteY100" fmla="*/ 264280 h 731776"/>
                <a:gd name="connsiteX101" fmla="*/ 353732 w 645685"/>
                <a:gd name="connsiteY101" fmla="*/ 379685 h 731776"/>
                <a:gd name="connsiteX102" fmla="*/ 335523 w 645685"/>
                <a:gd name="connsiteY102" fmla="*/ 310253 h 731776"/>
                <a:gd name="connsiteX103" fmla="*/ 359823 w 645685"/>
                <a:gd name="connsiteY103" fmla="*/ 322392 h 731776"/>
                <a:gd name="connsiteX104" fmla="*/ 359435 w 645685"/>
                <a:gd name="connsiteY104" fmla="*/ 333153 h 731776"/>
                <a:gd name="connsiteX105" fmla="*/ 370627 w 645685"/>
                <a:gd name="connsiteY105" fmla="*/ 392126 h 731776"/>
                <a:gd name="connsiteX106" fmla="*/ 353732 w 645685"/>
                <a:gd name="connsiteY106" fmla="*/ 379578 h 73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45685" h="731776">
                  <a:moveTo>
                    <a:pt x="465155" y="483856"/>
                  </a:moveTo>
                  <a:lnTo>
                    <a:pt x="465155" y="615705"/>
                  </a:lnTo>
                  <a:cubicBezTo>
                    <a:pt x="465438" y="622403"/>
                    <a:pt x="471096" y="627604"/>
                    <a:pt x="477795" y="627322"/>
                  </a:cubicBezTo>
                  <a:cubicBezTo>
                    <a:pt x="484097" y="627056"/>
                    <a:pt x="489146" y="622008"/>
                    <a:pt x="489412" y="615705"/>
                  </a:cubicBezTo>
                  <a:lnTo>
                    <a:pt x="489412" y="475032"/>
                  </a:lnTo>
                  <a:cubicBezTo>
                    <a:pt x="489415" y="469684"/>
                    <a:pt x="485919" y="464964"/>
                    <a:pt x="480803" y="463409"/>
                  </a:cubicBezTo>
                  <a:cubicBezTo>
                    <a:pt x="453084" y="455062"/>
                    <a:pt x="428724" y="438146"/>
                    <a:pt x="411219" y="415091"/>
                  </a:cubicBezTo>
                  <a:cubicBezTo>
                    <a:pt x="393309" y="391538"/>
                    <a:pt x="383658" y="362741"/>
                    <a:pt x="383756" y="333153"/>
                  </a:cubicBezTo>
                  <a:cubicBezTo>
                    <a:pt x="383825" y="258065"/>
                    <a:pt x="444753" y="197250"/>
                    <a:pt x="519841" y="197319"/>
                  </a:cubicBezTo>
                  <a:cubicBezTo>
                    <a:pt x="533543" y="197332"/>
                    <a:pt x="547165" y="199415"/>
                    <a:pt x="560243" y="203500"/>
                  </a:cubicBezTo>
                  <a:cubicBezTo>
                    <a:pt x="556606" y="217377"/>
                    <a:pt x="550895" y="230626"/>
                    <a:pt x="543305" y="242801"/>
                  </a:cubicBezTo>
                  <a:cubicBezTo>
                    <a:pt x="516411" y="230158"/>
                    <a:pt x="484361" y="241711"/>
                    <a:pt x="471719" y="268604"/>
                  </a:cubicBezTo>
                  <a:cubicBezTo>
                    <a:pt x="459076" y="295498"/>
                    <a:pt x="470629" y="327548"/>
                    <a:pt x="497522" y="340190"/>
                  </a:cubicBezTo>
                  <a:cubicBezTo>
                    <a:pt x="524416" y="352833"/>
                    <a:pt x="556466" y="341280"/>
                    <a:pt x="569109" y="314387"/>
                  </a:cubicBezTo>
                  <a:cubicBezTo>
                    <a:pt x="577840" y="295813"/>
                    <a:pt x="575245" y="273889"/>
                    <a:pt x="562417" y="257866"/>
                  </a:cubicBezTo>
                  <a:cubicBezTo>
                    <a:pt x="571424" y="243935"/>
                    <a:pt x="578301" y="228738"/>
                    <a:pt x="582821" y="212776"/>
                  </a:cubicBezTo>
                  <a:cubicBezTo>
                    <a:pt x="598899" y="221249"/>
                    <a:pt x="613118" y="232856"/>
                    <a:pt x="624640" y="246911"/>
                  </a:cubicBezTo>
                  <a:cubicBezTo>
                    <a:pt x="629120" y="251899"/>
                    <a:pt x="636795" y="252310"/>
                    <a:pt x="641782" y="247830"/>
                  </a:cubicBezTo>
                  <a:cubicBezTo>
                    <a:pt x="646459" y="243630"/>
                    <a:pt x="647155" y="236554"/>
                    <a:pt x="643386" y="231523"/>
                  </a:cubicBezTo>
                  <a:cubicBezTo>
                    <a:pt x="628319" y="213121"/>
                    <a:pt x="609343" y="198306"/>
                    <a:pt x="587836" y="188154"/>
                  </a:cubicBezTo>
                  <a:cubicBezTo>
                    <a:pt x="599452" y="96599"/>
                    <a:pt x="534649" y="12963"/>
                    <a:pt x="443094" y="1347"/>
                  </a:cubicBezTo>
                  <a:cubicBezTo>
                    <a:pt x="351539" y="-10269"/>
                    <a:pt x="267903" y="54534"/>
                    <a:pt x="256287" y="146089"/>
                  </a:cubicBezTo>
                  <a:cubicBezTo>
                    <a:pt x="252233" y="178039"/>
                    <a:pt x="257499" y="210480"/>
                    <a:pt x="271450" y="239507"/>
                  </a:cubicBezTo>
                  <a:cubicBezTo>
                    <a:pt x="237249" y="290309"/>
                    <a:pt x="234912" y="356137"/>
                    <a:pt x="265423" y="409237"/>
                  </a:cubicBezTo>
                  <a:lnTo>
                    <a:pt x="154129" y="520531"/>
                  </a:lnTo>
                  <a:cubicBezTo>
                    <a:pt x="149374" y="525286"/>
                    <a:pt x="149374" y="532995"/>
                    <a:pt x="154129" y="537749"/>
                  </a:cubicBezTo>
                  <a:cubicBezTo>
                    <a:pt x="158883" y="542504"/>
                    <a:pt x="166592" y="542504"/>
                    <a:pt x="171347" y="537749"/>
                  </a:cubicBezTo>
                  <a:lnTo>
                    <a:pt x="289443" y="419654"/>
                  </a:lnTo>
                  <a:cubicBezTo>
                    <a:pt x="293539" y="415571"/>
                    <a:pt x="294179" y="409163"/>
                    <a:pt x="290971" y="404351"/>
                  </a:cubicBezTo>
                  <a:cubicBezTo>
                    <a:pt x="249453" y="341842"/>
                    <a:pt x="266470" y="257511"/>
                    <a:pt x="328980" y="215993"/>
                  </a:cubicBezTo>
                  <a:cubicBezTo>
                    <a:pt x="360307" y="195186"/>
                    <a:pt x="398857" y="188293"/>
                    <a:pt x="435454" y="196957"/>
                  </a:cubicBezTo>
                  <a:cubicBezTo>
                    <a:pt x="419483" y="206873"/>
                    <a:pt x="405367" y="219503"/>
                    <a:pt x="393742" y="234277"/>
                  </a:cubicBezTo>
                  <a:cubicBezTo>
                    <a:pt x="341343" y="240058"/>
                    <a:pt x="303550" y="287222"/>
                    <a:pt x="309331" y="339622"/>
                  </a:cubicBezTo>
                  <a:cubicBezTo>
                    <a:pt x="313966" y="381639"/>
                    <a:pt x="345684" y="415603"/>
                    <a:pt x="387286" y="423097"/>
                  </a:cubicBezTo>
                  <a:cubicBezTo>
                    <a:pt x="388814" y="425249"/>
                    <a:pt x="390364" y="427531"/>
                    <a:pt x="391999" y="429683"/>
                  </a:cubicBezTo>
                  <a:cubicBezTo>
                    <a:pt x="401740" y="442504"/>
                    <a:pt x="413348" y="453793"/>
                    <a:pt x="426436" y="463173"/>
                  </a:cubicBezTo>
                  <a:cubicBezTo>
                    <a:pt x="392505" y="468809"/>
                    <a:pt x="357700" y="461363"/>
                    <a:pt x="329045" y="442338"/>
                  </a:cubicBezTo>
                  <a:cubicBezTo>
                    <a:pt x="324233" y="439131"/>
                    <a:pt x="317825" y="439771"/>
                    <a:pt x="313742" y="443866"/>
                  </a:cubicBezTo>
                  <a:lnTo>
                    <a:pt x="202555" y="555032"/>
                  </a:lnTo>
                  <a:cubicBezTo>
                    <a:pt x="197800" y="559758"/>
                    <a:pt x="197777" y="567444"/>
                    <a:pt x="202504" y="572199"/>
                  </a:cubicBezTo>
                  <a:cubicBezTo>
                    <a:pt x="202521" y="572216"/>
                    <a:pt x="202538" y="572233"/>
                    <a:pt x="202555" y="572250"/>
                  </a:cubicBezTo>
                  <a:lnTo>
                    <a:pt x="228834" y="598530"/>
                  </a:lnTo>
                  <a:cubicBezTo>
                    <a:pt x="235539" y="605281"/>
                    <a:pt x="235500" y="616189"/>
                    <a:pt x="228748" y="622894"/>
                  </a:cubicBezTo>
                  <a:cubicBezTo>
                    <a:pt x="221997" y="629598"/>
                    <a:pt x="211089" y="629559"/>
                    <a:pt x="204384" y="622807"/>
                  </a:cubicBezTo>
                  <a:lnTo>
                    <a:pt x="178105" y="596528"/>
                  </a:lnTo>
                  <a:cubicBezTo>
                    <a:pt x="173379" y="591773"/>
                    <a:pt x="165693" y="591750"/>
                    <a:pt x="160938" y="596477"/>
                  </a:cubicBezTo>
                  <a:cubicBezTo>
                    <a:pt x="160921" y="596494"/>
                    <a:pt x="160904" y="596511"/>
                    <a:pt x="160887" y="596528"/>
                  </a:cubicBezTo>
                  <a:lnTo>
                    <a:pt x="129421" y="627994"/>
                  </a:lnTo>
                  <a:cubicBezTo>
                    <a:pt x="124681" y="632756"/>
                    <a:pt x="124681" y="640452"/>
                    <a:pt x="129421" y="645213"/>
                  </a:cubicBezTo>
                  <a:lnTo>
                    <a:pt x="155700" y="671492"/>
                  </a:lnTo>
                  <a:cubicBezTo>
                    <a:pt x="163076" y="677494"/>
                    <a:pt x="164190" y="688339"/>
                    <a:pt x="158188" y="695715"/>
                  </a:cubicBezTo>
                  <a:cubicBezTo>
                    <a:pt x="152186" y="703091"/>
                    <a:pt x="141341" y="704205"/>
                    <a:pt x="133965" y="698203"/>
                  </a:cubicBezTo>
                  <a:cubicBezTo>
                    <a:pt x="133057" y="697464"/>
                    <a:pt x="132226" y="696634"/>
                    <a:pt x="131486" y="695727"/>
                  </a:cubicBezTo>
                  <a:lnTo>
                    <a:pt x="105379" y="669383"/>
                  </a:lnTo>
                  <a:cubicBezTo>
                    <a:pt x="100653" y="664628"/>
                    <a:pt x="92967" y="664605"/>
                    <a:pt x="88213" y="669331"/>
                  </a:cubicBezTo>
                  <a:cubicBezTo>
                    <a:pt x="88196" y="669348"/>
                    <a:pt x="88178" y="669365"/>
                    <a:pt x="88161" y="669383"/>
                  </a:cubicBezTo>
                  <a:lnTo>
                    <a:pt x="53725" y="703819"/>
                  </a:lnTo>
                  <a:cubicBezTo>
                    <a:pt x="46326" y="709793"/>
                    <a:pt x="35485" y="708638"/>
                    <a:pt x="29511" y="701239"/>
                  </a:cubicBezTo>
                  <a:cubicBezTo>
                    <a:pt x="24416" y="694928"/>
                    <a:pt x="24416" y="685917"/>
                    <a:pt x="29511" y="679606"/>
                  </a:cubicBezTo>
                  <a:lnTo>
                    <a:pt x="136910" y="572186"/>
                  </a:lnTo>
                  <a:cubicBezTo>
                    <a:pt x="141665" y="567431"/>
                    <a:pt x="141665" y="559722"/>
                    <a:pt x="136910" y="554968"/>
                  </a:cubicBezTo>
                  <a:cubicBezTo>
                    <a:pt x="132156" y="550213"/>
                    <a:pt x="124447" y="550213"/>
                    <a:pt x="119692" y="554968"/>
                  </a:cubicBezTo>
                  <a:lnTo>
                    <a:pt x="12272" y="662388"/>
                  </a:lnTo>
                  <a:cubicBezTo>
                    <a:pt x="-3974" y="678469"/>
                    <a:pt x="-4107" y="704674"/>
                    <a:pt x="11974" y="720919"/>
                  </a:cubicBezTo>
                  <a:cubicBezTo>
                    <a:pt x="28055" y="737164"/>
                    <a:pt x="54260" y="737297"/>
                    <a:pt x="70505" y="721217"/>
                  </a:cubicBezTo>
                  <a:cubicBezTo>
                    <a:pt x="70602" y="721121"/>
                    <a:pt x="70697" y="721026"/>
                    <a:pt x="70792" y="720930"/>
                  </a:cubicBezTo>
                  <a:lnTo>
                    <a:pt x="96620" y="695103"/>
                  </a:lnTo>
                  <a:lnTo>
                    <a:pt x="114311" y="712794"/>
                  </a:lnTo>
                  <a:cubicBezTo>
                    <a:pt x="130477" y="728961"/>
                    <a:pt x="156688" y="728961"/>
                    <a:pt x="172853" y="712794"/>
                  </a:cubicBezTo>
                  <a:cubicBezTo>
                    <a:pt x="189020" y="696628"/>
                    <a:pt x="189020" y="670418"/>
                    <a:pt x="172853" y="654252"/>
                  </a:cubicBezTo>
                  <a:lnTo>
                    <a:pt x="155162" y="636539"/>
                  </a:lnTo>
                  <a:lnTo>
                    <a:pt x="169475" y="622226"/>
                  </a:lnTo>
                  <a:lnTo>
                    <a:pt x="187188" y="639918"/>
                  </a:lnTo>
                  <a:cubicBezTo>
                    <a:pt x="202598" y="655974"/>
                    <a:pt x="230233" y="655974"/>
                    <a:pt x="245730" y="639918"/>
                  </a:cubicBezTo>
                  <a:cubicBezTo>
                    <a:pt x="261786" y="624508"/>
                    <a:pt x="261786" y="596873"/>
                    <a:pt x="245730" y="581376"/>
                  </a:cubicBezTo>
                  <a:lnTo>
                    <a:pt x="228038" y="563663"/>
                  </a:lnTo>
                  <a:lnTo>
                    <a:pt x="323836" y="467865"/>
                  </a:lnTo>
                  <a:cubicBezTo>
                    <a:pt x="364181" y="491129"/>
                    <a:pt x="412645" y="495708"/>
                    <a:pt x="456632" y="480412"/>
                  </a:cubicBezTo>
                  <a:cubicBezTo>
                    <a:pt x="459409" y="481596"/>
                    <a:pt x="462207" y="482737"/>
                    <a:pt x="465048" y="483770"/>
                  </a:cubicBezTo>
                  <a:close/>
                  <a:moveTo>
                    <a:pt x="520426" y="262020"/>
                  </a:moveTo>
                  <a:cubicBezTo>
                    <a:pt x="523007" y="262025"/>
                    <a:pt x="525577" y="262372"/>
                    <a:pt x="528067" y="263053"/>
                  </a:cubicBezTo>
                  <a:cubicBezTo>
                    <a:pt x="517445" y="274803"/>
                    <a:pt x="504941" y="284702"/>
                    <a:pt x="491069" y="292346"/>
                  </a:cubicBezTo>
                  <a:cubicBezTo>
                    <a:pt x="491069" y="292023"/>
                    <a:pt x="491069" y="291722"/>
                    <a:pt x="491069" y="291399"/>
                  </a:cubicBezTo>
                  <a:cubicBezTo>
                    <a:pt x="491081" y="275166"/>
                    <a:pt x="504237" y="262010"/>
                    <a:pt x="520469" y="261998"/>
                  </a:cubicBezTo>
                  <a:close/>
                  <a:moveTo>
                    <a:pt x="549826" y="291420"/>
                  </a:moveTo>
                  <a:cubicBezTo>
                    <a:pt x="549837" y="307646"/>
                    <a:pt x="536692" y="320807"/>
                    <a:pt x="520467" y="320818"/>
                  </a:cubicBezTo>
                  <a:cubicBezTo>
                    <a:pt x="513663" y="320822"/>
                    <a:pt x="507068" y="318465"/>
                    <a:pt x="501809" y="314148"/>
                  </a:cubicBezTo>
                  <a:cubicBezTo>
                    <a:pt x="518754" y="304962"/>
                    <a:pt x="533980" y="292910"/>
                    <a:pt x="546813" y="278528"/>
                  </a:cubicBezTo>
                  <a:cubicBezTo>
                    <a:pt x="548794" y="282544"/>
                    <a:pt x="549825" y="286963"/>
                    <a:pt x="549826" y="291442"/>
                  </a:cubicBezTo>
                  <a:close/>
                  <a:moveTo>
                    <a:pt x="290842" y="216090"/>
                  </a:moveTo>
                  <a:cubicBezTo>
                    <a:pt x="290088" y="216844"/>
                    <a:pt x="289378" y="217640"/>
                    <a:pt x="288690" y="218415"/>
                  </a:cubicBezTo>
                  <a:cubicBezTo>
                    <a:pt x="260441" y="144741"/>
                    <a:pt x="297265" y="62116"/>
                    <a:pt x="370939" y="33867"/>
                  </a:cubicBezTo>
                  <a:cubicBezTo>
                    <a:pt x="444613" y="5618"/>
                    <a:pt x="527238" y="42442"/>
                    <a:pt x="555487" y="116116"/>
                  </a:cubicBezTo>
                  <a:cubicBezTo>
                    <a:pt x="561753" y="132460"/>
                    <a:pt x="564963" y="149816"/>
                    <a:pt x="564957" y="167320"/>
                  </a:cubicBezTo>
                  <a:cubicBezTo>
                    <a:pt x="564957" y="171430"/>
                    <a:pt x="564763" y="175498"/>
                    <a:pt x="564419" y="179523"/>
                  </a:cubicBezTo>
                  <a:cubicBezTo>
                    <a:pt x="532465" y="170239"/>
                    <a:pt x="498416" y="171119"/>
                    <a:pt x="466985" y="182041"/>
                  </a:cubicBezTo>
                  <a:cubicBezTo>
                    <a:pt x="406823" y="156548"/>
                    <a:pt x="337216" y="170017"/>
                    <a:pt x="290906" y="216112"/>
                  </a:cubicBezTo>
                  <a:close/>
                  <a:moveTo>
                    <a:pt x="375061" y="264280"/>
                  </a:moveTo>
                  <a:cubicBezTo>
                    <a:pt x="369963" y="274920"/>
                    <a:pt x="366065" y="286095"/>
                    <a:pt x="363438" y="297597"/>
                  </a:cubicBezTo>
                  <a:cubicBezTo>
                    <a:pt x="357402" y="294880"/>
                    <a:pt x="351562" y="291744"/>
                    <a:pt x="345962" y="288213"/>
                  </a:cubicBezTo>
                  <a:cubicBezTo>
                    <a:pt x="353336" y="277759"/>
                    <a:pt x="363397" y="269489"/>
                    <a:pt x="375082" y="264280"/>
                  </a:cubicBezTo>
                  <a:close/>
                  <a:moveTo>
                    <a:pt x="353732" y="379685"/>
                  </a:moveTo>
                  <a:cubicBezTo>
                    <a:pt x="335590" y="361516"/>
                    <a:pt x="328633" y="334987"/>
                    <a:pt x="335523" y="310253"/>
                  </a:cubicBezTo>
                  <a:cubicBezTo>
                    <a:pt x="343278" y="314956"/>
                    <a:pt x="351405" y="319016"/>
                    <a:pt x="359823" y="322392"/>
                  </a:cubicBezTo>
                  <a:cubicBezTo>
                    <a:pt x="359586" y="325986"/>
                    <a:pt x="359435" y="329602"/>
                    <a:pt x="359435" y="333153"/>
                  </a:cubicBezTo>
                  <a:cubicBezTo>
                    <a:pt x="359399" y="353342"/>
                    <a:pt x="363197" y="373354"/>
                    <a:pt x="370627" y="392126"/>
                  </a:cubicBezTo>
                  <a:cubicBezTo>
                    <a:pt x="364405" y="388803"/>
                    <a:pt x="358711" y="384574"/>
                    <a:pt x="353732" y="379578"/>
                  </a:cubicBezTo>
                  <a:close/>
                </a:path>
              </a:pathLst>
            </a:custGeom>
            <a:grpFill/>
            <a:ln w="2140"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0E0725F-E770-C073-F278-D859B39B32F8}"/>
                </a:ext>
              </a:extLst>
            </p:cNvPr>
            <p:cNvSpPr/>
            <p:nvPr/>
          </p:nvSpPr>
          <p:spPr>
            <a:xfrm>
              <a:off x="7822183" y="3922634"/>
              <a:ext cx="213076" cy="555289"/>
            </a:xfrm>
            <a:custGeom>
              <a:avLst/>
              <a:gdLst>
                <a:gd name="connsiteX0" fmla="*/ 204446 w 213076"/>
                <a:gd name="connsiteY0" fmla="*/ 7539 h 555289"/>
                <a:gd name="connsiteX1" fmla="*/ 188610 w 213076"/>
                <a:gd name="connsiteY1" fmla="*/ 910 h 555289"/>
                <a:gd name="connsiteX2" fmla="*/ 181717 w 213076"/>
                <a:gd name="connsiteY2" fmla="*/ 16040 h 555289"/>
                <a:gd name="connsiteX3" fmla="*/ 101736 w 213076"/>
                <a:gd name="connsiteY3" fmla="*/ 190959 h 555289"/>
                <a:gd name="connsiteX4" fmla="*/ 96573 w 213076"/>
                <a:gd name="connsiteY4" fmla="*/ 192764 h 555289"/>
                <a:gd name="connsiteX5" fmla="*/ 88200 w 213076"/>
                <a:gd name="connsiteY5" fmla="*/ 204300 h 555289"/>
                <a:gd name="connsiteX6" fmla="*/ 88201 w 213076"/>
                <a:gd name="connsiteY6" fmla="*/ 271667 h 555289"/>
                <a:gd name="connsiteX7" fmla="*/ 53764 w 213076"/>
                <a:gd name="connsiteY7" fmla="*/ 298312 h 555289"/>
                <a:gd name="connsiteX8" fmla="*/ 51759 w 213076"/>
                <a:gd name="connsiteY8" fmla="*/ 315484 h 555289"/>
                <a:gd name="connsiteX9" fmla="*/ 53764 w 213076"/>
                <a:gd name="connsiteY9" fmla="*/ 317489 h 555289"/>
                <a:gd name="connsiteX10" fmla="*/ 80474 w 213076"/>
                <a:gd name="connsiteY10" fmla="*/ 338194 h 555289"/>
                <a:gd name="connsiteX11" fmla="*/ 53764 w 213076"/>
                <a:gd name="connsiteY11" fmla="*/ 358899 h 555289"/>
                <a:gd name="connsiteX12" fmla="*/ 51759 w 213076"/>
                <a:gd name="connsiteY12" fmla="*/ 376071 h 555289"/>
                <a:gd name="connsiteX13" fmla="*/ 53764 w 213076"/>
                <a:gd name="connsiteY13" fmla="*/ 378076 h 555289"/>
                <a:gd name="connsiteX14" fmla="*/ 80474 w 213076"/>
                <a:gd name="connsiteY14" fmla="*/ 398781 h 555289"/>
                <a:gd name="connsiteX15" fmla="*/ 53764 w 213076"/>
                <a:gd name="connsiteY15" fmla="*/ 419486 h 555289"/>
                <a:gd name="connsiteX16" fmla="*/ 51759 w 213076"/>
                <a:gd name="connsiteY16" fmla="*/ 436658 h 555289"/>
                <a:gd name="connsiteX17" fmla="*/ 53764 w 213076"/>
                <a:gd name="connsiteY17" fmla="*/ 438663 h 555289"/>
                <a:gd name="connsiteX18" fmla="*/ 88201 w 213076"/>
                <a:gd name="connsiteY18" fmla="*/ 465308 h 555289"/>
                <a:gd name="connsiteX19" fmla="*/ 88201 w 213076"/>
                <a:gd name="connsiteY19" fmla="*/ 494428 h 555289"/>
                <a:gd name="connsiteX20" fmla="*/ 54819 w 213076"/>
                <a:gd name="connsiteY20" fmla="*/ 527488 h 555289"/>
                <a:gd name="connsiteX21" fmla="*/ 24256 w 213076"/>
                <a:gd name="connsiteY21" fmla="*/ 494708 h 555289"/>
                <a:gd name="connsiteX22" fmla="*/ 24256 w 213076"/>
                <a:gd name="connsiteY22" fmla="*/ 394670 h 555289"/>
                <a:gd name="connsiteX23" fmla="*/ 11617 w 213076"/>
                <a:gd name="connsiteY23" fmla="*/ 383053 h 555289"/>
                <a:gd name="connsiteX24" fmla="*/ 0 w 213076"/>
                <a:gd name="connsiteY24" fmla="*/ 394670 h 555289"/>
                <a:gd name="connsiteX25" fmla="*/ 0 w 213076"/>
                <a:gd name="connsiteY25" fmla="*/ 499487 h 555289"/>
                <a:gd name="connsiteX26" fmla="*/ 3250 w 213076"/>
                <a:gd name="connsiteY26" fmla="*/ 507751 h 555289"/>
                <a:gd name="connsiteX27" fmla="*/ 45585 w 213076"/>
                <a:gd name="connsiteY27" fmla="*/ 553186 h 555289"/>
                <a:gd name="connsiteX28" fmla="*/ 62836 w 213076"/>
                <a:gd name="connsiteY28" fmla="*/ 553685 h 555289"/>
                <a:gd name="connsiteX29" fmla="*/ 62997 w 213076"/>
                <a:gd name="connsiteY29" fmla="*/ 553530 h 555289"/>
                <a:gd name="connsiteX30" fmla="*/ 108862 w 213076"/>
                <a:gd name="connsiteY30" fmla="*/ 508096 h 555289"/>
                <a:gd name="connsiteX31" fmla="*/ 112457 w 213076"/>
                <a:gd name="connsiteY31" fmla="*/ 499487 h 555289"/>
                <a:gd name="connsiteX32" fmla="*/ 112457 w 213076"/>
                <a:gd name="connsiteY32" fmla="*/ 459368 h 555289"/>
                <a:gd name="connsiteX33" fmla="*/ 107765 w 213076"/>
                <a:gd name="connsiteY33" fmla="*/ 449790 h 555289"/>
                <a:gd name="connsiteX34" fmla="*/ 81055 w 213076"/>
                <a:gd name="connsiteY34" fmla="*/ 429085 h 555289"/>
                <a:gd name="connsiteX35" fmla="*/ 107765 w 213076"/>
                <a:gd name="connsiteY35" fmla="*/ 408380 h 555289"/>
                <a:gd name="connsiteX36" fmla="*/ 109804 w 213076"/>
                <a:gd name="connsiteY36" fmla="*/ 391243 h 555289"/>
                <a:gd name="connsiteX37" fmla="*/ 107765 w 213076"/>
                <a:gd name="connsiteY37" fmla="*/ 389203 h 555289"/>
                <a:gd name="connsiteX38" fmla="*/ 81055 w 213076"/>
                <a:gd name="connsiteY38" fmla="*/ 368499 h 555289"/>
                <a:gd name="connsiteX39" fmla="*/ 107765 w 213076"/>
                <a:gd name="connsiteY39" fmla="*/ 347794 h 555289"/>
                <a:gd name="connsiteX40" fmla="*/ 109804 w 213076"/>
                <a:gd name="connsiteY40" fmla="*/ 330656 h 555289"/>
                <a:gd name="connsiteX41" fmla="*/ 107765 w 213076"/>
                <a:gd name="connsiteY41" fmla="*/ 328617 h 555289"/>
                <a:gd name="connsiteX42" fmla="*/ 81055 w 213076"/>
                <a:gd name="connsiteY42" fmla="*/ 307912 h 555289"/>
                <a:gd name="connsiteX43" fmla="*/ 107765 w 213076"/>
                <a:gd name="connsiteY43" fmla="*/ 287207 h 555289"/>
                <a:gd name="connsiteX44" fmla="*/ 112457 w 213076"/>
                <a:gd name="connsiteY44" fmla="*/ 277629 h 555289"/>
                <a:gd name="connsiteX45" fmla="*/ 112457 w 213076"/>
                <a:gd name="connsiteY45" fmla="*/ 212824 h 555289"/>
                <a:gd name="connsiteX46" fmla="*/ 204424 w 213076"/>
                <a:gd name="connsiteY46" fmla="*/ 7539 h 555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13076" h="555289">
                  <a:moveTo>
                    <a:pt x="204446" y="7539"/>
                  </a:moveTo>
                  <a:cubicBezTo>
                    <a:pt x="201903" y="1336"/>
                    <a:pt x="194813" y="-1633"/>
                    <a:pt x="188610" y="910"/>
                  </a:cubicBezTo>
                  <a:cubicBezTo>
                    <a:pt x="182677" y="3341"/>
                    <a:pt x="179658" y="9968"/>
                    <a:pt x="181717" y="16040"/>
                  </a:cubicBezTo>
                  <a:cubicBezTo>
                    <a:pt x="207934" y="86429"/>
                    <a:pt x="172124" y="164743"/>
                    <a:pt x="101736" y="190959"/>
                  </a:cubicBezTo>
                  <a:cubicBezTo>
                    <a:pt x="100027" y="191595"/>
                    <a:pt x="98306" y="192197"/>
                    <a:pt x="96573" y="192764"/>
                  </a:cubicBezTo>
                  <a:cubicBezTo>
                    <a:pt x="91580" y="194394"/>
                    <a:pt x="88202" y="199049"/>
                    <a:pt x="88200" y="204300"/>
                  </a:cubicBezTo>
                  <a:lnTo>
                    <a:pt x="88201" y="271667"/>
                  </a:lnTo>
                  <a:lnTo>
                    <a:pt x="53764" y="298312"/>
                  </a:lnTo>
                  <a:cubicBezTo>
                    <a:pt x="48468" y="302501"/>
                    <a:pt x="47571" y="310189"/>
                    <a:pt x="51759" y="315484"/>
                  </a:cubicBezTo>
                  <a:cubicBezTo>
                    <a:pt x="52348" y="316228"/>
                    <a:pt x="53021" y="316901"/>
                    <a:pt x="53764" y="317489"/>
                  </a:cubicBezTo>
                  <a:lnTo>
                    <a:pt x="80474" y="338194"/>
                  </a:lnTo>
                  <a:lnTo>
                    <a:pt x="53764" y="358899"/>
                  </a:lnTo>
                  <a:cubicBezTo>
                    <a:pt x="48468" y="363088"/>
                    <a:pt x="47571" y="370776"/>
                    <a:pt x="51759" y="376071"/>
                  </a:cubicBezTo>
                  <a:cubicBezTo>
                    <a:pt x="52348" y="376815"/>
                    <a:pt x="53021" y="377488"/>
                    <a:pt x="53764" y="378076"/>
                  </a:cubicBezTo>
                  <a:lnTo>
                    <a:pt x="80474" y="398781"/>
                  </a:lnTo>
                  <a:lnTo>
                    <a:pt x="53764" y="419486"/>
                  </a:lnTo>
                  <a:cubicBezTo>
                    <a:pt x="48468" y="423674"/>
                    <a:pt x="47571" y="431362"/>
                    <a:pt x="51759" y="436658"/>
                  </a:cubicBezTo>
                  <a:cubicBezTo>
                    <a:pt x="52348" y="437402"/>
                    <a:pt x="53021" y="438075"/>
                    <a:pt x="53764" y="438663"/>
                  </a:cubicBezTo>
                  <a:lnTo>
                    <a:pt x="88201" y="465308"/>
                  </a:lnTo>
                  <a:lnTo>
                    <a:pt x="88201" y="494428"/>
                  </a:lnTo>
                  <a:lnTo>
                    <a:pt x="54819" y="527488"/>
                  </a:lnTo>
                  <a:lnTo>
                    <a:pt x="24256" y="494708"/>
                  </a:lnTo>
                  <a:lnTo>
                    <a:pt x="24256" y="394670"/>
                  </a:lnTo>
                  <a:cubicBezTo>
                    <a:pt x="23974" y="387972"/>
                    <a:pt x="18315" y="382771"/>
                    <a:pt x="11617" y="383053"/>
                  </a:cubicBezTo>
                  <a:cubicBezTo>
                    <a:pt x="5315" y="383319"/>
                    <a:pt x="266" y="388368"/>
                    <a:pt x="0" y="394670"/>
                  </a:cubicBezTo>
                  <a:lnTo>
                    <a:pt x="0" y="499487"/>
                  </a:lnTo>
                  <a:cubicBezTo>
                    <a:pt x="5" y="502552"/>
                    <a:pt x="1165" y="505504"/>
                    <a:pt x="3250" y="507751"/>
                  </a:cubicBezTo>
                  <a:lnTo>
                    <a:pt x="45585" y="553186"/>
                  </a:lnTo>
                  <a:cubicBezTo>
                    <a:pt x="50211" y="558087"/>
                    <a:pt x="57935" y="558311"/>
                    <a:pt x="62836" y="553685"/>
                  </a:cubicBezTo>
                  <a:cubicBezTo>
                    <a:pt x="62890" y="553634"/>
                    <a:pt x="62944" y="553582"/>
                    <a:pt x="62997" y="553530"/>
                  </a:cubicBezTo>
                  <a:lnTo>
                    <a:pt x="108862" y="508096"/>
                  </a:lnTo>
                  <a:cubicBezTo>
                    <a:pt x="111162" y="505821"/>
                    <a:pt x="112456" y="502721"/>
                    <a:pt x="112457" y="499487"/>
                  </a:cubicBezTo>
                  <a:lnTo>
                    <a:pt x="112457" y="459368"/>
                  </a:lnTo>
                  <a:cubicBezTo>
                    <a:pt x="112454" y="455622"/>
                    <a:pt x="110723" y="452088"/>
                    <a:pt x="107765" y="449790"/>
                  </a:cubicBezTo>
                  <a:lnTo>
                    <a:pt x="81055" y="429085"/>
                  </a:lnTo>
                  <a:lnTo>
                    <a:pt x="107765" y="408380"/>
                  </a:lnTo>
                  <a:cubicBezTo>
                    <a:pt x="113060" y="404211"/>
                    <a:pt x="113973" y="396538"/>
                    <a:pt x="109804" y="391243"/>
                  </a:cubicBezTo>
                  <a:cubicBezTo>
                    <a:pt x="109207" y="390485"/>
                    <a:pt x="108523" y="389800"/>
                    <a:pt x="107765" y="389203"/>
                  </a:cubicBezTo>
                  <a:lnTo>
                    <a:pt x="81055" y="368499"/>
                  </a:lnTo>
                  <a:lnTo>
                    <a:pt x="107765" y="347794"/>
                  </a:lnTo>
                  <a:cubicBezTo>
                    <a:pt x="113060" y="343624"/>
                    <a:pt x="113973" y="335952"/>
                    <a:pt x="109804" y="330656"/>
                  </a:cubicBezTo>
                  <a:cubicBezTo>
                    <a:pt x="109207" y="329898"/>
                    <a:pt x="108523" y="329214"/>
                    <a:pt x="107765" y="328617"/>
                  </a:cubicBezTo>
                  <a:lnTo>
                    <a:pt x="81055" y="307912"/>
                  </a:lnTo>
                  <a:lnTo>
                    <a:pt x="107765" y="287207"/>
                  </a:lnTo>
                  <a:cubicBezTo>
                    <a:pt x="110723" y="284909"/>
                    <a:pt x="112454" y="281374"/>
                    <a:pt x="112457" y="277629"/>
                  </a:cubicBezTo>
                  <a:lnTo>
                    <a:pt x="112457" y="212824"/>
                  </a:lnTo>
                  <a:cubicBezTo>
                    <a:pt x="194037" y="181000"/>
                    <a:pt x="234984" y="89600"/>
                    <a:pt x="204424" y="7539"/>
                  </a:cubicBezTo>
                  <a:close/>
                </a:path>
              </a:pathLst>
            </a:custGeom>
            <a:grpFill/>
            <a:ln w="2140" cap="flat">
              <a:noFill/>
              <a:prstDash val="solid"/>
              <a:miter/>
            </a:ln>
          </p:spPr>
          <p:txBody>
            <a:bodyPr rtlCol="0" anchor="ctr"/>
            <a:lstStyle/>
            <a:p>
              <a:endParaRPr lang="en-US"/>
            </a:p>
          </p:txBody>
        </p:sp>
      </p:grpSp>
      <p:grpSp>
        <p:nvGrpSpPr>
          <p:cNvPr id="12" name="Graphic 24">
            <a:extLst>
              <a:ext uri="{FF2B5EF4-FFF2-40B4-BE49-F238E27FC236}">
                <a16:creationId xmlns:a16="http://schemas.microsoft.com/office/drawing/2014/main" id="{6FB0C8F0-9FE6-E290-A1D1-E98779C612E4}"/>
              </a:ext>
            </a:extLst>
          </p:cNvPr>
          <p:cNvGrpSpPr/>
          <p:nvPr/>
        </p:nvGrpSpPr>
        <p:grpSpPr>
          <a:xfrm>
            <a:off x="10390834" y="3666484"/>
            <a:ext cx="400111" cy="400111"/>
            <a:chOff x="10274013" y="3726308"/>
            <a:chExt cx="680122" cy="680122"/>
          </a:xfrm>
          <a:solidFill>
            <a:srgbClr val="2E3453"/>
          </a:solidFill>
        </p:grpSpPr>
        <p:sp>
          <p:nvSpPr>
            <p:cNvPr id="13" name="Freeform: Shape 12">
              <a:extLst>
                <a:ext uri="{FF2B5EF4-FFF2-40B4-BE49-F238E27FC236}">
                  <a16:creationId xmlns:a16="http://schemas.microsoft.com/office/drawing/2014/main" id="{BD8C7A67-919E-B8E6-7AFF-B5317F12BFC2}"/>
                </a:ext>
              </a:extLst>
            </p:cNvPr>
            <p:cNvSpPr/>
            <p:nvPr/>
          </p:nvSpPr>
          <p:spPr>
            <a:xfrm>
              <a:off x="10274013" y="3726879"/>
              <a:ext cx="672565" cy="678233"/>
            </a:xfrm>
            <a:custGeom>
              <a:avLst/>
              <a:gdLst>
                <a:gd name="connsiteX0" fmla="*/ 22671 w 672565"/>
                <a:gd name="connsiteY0" fmla="*/ 679551 h 678232"/>
                <a:gd name="connsiteX1" fmla="*/ 90683 w 672565"/>
                <a:gd name="connsiteY1" fmla="*/ 679551 h 678232"/>
                <a:gd name="connsiteX2" fmla="*/ 113354 w 672565"/>
                <a:gd name="connsiteY2" fmla="*/ 656880 h 678232"/>
                <a:gd name="connsiteX3" fmla="*/ 113354 w 672565"/>
                <a:gd name="connsiteY3" fmla="*/ 634210 h 678232"/>
                <a:gd name="connsiteX4" fmla="*/ 369609 w 672565"/>
                <a:gd name="connsiteY4" fmla="*/ 634210 h 678232"/>
                <a:gd name="connsiteX5" fmla="*/ 668541 w 672565"/>
                <a:gd name="connsiteY5" fmla="*/ 383396 h 678232"/>
                <a:gd name="connsiteX6" fmla="*/ 673472 w 672565"/>
                <a:gd name="connsiteY6" fmla="*/ 355530 h 678232"/>
                <a:gd name="connsiteX7" fmla="*/ 639050 w 672565"/>
                <a:gd name="connsiteY7" fmla="*/ 306145 h 678232"/>
                <a:gd name="connsiteX8" fmla="*/ 612129 w 672565"/>
                <a:gd name="connsiteY8" fmla="*/ 310188 h 678232"/>
                <a:gd name="connsiteX9" fmla="*/ 612129 w 672565"/>
                <a:gd name="connsiteY9" fmla="*/ 260142 h 678232"/>
                <a:gd name="connsiteX10" fmla="*/ 623464 w 672565"/>
                <a:gd name="connsiteY10" fmla="*/ 260142 h 678232"/>
                <a:gd name="connsiteX11" fmla="*/ 634781 w 672565"/>
                <a:gd name="connsiteY11" fmla="*/ 248788 h 678232"/>
                <a:gd name="connsiteX12" fmla="*/ 631474 w 672565"/>
                <a:gd name="connsiteY12" fmla="*/ 240797 h 678232"/>
                <a:gd name="connsiteX13" fmla="*/ 540791 w 672565"/>
                <a:gd name="connsiteY13" fmla="*/ 150114 h 678232"/>
                <a:gd name="connsiteX14" fmla="*/ 524771 w 672565"/>
                <a:gd name="connsiteY14" fmla="*/ 150114 h 678232"/>
                <a:gd name="connsiteX15" fmla="*/ 498756 w 672565"/>
                <a:gd name="connsiteY15" fmla="*/ 176110 h 678232"/>
                <a:gd name="connsiteX16" fmla="*/ 498756 w 672565"/>
                <a:gd name="connsiteY16" fmla="*/ 22100 h 678232"/>
                <a:gd name="connsiteX17" fmla="*/ 487421 w 672565"/>
                <a:gd name="connsiteY17" fmla="*/ 10764 h 678232"/>
                <a:gd name="connsiteX18" fmla="*/ 374067 w 672565"/>
                <a:gd name="connsiteY18" fmla="*/ 10764 h 678232"/>
                <a:gd name="connsiteX19" fmla="*/ 362732 w 672565"/>
                <a:gd name="connsiteY19" fmla="*/ 22100 h 678232"/>
                <a:gd name="connsiteX20" fmla="*/ 362732 w 672565"/>
                <a:gd name="connsiteY20" fmla="*/ 146789 h 678232"/>
                <a:gd name="connsiteX21" fmla="*/ 316805 w 672565"/>
                <a:gd name="connsiteY21" fmla="*/ 146789 h 678232"/>
                <a:gd name="connsiteX22" fmla="*/ 296666 w 672565"/>
                <a:gd name="connsiteY22" fmla="*/ 110289 h 678232"/>
                <a:gd name="connsiteX23" fmla="*/ 325306 w 672565"/>
                <a:gd name="connsiteY23" fmla="*/ 40274 h 678232"/>
                <a:gd name="connsiteX24" fmla="*/ 314726 w 672565"/>
                <a:gd name="connsiteY24" fmla="*/ 14584 h 678232"/>
                <a:gd name="connsiteX25" fmla="*/ 298385 w 672565"/>
                <a:gd name="connsiteY25" fmla="*/ 15147 h 678232"/>
                <a:gd name="connsiteX26" fmla="*/ 276961 w 672565"/>
                <a:gd name="connsiteY26" fmla="*/ 25878 h 678232"/>
                <a:gd name="connsiteX27" fmla="*/ 263453 w 672565"/>
                <a:gd name="connsiteY27" fmla="*/ 7874 h 678232"/>
                <a:gd name="connsiteX28" fmla="*/ 235946 w 672565"/>
                <a:gd name="connsiteY28" fmla="*/ 3922 h 678232"/>
                <a:gd name="connsiteX29" fmla="*/ 233830 w 672565"/>
                <a:gd name="connsiteY29" fmla="*/ 5758 h 678232"/>
                <a:gd name="connsiteX30" fmla="*/ 216581 w 672565"/>
                <a:gd name="connsiteY30" fmla="*/ 22988 h 678232"/>
                <a:gd name="connsiteX31" fmla="*/ 205246 w 672565"/>
                <a:gd name="connsiteY31" fmla="*/ 7874 h 678232"/>
                <a:gd name="connsiteX32" fmla="*/ 177738 w 672565"/>
                <a:gd name="connsiteY32" fmla="*/ 3922 h 678232"/>
                <a:gd name="connsiteX33" fmla="*/ 175623 w 672565"/>
                <a:gd name="connsiteY33" fmla="*/ 5758 h 678232"/>
                <a:gd name="connsiteX34" fmla="*/ 153859 w 672565"/>
                <a:gd name="connsiteY34" fmla="*/ 27503 h 678232"/>
                <a:gd name="connsiteX35" fmla="*/ 121175 w 672565"/>
                <a:gd name="connsiteY35" fmla="*/ 18151 h 678232"/>
                <a:gd name="connsiteX36" fmla="*/ 96842 w 672565"/>
                <a:gd name="connsiteY36" fmla="*/ 31576 h 678232"/>
                <a:gd name="connsiteX37" fmla="*/ 98504 w 672565"/>
                <a:gd name="connsiteY37" fmla="*/ 46490 h 678232"/>
                <a:gd name="connsiteX38" fmla="*/ 132794 w 672565"/>
                <a:gd name="connsiteY38" fmla="*/ 109779 h 678232"/>
                <a:gd name="connsiteX39" fmla="*/ 79329 w 672565"/>
                <a:gd name="connsiteY39" fmla="*/ 248108 h 678232"/>
                <a:gd name="connsiteX40" fmla="*/ 79329 w 672565"/>
                <a:gd name="connsiteY40" fmla="*/ 282813 h 678232"/>
                <a:gd name="connsiteX41" fmla="*/ 147341 w 672565"/>
                <a:gd name="connsiteY41" fmla="*/ 350825 h 678232"/>
                <a:gd name="connsiteX42" fmla="*/ 582411 w 672565"/>
                <a:gd name="connsiteY42" fmla="*/ 350825 h 678232"/>
                <a:gd name="connsiteX43" fmla="*/ 558475 w 672565"/>
                <a:gd name="connsiteY43" fmla="*/ 398717 h 678232"/>
                <a:gd name="connsiteX44" fmla="*/ 496130 w 672565"/>
                <a:gd name="connsiteY44" fmla="*/ 425431 h 678232"/>
                <a:gd name="connsiteX45" fmla="*/ 442079 w 672565"/>
                <a:gd name="connsiteY45" fmla="*/ 384831 h 678232"/>
                <a:gd name="connsiteX46" fmla="*/ 278888 w 672565"/>
                <a:gd name="connsiteY46" fmla="*/ 384831 h 678232"/>
                <a:gd name="connsiteX47" fmla="*/ 113354 w 672565"/>
                <a:gd name="connsiteY47" fmla="*/ 431817 h 678232"/>
                <a:gd name="connsiteX48" fmla="*/ 113354 w 672565"/>
                <a:gd name="connsiteY48" fmla="*/ 407502 h 678232"/>
                <a:gd name="connsiteX49" fmla="*/ 90683 w 672565"/>
                <a:gd name="connsiteY49" fmla="*/ 384831 h 678232"/>
                <a:gd name="connsiteX50" fmla="*/ 22671 w 672565"/>
                <a:gd name="connsiteY50" fmla="*/ 384831 h 678232"/>
                <a:gd name="connsiteX51" fmla="*/ 0 w 672565"/>
                <a:gd name="connsiteY51" fmla="*/ 407502 h 678232"/>
                <a:gd name="connsiteX52" fmla="*/ 0 w 672565"/>
                <a:gd name="connsiteY52" fmla="*/ 656880 h 678232"/>
                <a:gd name="connsiteX53" fmla="*/ 22671 w 672565"/>
                <a:gd name="connsiteY53" fmla="*/ 679551 h 678232"/>
                <a:gd name="connsiteX54" fmla="*/ 149362 w 672565"/>
                <a:gd name="connsiteY54" fmla="*/ 49796 h 678232"/>
                <a:gd name="connsiteX55" fmla="*/ 168651 w 672565"/>
                <a:gd name="connsiteY55" fmla="*/ 44808 h 678232"/>
                <a:gd name="connsiteX56" fmla="*/ 189206 w 672565"/>
                <a:gd name="connsiteY56" fmla="*/ 24253 h 678232"/>
                <a:gd name="connsiteX57" fmla="*/ 200542 w 672565"/>
                <a:gd name="connsiteY57" fmla="*/ 39367 h 678232"/>
                <a:gd name="connsiteX58" fmla="*/ 228049 w 672565"/>
                <a:gd name="connsiteY58" fmla="*/ 43301 h 678232"/>
                <a:gd name="connsiteX59" fmla="*/ 230165 w 672565"/>
                <a:gd name="connsiteY59" fmla="*/ 41464 h 678232"/>
                <a:gd name="connsiteX60" fmla="*/ 247413 w 672565"/>
                <a:gd name="connsiteY60" fmla="*/ 24235 h 678232"/>
                <a:gd name="connsiteX61" fmla="*/ 260336 w 672565"/>
                <a:gd name="connsiteY61" fmla="*/ 41464 h 678232"/>
                <a:gd name="connsiteX62" fmla="*/ 284896 w 672565"/>
                <a:gd name="connsiteY62" fmla="*/ 47264 h 678232"/>
                <a:gd name="connsiteX63" fmla="*/ 301389 w 672565"/>
                <a:gd name="connsiteY63" fmla="*/ 39008 h 678232"/>
                <a:gd name="connsiteX64" fmla="*/ 275827 w 672565"/>
                <a:gd name="connsiteY64" fmla="*/ 101447 h 678232"/>
                <a:gd name="connsiteX65" fmla="*/ 245108 w 672565"/>
                <a:gd name="connsiteY65" fmla="*/ 101447 h 678232"/>
                <a:gd name="connsiteX66" fmla="*/ 259580 w 672565"/>
                <a:gd name="connsiteY66" fmla="*/ 72504 h 678232"/>
                <a:gd name="connsiteX67" fmla="*/ 239309 w 672565"/>
                <a:gd name="connsiteY67" fmla="*/ 62359 h 678232"/>
                <a:gd name="connsiteX68" fmla="*/ 219698 w 672565"/>
                <a:gd name="connsiteY68" fmla="*/ 101447 h 678232"/>
                <a:gd name="connsiteX69" fmla="*/ 199824 w 672565"/>
                <a:gd name="connsiteY69" fmla="*/ 101447 h 678232"/>
                <a:gd name="connsiteX70" fmla="*/ 184030 w 672565"/>
                <a:gd name="connsiteY70" fmla="*/ 68575 h 678232"/>
                <a:gd name="connsiteX71" fmla="*/ 163588 w 672565"/>
                <a:gd name="connsiteY71" fmla="*/ 78399 h 678232"/>
                <a:gd name="connsiteX72" fmla="*/ 174659 w 672565"/>
                <a:gd name="connsiteY72" fmla="*/ 101447 h 678232"/>
                <a:gd name="connsiteX73" fmla="*/ 154104 w 672565"/>
                <a:gd name="connsiteY73" fmla="*/ 101447 h 678232"/>
                <a:gd name="connsiteX74" fmla="*/ 121874 w 672565"/>
                <a:gd name="connsiteY74" fmla="*/ 41937 h 678232"/>
                <a:gd name="connsiteX75" fmla="*/ 260713 w 672565"/>
                <a:gd name="connsiteY75" fmla="*/ 158124 h 678232"/>
                <a:gd name="connsiteX76" fmla="*/ 260713 w 672565"/>
                <a:gd name="connsiteY76" fmla="*/ 328155 h 678232"/>
                <a:gd name="connsiteX77" fmla="*/ 147360 w 672565"/>
                <a:gd name="connsiteY77" fmla="*/ 328155 h 678232"/>
                <a:gd name="connsiteX78" fmla="*/ 102018 w 672565"/>
                <a:gd name="connsiteY78" fmla="*/ 282813 h 678232"/>
                <a:gd name="connsiteX79" fmla="*/ 102018 w 672565"/>
                <a:gd name="connsiteY79" fmla="*/ 248051 h 678232"/>
                <a:gd name="connsiteX80" fmla="*/ 150326 w 672565"/>
                <a:gd name="connsiteY80" fmla="*/ 124118 h 678232"/>
                <a:gd name="connsiteX81" fmla="*/ 278793 w 672565"/>
                <a:gd name="connsiteY81" fmla="*/ 124118 h 678232"/>
                <a:gd name="connsiteX82" fmla="*/ 291829 w 672565"/>
                <a:gd name="connsiteY82" fmla="*/ 146789 h 678232"/>
                <a:gd name="connsiteX83" fmla="*/ 272049 w 672565"/>
                <a:gd name="connsiteY83" fmla="*/ 146789 h 678232"/>
                <a:gd name="connsiteX84" fmla="*/ 260713 w 672565"/>
                <a:gd name="connsiteY84" fmla="*/ 158124 h 678232"/>
                <a:gd name="connsiteX85" fmla="*/ 283384 w 672565"/>
                <a:gd name="connsiteY85" fmla="*/ 169459 h 678232"/>
                <a:gd name="connsiteX86" fmla="*/ 362732 w 672565"/>
                <a:gd name="connsiteY86" fmla="*/ 169459 h 678232"/>
                <a:gd name="connsiteX87" fmla="*/ 362732 w 672565"/>
                <a:gd name="connsiteY87" fmla="*/ 328155 h 678232"/>
                <a:gd name="connsiteX88" fmla="*/ 283384 w 672565"/>
                <a:gd name="connsiteY88" fmla="*/ 328155 h 678232"/>
                <a:gd name="connsiteX89" fmla="*/ 532762 w 672565"/>
                <a:gd name="connsiteY89" fmla="*/ 174145 h 678232"/>
                <a:gd name="connsiteX90" fmla="*/ 596089 w 672565"/>
                <a:gd name="connsiteY90" fmla="*/ 237472 h 678232"/>
                <a:gd name="connsiteX91" fmla="*/ 469511 w 672565"/>
                <a:gd name="connsiteY91" fmla="*/ 237472 h 678232"/>
                <a:gd name="connsiteX92" fmla="*/ 385402 w 672565"/>
                <a:gd name="connsiteY92" fmla="*/ 33435 h 678232"/>
                <a:gd name="connsiteX93" fmla="*/ 476085 w 672565"/>
                <a:gd name="connsiteY93" fmla="*/ 33435 h 678232"/>
                <a:gd name="connsiteX94" fmla="*/ 476085 w 672565"/>
                <a:gd name="connsiteY94" fmla="*/ 198780 h 678232"/>
                <a:gd name="connsiteX95" fmla="*/ 434069 w 672565"/>
                <a:gd name="connsiteY95" fmla="*/ 240797 h 678232"/>
                <a:gd name="connsiteX96" fmla="*/ 434088 w 672565"/>
                <a:gd name="connsiteY96" fmla="*/ 256836 h 678232"/>
                <a:gd name="connsiteX97" fmla="*/ 442079 w 672565"/>
                <a:gd name="connsiteY97" fmla="*/ 260142 h 678232"/>
                <a:gd name="connsiteX98" fmla="*/ 453415 w 672565"/>
                <a:gd name="connsiteY98" fmla="*/ 260142 h 678232"/>
                <a:gd name="connsiteX99" fmla="*/ 453415 w 672565"/>
                <a:gd name="connsiteY99" fmla="*/ 328155 h 678232"/>
                <a:gd name="connsiteX100" fmla="*/ 385402 w 672565"/>
                <a:gd name="connsiteY100" fmla="*/ 328155 h 678232"/>
                <a:gd name="connsiteX101" fmla="*/ 476085 w 672565"/>
                <a:gd name="connsiteY101" fmla="*/ 260142 h 678232"/>
                <a:gd name="connsiteX102" fmla="*/ 589439 w 672565"/>
                <a:gd name="connsiteY102" fmla="*/ 260142 h 678232"/>
                <a:gd name="connsiteX103" fmla="*/ 589439 w 672565"/>
                <a:gd name="connsiteY103" fmla="*/ 328155 h 678232"/>
                <a:gd name="connsiteX104" fmla="*/ 566768 w 672565"/>
                <a:gd name="connsiteY104" fmla="*/ 328155 h 678232"/>
                <a:gd name="connsiteX105" fmla="*/ 566768 w 672565"/>
                <a:gd name="connsiteY105" fmla="*/ 282813 h 678232"/>
                <a:gd name="connsiteX106" fmla="*/ 555433 w 672565"/>
                <a:gd name="connsiteY106" fmla="*/ 271478 h 678232"/>
                <a:gd name="connsiteX107" fmla="*/ 510092 w 672565"/>
                <a:gd name="connsiteY107" fmla="*/ 271478 h 678232"/>
                <a:gd name="connsiteX108" fmla="*/ 498756 w 672565"/>
                <a:gd name="connsiteY108" fmla="*/ 282813 h 678232"/>
                <a:gd name="connsiteX109" fmla="*/ 498756 w 672565"/>
                <a:gd name="connsiteY109" fmla="*/ 328155 h 678232"/>
                <a:gd name="connsiteX110" fmla="*/ 476085 w 672565"/>
                <a:gd name="connsiteY110" fmla="*/ 328155 h 678232"/>
                <a:gd name="connsiteX111" fmla="*/ 544098 w 672565"/>
                <a:gd name="connsiteY111" fmla="*/ 328155 h 678232"/>
                <a:gd name="connsiteX112" fmla="*/ 521427 w 672565"/>
                <a:gd name="connsiteY112" fmla="*/ 328155 h 678232"/>
                <a:gd name="connsiteX113" fmla="*/ 521427 w 672565"/>
                <a:gd name="connsiteY113" fmla="*/ 294149 h 678232"/>
                <a:gd name="connsiteX114" fmla="*/ 544098 w 672565"/>
                <a:gd name="connsiteY114" fmla="*/ 294149 h 678232"/>
                <a:gd name="connsiteX115" fmla="*/ 278888 w 672565"/>
                <a:gd name="connsiteY115" fmla="*/ 407502 h 678232"/>
                <a:gd name="connsiteX116" fmla="*/ 442079 w 672565"/>
                <a:gd name="connsiteY116" fmla="*/ 407502 h 678232"/>
                <a:gd name="connsiteX117" fmla="*/ 476085 w 672565"/>
                <a:gd name="connsiteY117" fmla="*/ 441508 h 678232"/>
                <a:gd name="connsiteX118" fmla="*/ 442079 w 672565"/>
                <a:gd name="connsiteY118" fmla="*/ 475514 h 678232"/>
                <a:gd name="connsiteX119" fmla="*/ 260713 w 672565"/>
                <a:gd name="connsiteY119" fmla="*/ 475514 h 678232"/>
                <a:gd name="connsiteX120" fmla="*/ 260713 w 672565"/>
                <a:gd name="connsiteY120" fmla="*/ 498185 h 678232"/>
                <a:gd name="connsiteX121" fmla="*/ 442079 w 672565"/>
                <a:gd name="connsiteY121" fmla="*/ 498185 h 678232"/>
                <a:gd name="connsiteX122" fmla="*/ 497963 w 672565"/>
                <a:gd name="connsiteY122" fmla="*/ 449311 h 678232"/>
                <a:gd name="connsiteX123" fmla="*/ 571227 w 672565"/>
                <a:gd name="connsiteY123" fmla="*/ 417912 h 678232"/>
                <a:gd name="connsiteX124" fmla="*/ 576895 w 672565"/>
                <a:gd name="connsiteY124" fmla="*/ 412565 h 678232"/>
                <a:gd name="connsiteX125" fmla="*/ 613583 w 672565"/>
                <a:gd name="connsiteY125" fmla="*/ 339188 h 678232"/>
                <a:gd name="connsiteX126" fmla="*/ 640410 w 672565"/>
                <a:gd name="connsiteY126" fmla="*/ 330271 h 678232"/>
                <a:gd name="connsiteX127" fmla="*/ 651141 w 672565"/>
                <a:gd name="connsiteY127" fmla="*/ 351600 h 678232"/>
                <a:gd name="connsiteX128" fmla="*/ 646210 w 672565"/>
                <a:gd name="connsiteY128" fmla="*/ 379466 h 678232"/>
                <a:gd name="connsiteX129" fmla="*/ 369609 w 672565"/>
                <a:gd name="connsiteY129" fmla="*/ 611539 h 678232"/>
                <a:gd name="connsiteX130" fmla="*/ 113354 w 672565"/>
                <a:gd name="connsiteY130" fmla="*/ 611539 h 678232"/>
                <a:gd name="connsiteX131" fmla="*/ 113354 w 672565"/>
                <a:gd name="connsiteY131" fmla="*/ 458946 h 678232"/>
                <a:gd name="connsiteX132" fmla="*/ 278888 w 672565"/>
                <a:gd name="connsiteY132" fmla="*/ 407502 h 678232"/>
                <a:gd name="connsiteX133" fmla="*/ 22671 w 672565"/>
                <a:gd name="connsiteY133" fmla="*/ 407502 h 678232"/>
                <a:gd name="connsiteX134" fmla="*/ 90683 w 672565"/>
                <a:gd name="connsiteY134" fmla="*/ 407502 h 678232"/>
                <a:gd name="connsiteX135" fmla="*/ 90683 w 672565"/>
                <a:gd name="connsiteY135" fmla="*/ 656880 h 678232"/>
                <a:gd name="connsiteX136" fmla="*/ 22671 w 672565"/>
                <a:gd name="connsiteY136" fmla="*/ 656880 h 67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672565" h="678232">
                  <a:moveTo>
                    <a:pt x="22671" y="679551"/>
                  </a:moveTo>
                  <a:lnTo>
                    <a:pt x="90683" y="679551"/>
                  </a:lnTo>
                  <a:cubicBezTo>
                    <a:pt x="103209" y="679551"/>
                    <a:pt x="113354" y="669406"/>
                    <a:pt x="113354" y="656880"/>
                  </a:cubicBezTo>
                  <a:lnTo>
                    <a:pt x="113354" y="634210"/>
                  </a:lnTo>
                  <a:lnTo>
                    <a:pt x="369609" y="634210"/>
                  </a:lnTo>
                  <a:cubicBezTo>
                    <a:pt x="516912" y="634210"/>
                    <a:pt x="642961" y="528451"/>
                    <a:pt x="668541" y="383396"/>
                  </a:cubicBezTo>
                  <a:lnTo>
                    <a:pt x="673472" y="355530"/>
                  </a:lnTo>
                  <a:cubicBezTo>
                    <a:pt x="677609" y="332386"/>
                    <a:pt x="662193" y="310283"/>
                    <a:pt x="639050" y="306145"/>
                  </a:cubicBezTo>
                  <a:cubicBezTo>
                    <a:pt x="629869" y="304520"/>
                    <a:pt x="620422" y="305937"/>
                    <a:pt x="612129" y="310188"/>
                  </a:cubicBezTo>
                  <a:lnTo>
                    <a:pt x="612129" y="260142"/>
                  </a:lnTo>
                  <a:lnTo>
                    <a:pt x="623464" y="260142"/>
                  </a:lnTo>
                  <a:cubicBezTo>
                    <a:pt x="629717" y="260142"/>
                    <a:pt x="634799" y="255061"/>
                    <a:pt x="634781" y="248788"/>
                  </a:cubicBezTo>
                  <a:cubicBezTo>
                    <a:pt x="634781" y="245803"/>
                    <a:pt x="633590" y="242913"/>
                    <a:pt x="631474" y="240797"/>
                  </a:cubicBezTo>
                  <a:lnTo>
                    <a:pt x="540791" y="150114"/>
                  </a:lnTo>
                  <a:cubicBezTo>
                    <a:pt x="536371" y="145693"/>
                    <a:pt x="529192" y="145693"/>
                    <a:pt x="524771" y="150114"/>
                  </a:cubicBezTo>
                  <a:lnTo>
                    <a:pt x="498756" y="176110"/>
                  </a:lnTo>
                  <a:lnTo>
                    <a:pt x="498756" y="22100"/>
                  </a:lnTo>
                  <a:cubicBezTo>
                    <a:pt x="498756" y="15839"/>
                    <a:pt x="493674" y="10764"/>
                    <a:pt x="487421" y="10764"/>
                  </a:cubicBezTo>
                  <a:lnTo>
                    <a:pt x="374067" y="10764"/>
                  </a:lnTo>
                  <a:cubicBezTo>
                    <a:pt x="367814" y="10764"/>
                    <a:pt x="362732" y="15839"/>
                    <a:pt x="362732" y="22100"/>
                  </a:cubicBezTo>
                  <a:lnTo>
                    <a:pt x="362732" y="146789"/>
                  </a:lnTo>
                  <a:lnTo>
                    <a:pt x="316805" y="146789"/>
                  </a:lnTo>
                  <a:cubicBezTo>
                    <a:pt x="308171" y="127896"/>
                    <a:pt x="301785" y="116712"/>
                    <a:pt x="296666" y="110289"/>
                  </a:cubicBezTo>
                  <a:lnTo>
                    <a:pt x="325306" y="40274"/>
                  </a:lnTo>
                  <a:cubicBezTo>
                    <a:pt x="329481" y="30256"/>
                    <a:pt x="324739" y="18754"/>
                    <a:pt x="314726" y="14584"/>
                  </a:cubicBezTo>
                  <a:cubicBezTo>
                    <a:pt x="309456" y="12391"/>
                    <a:pt x="303486" y="12597"/>
                    <a:pt x="298385" y="15147"/>
                  </a:cubicBezTo>
                  <a:lnTo>
                    <a:pt x="276961" y="25878"/>
                  </a:lnTo>
                  <a:lnTo>
                    <a:pt x="263453" y="7874"/>
                  </a:lnTo>
                  <a:cubicBezTo>
                    <a:pt x="256954" y="-813"/>
                    <a:pt x="244636" y="-2583"/>
                    <a:pt x="235946" y="3922"/>
                  </a:cubicBezTo>
                  <a:cubicBezTo>
                    <a:pt x="235209" y="4483"/>
                    <a:pt x="234491" y="5097"/>
                    <a:pt x="233830" y="5758"/>
                  </a:cubicBezTo>
                  <a:lnTo>
                    <a:pt x="216581" y="22988"/>
                  </a:lnTo>
                  <a:lnTo>
                    <a:pt x="205246" y="7874"/>
                  </a:lnTo>
                  <a:cubicBezTo>
                    <a:pt x="198747" y="-813"/>
                    <a:pt x="186429" y="-2583"/>
                    <a:pt x="177738" y="3922"/>
                  </a:cubicBezTo>
                  <a:cubicBezTo>
                    <a:pt x="177002" y="4483"/>
                    <a:pt x="176284" y="5097"/>
                    <a:pt x="175623" y="5758"/>
                  </a:cubicBezTo>
                  <a:lnTo>
                    <a:pt x="153859" y="27503"/>
                  </a:lnTo>
                  <a:lnTo>
                    <a:pt x="121175" y="18151"/>
                  </a:lnTo>
                  <a:cubicBezTo>
                    <a:pt x="110747" y="15140"/>
                    <a:pt x="99865" y="21151"/>
                    <a:pt x="96842" y="31576"/>
                  </a:cubicBezTo>
                  <a:cubicBezTo>
                    <a:pt x="95406" y="36571"/>
                    <a:pt x="95992" y="41933"/>
                    <a:pt x="98504" y="46490"/>
                  </a:cubicBezTo>
                  <a:lnTo>
                    <a:pt x="132794" y="109779"/>
                  </a:lnTo>
                  <a:cubicBezTo>
                    <a:pt x="108725" y="131524"/>
                    <a:pt x="79329" y="192603"/>
                    <a:pt x="79329" y="248108"/>
                  </a:cubicBezTo>
                  <a:lnTo>
                    <a:pt x="79329" y="282813"/>
                  </a:lnTo>
                  <a:cubicBezTo>
                    <a:pt x="79329" y="320371"/>
                    <a:pt x="109783" y="350825"/>
                    <a:pt x="147341" y="350825"/>
                  </a:cubicBezTo>
                  <a:lnTo>
                    <a:pt x="582411" y="350825"/>
                  </a:lnTo>
                  <a:lnTo>
                    <a:pt x="558475" y="398717"/>
                  </a:lnTo>
                  <a:lnTo>
                    <a:pt x="496130" y="425431"/>
                  </a:lnTo>
                  <a:cubicBezTo>
                    <a:pt x="489045" y="401457"/>
                    <a:pt x="467074" y="384964"/>
                    <a:pt x="442079" y="384831"/>
                  </a:cubicBezTo>
                  <a:lnTo>
                    <a:pt x="278888" y="384831"/>
                  </a:lnTo>
                  <a:cubicBezTo>
                    <a:pt x="220416" y="384756"/>
                    <a:pt x="163078" y="401022"/>
                    <a:pt x="113354" y="431817"/>
                  </a:cubicBezTo>
                  <a:lnTo>
                    <a:pt x="113354" y="407502"/>
                  </a:lnTo>
                  <a:cubicBezTo>
                    <a:pt x="113354" y="394977"/>
                    <a:pt x="103209" y="384831"/>
                    <a:pt x="90683" y="384831"/>
                  </a:cubicBezTo>
                  <a:lnTo>
                    <a:pt x="22671" y="384831"/>
                  </a:lnTo>
                  <a:cubicBezTo>
                    <a:pt x="10145" y="384831"/>
                    <a:pt x="0" y="394977"/>
                    <a:pt x="0" y="407502"/>
                  </a:cubicBezTo>
                  <a:lnTo>
                    <a:pt x="0" y="656880"/>
                  </a:lnTo>
                  <a:cubicBezTo>
                    <a:pt x="0" y="669406"/>
                    <a:pt x="10145" y="679551"/>
                    <a:pt x="22671" y="679551"/>
                  </a:cubicBezTo>
                  <a:close/>
                  <a:moveTo>
                    <a:pt x="149362" y="49796"/>
                  </a:moveTo>
                  <a:cubicBezTo>
                    <a:pt x="156220" y="51766"/>
                    <a:pt x="163607" y="49856"/>
                    <a:pt x="168651" y="44808"/>
                  </a:cubicBezTo>
                  <a:lnTo>
                    <a:pt x="189206" y="24253"/>
                  </a:lnTo>
                  <a:lnTo>
                    <a:pt x="200542" y="39367"/>
                  </a:lnTo>
                  <a:cubicBezTo>
                    <a:pt x="207059" y="48050"/>
                    <a:pt x="219358" y="49811"/>
                    <a:pt x="228049" y="43301"/>
                  </a:cubicBezTo>
                  <a:cubicBezTo>
                    <a:pt x="228804" y="42740"/>
                    <a:pt x="229503" y="42125"/>
                    <a:pt x="230165" y="41464"/>
                  </a:cubicBezTo>
                  <a:lnTo>
                    <a:pt x="247413" y="24235"/>
                  </a:lnTo>
                  <a:lnTo>
                    <a:pt x="260336" y="41464"/>
                  </a:lnTo>
                  <a:cubicBezTo>
                    <a:pt x="266022" y="49116"/>
                    <a:pt x="276394" y="51562"/>
                    <a:pt x="284896" y="47264"/>
                  </a:cubicBezTo>
                  <a:lnTo>
                    <a:pt x="301389" y="39008"/>
                  </a:lnTo>
                  <a:lnTo>
                    <a:pt x="275827" y="101447"/>
                  </a:lnTo>
                  <a:lnTo>
                    <a:pt x="245108" y="101447"/>
                  </a:lnTo>
                  <a:lnTo>
                    <a:pt x="259580" y="72504"/>
                  </a:lnTo>
                  <a:lnTo>
                    <a:pt x="239309" y="62359"/>
                  </a:lnTo>
                  <a:lnTo>
                    <a:pt x="219698" y="101447"/>
                  </a:lnTo>
                  <a:lnTo>
                    <a:pt x="199824" y="101447"/>
                  </a:lnTo>
                  <a:lnTo>
                    <a:pt x="184030" y="68575"/>
                  </a:lnTo>
                  <a:lnTo>
                    <a:pt x="163588" y="78399"/>
                  </a:lnTo>
                  <a:lnTo>
                    <a:pt x="174659" y="101447"/>
                  </a:lnTo>
                  <a:lnTo>
                    <a:pt x="154104" y="101447"/>
                  </a:lnTo>
                  <a:lnTo>
                    <a:pt x="121874" y="41937"/>
                  </a:lnTo>
                  <a:close/>
                  <a:moveTo>
                    <a:pt x="260713" y="158124"/>
                  </a:moveTo>
                  <a:lnTo>
                    <a:pt x="260713" y="328155"/>
                  </a:lnTo>
                  <a:lnTo>
                    <a:pt x="147360" y="328155"/>
                  </a:lnTo>
                  <a:cubicBezTo>
                    <a:pt x="122328" y="328155"/>
                    <a:pt x="102018" y="307845"/>
                    <a:pt x="102018" y="282813"/>
                  </a:cubicBezTo>
                  <a:lnTo>
                    <a:pt x="102018" y="248051"/>
                  </a:lnTo>
                  <a:cubicBezTo>
                    <a:pt x="102018" y="187369"/>
                    <a:pt x="139576" y="130787"/>
                    <a:pt x="150326" y="124118"/>
                  </a:cubicBezTo>
                  <a:lnTo>
                    <a:pt x="278793" y="124118"/>
                  </a:lnTo>
                  <a:cubicBezTo>
                    <a:pt x="280682" y="126347"/>
                    <a:pt x="284801" y="132298"/>
                    <a:pt x="291829" y="146789"/>
                  </a:cubicBezTo>
                  <a:lnTo>
                    <a:pt x="272049" y="146789"/>
                  </a:lnTo>
                  <a:cubicBezTo>
                    <a:pt x="265795" y="146789"/>
                    <a:pt x="260713" y="151863"/>
                    <a:pt x="260713" y="158124"/>
                  </a:cubicBezTo>
                  <a:close/>
                  <a:moveTo>
                    <a:pt x="283384" y="169459"/>
                  </a:moveTo>
                  <a:lnTo>
                    <a:pt x="362732" y="169459"/>
                  </a:lnTo>
                  <a:lnTo>
                    <a:pt x="362732" y="328155"/>
                  </a:lnTo>
                  <a:lnTo>
                    <a:pt x="283384" y="328155"/>
                  </a:lnTo>
                  <a:close/>
                  <a:moveTo>
                    <a:pt x="532762" y="174145"/>
                  </a:moveTo>
                  <a:lnTo>
                    <a:pt x="596089" y="237472"/>
                  </a:lnTo>
                  <a:lnTo>
                    <a:pt x="469511" y="237472"/>
                  </a:lnTo>
                  <a:close/>
                  <a:moveTo>
                    <a:pt x="385402" y="33435"/>
                  </a:moveTo>
                  <a:lnTo>
                    <a:pt x="476085" y="33435"/>
                  </a:lnTo>
                  <a:lnTo>
                    <a:pt x="476085" y="198780"/>
                  </a:lnTo>
                  <a:lnTo>
                    <a:pt x="434069" y="240797"/>
                  </a:lnTo>
                  <a:cubicBezTo>
                    <a:pt x="429648" y="245217"/>
                    <a:pt x="429648" y="252397"/>
                    <a:pt x="434088" y="256836"/>
                  </a:cubicBezTo>
                  <a:cubicBezTo>
                    <a:pt x="436204" y="258952"/>
                    <a:pt x="439076" y="260142"/>
                    <a:pt x="442079" y="260142"/>
                  </a:cubicBezTo>
                  <a:lnTo>
                    <a:pt x="453415" y="260142"/>
                  </a:lnTo>
                  <a:lnTo>
                    <a:pt x="453415" y="328155"/>
                  </a:lnTo>
                  <a:lnTo>
                    <a:pt x="385402" y="328155"/>
                  </a:lnTo>
                  <a:close/>
                  <a:moveTo>
                    <a:pt x="476085" y="260142"/>
                  </a:moveTo>
                  <a:lnTo>
                    <a:pt x="589439" y="260142"/>
                  </a:lnTo>
                  <a:lnTo>
                    <a:pt x="589439" y="328155"/>
                  </a:lnTo>
                  <a:lnTo>
                    <a:pt x="566768" y="328155"/>
                  </a:lnTo>
                  <a:lnTo>
                    <a:pt x="566768" y="282813"/>
                  </a:lnTo>
                  <a:cubicBezTo>
                    <a:pt x="566768" y="276560"/>
                    <a:pt x="561686" y="271478"/>
                    <a:pt x="555433" y="271478"/>
                  </a:cubicBezTo>
                  <a:lnTo>
                    <a:pt x="510092" y="271478"/>
                  </a:lnTo>
                  <a:cubicBezTo>
                    <a:pt x="503838" y="271478"/>
                    <a:pt x="498756" y="276560"/>
                    <a:pt x="498756" y="282813"/>
                  </a:cubicBezTo>
                  <a:lnTo>
                    <a:pt x="498756" y="328155"/>
                  </a:lnTo>
                  <a:lnTo>
                    <a:pt x="476085" y="328155"/>
                  </a:lnTo>
                  <a:close/>
                  <a:moveTo>
                    <a:pt x="544098" y="328155"/>
                  </a:moveTo>
                  <a:lnTo>
                    <a:pt x="521427" y="328155"/>
                  </a:lnTo>
                  <a:lnTo>
                    <a:pt x="521427" y="294149"/>
                  </a:lnTo>
                  <a:lnTo>
                    <a:pt x="544098" y="294149"/>
                  </a:lnTo>
                  <a:close/>
                  <a:moveTo>
                    <a:pt x="278888" y="407502"/>
                  </a:moveTo>
                  <a:lnTo>
                    <a:pt x="442079" y="407502"/>
                  </a:lnTo>
                  <a:cubicBezTo>
                    <a:pt x="460858" y="407502"/>
                    <a:pt x="476085" y="422729"/>
                    <a:pt x="476085" y="441508"/>
                  </a:cubicBezTo>
                  <a:cubicBezTo>
                    <a:pt x="476085" y="460287"/>
                    <a:pt x="460858" y="475514"/>
                    <a:pt x="442079" y="475514"/>
                  </a:cubicBezTo>
                  <a:lnTo>
                    <a:pt x="260713" y="475514"/>
                  </a:lnTo>
                  <a:lnTo>
                    <a:pt x="260713" y="498185"/>
                  </a:lnTo>
                  <a:lnTo>
                    <a:pt x="442079" y="498185"/>
                  </a:lnTo>
                  <a:cubicBezTo>
                    <a:pt x="470286" y="498109"/>
                    <a:pt x="494128" y="477253"/>
                    <a:pt x="497963" y="449311"/>
                  </a:cubicBezTo>
                  <a:lnTo>
                    <a:pt x="571227" y="417912"/>
                  </a:lnTo>
                  <a:cubicBezTo>
                    <a:pt x="573683" y="416854"/>
                    <a:pt x="575704" y="414965"/>
                    <a:pt x="576895" y="412565"/>
                  </a:cubicBezTo>
                  <a:lnTo>
                    <a:pt x="613583" y="339188"/>
                  </a:lnTo>
                  <a:cubicBezTo>
                    <a:pt x="618533" y="329326"/>
                    <a:pt x="630530" y="325321"/>
                    <a:pt x="640410" y="330271"/>
                  </a:cubicBezTo>
                  <a:cubicBezTo>
                    <a:pt x="648308" y="334219"/>
                    <a:pt x="652671" y="342891"/>
                    <a:pt x="651141" y="351600"/>
                  </a:cubicBezTo>
                  <a:lnTo>
                    <a:pt x="646210" y="379466"/>
                  </a:lnTo>
                  <a:cubicBezTo>
                    <a:pt x="622519" y="513677"/>
                    <a:pt x="505897" y="611520"/>
                    <a:pt x="369609" y="611539"/>
                  </a:cubicBezTo>
                  <a:lnTo>
                    <a:pt x="113354" y="611539"/>
                  </a:lnTo>
                  <a:lnTo>
                    <a:pt x="113354" y="458946"/>
                  </a:lnTo>
                  <a:cubicBezTo>
                    <a:pt x="162039" y="425393"/>
                    <a:pt x="219774" y="407445"/>
                    <a:pt x="278888" y="407502"/>
                  </a:cubicBezTo>
                  <a:close/>
                  <a:moveTo>
                    <a:pt x="22671" y="407502"/>
                  </a:moveTo>
                  <a:lnTo>
                    <a:pt x="90683" y="407502"/>
                  </a:lnTo>
                  <a:lnTo>
                    <a:pt x="90683" y="656880"/>
                  </a:lnTo>
                  <a:lnTo>
                    <a:pt x="22671" y="656880"/>
                  </a:lnTo>
                  <a:close/>
                </a:path>
              </a:pathLst>
            </a:custGeom>
            <a:grpFill/>
            <a:ln w="1879"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64C5A4FF-E98D-B3CC-B1D0-0A0A8A3BF237}"/>
                </a:ext>
              </a:extLst>
            </p:cNvPr>
            <p:cNvSpPr/>
            <p:nvPr/>
          </p:nvSpPr>
          <p:spPr>
            <a:xfrm>
              <a:off x="10319354" y="4168387"/>
              <a:ext cx="22671" cy="34006"/>
            </a:xfrm>
            <a:custGeom>
              <a:avLst/>
              <a:gdLst>
                <a:gd name="connsiteX0" fmla="*/ 0 w 22670"/>
                <a:gd name="connsiteY0" fmla="*/ 0 h 34006"/>
                <a:gd name="connsiteX1" fmla="*/ 22671 w 22670"/>
                <a:gd name="connsiteY1" fmla="*/ 0 h 34006"/>
                <a:gd name="connsiteX2" fmla="*/ 22671 w 22670"/>
                <a:gd name="connsiteY2" fmla="*/ 34006 h 34006"/>
                <a:gd name="connsiteX3" fmla="*/ 0 w 22670"/>
                <a:gd name="connsiteY3" fmla="*/ 34006 h 34006"/>
              </a:gdLst>
              <a:ahLst/>
              <a:cxnLst>
                <a:cxn ang="0">
                  <a:pos x="connsiteX0" y="connsiteY0"/>
                </a:cxn>
                <a:cxn ang="0">
                  <a:pos x="connsiteX1" y="connsiteY1"/>
                </a:cxn>
                <a:cxn ang="0">
                  <a:pos x="connsiteX2" y="connsiteY2"/>
                </a:cxn>
                <a:cxn ang="0">
                  <a:pos x="connsiteX3" y="connsiteY3"/>
                </a:cxn>
              </a:cxnLst>
              <a:rect l="l" t="t" r="r" b="b"/>
              <a:pathLst>
                <a:path w="22670" h="34006">
                  <a:moveTo>
                    <a:pt x="0" y="0"/>
                  </a:moveTo>
                  <a:lnTo>
                    <a:pt x="22671" y="0"/>
                  </a:lnTo>
                  <a:lnTo>
                    <a:pt x="22671" y="34006"/>
                  </a:lnTo>
                  <a:lnTo>
                    <a:pt x="0" y="34006"/>
                  </a:lnTo>
                  <a:close/>
                </a:path>
              </a:pathLst>
            </a:custGeom>
            <a:grpFill/>
            <a:ln w="1879"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8F4F2821-3549-BD3B-B2A5-3CD3AE7DED40}"/>
                </a:ext>
              </a:extLst>
            </p:cNvPr>
            <p:cNvSpPr/>
            <p:nvPr/>
          </p:nvSpPr>
          <p:spPr>
            <a:xfrm>
              <a:off x="10682086" y="3782985"/>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AF19E63-AF46-1E44-3136-0D571CECD068}"/>
                </a:ext>
              </a:extLst>
            </p:cNvPr>
            <p:cNvSpPr/>
            <p:nvPr/>
          </p:nvSpPr>
          <p:spPr>
            <a:xfrm>
              <a:off x="10716092" y="3782985"/>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B5144A3-F455-7CF2-D38B-D0B6F63FBF6F}"/>
                </a:ext>
              </a:extLst>
            </p:cNvPr>
            <p:cNvSpPr/>
            <p:nvPr/>
          </p:nvSpPr>
          <p:spPr>
            <a:xfrm>
              <a:off x="10682086" y="3828326"/>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E7FF13A4-D1E1-81C6-2F8F-283E819E33A5}"/>
                </a:ext>
              </a:extLst>
            </p:cNvPr>
            <p:cNvSpPr/>
            <p:nvPr/>
          </p:nvSpPr>
          <p:spPr>
            <a:xfrm>
              <a:off x="10716092" y="3828326"/>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0D67F81-8D2F-47CB-D9F5-0C2D6654524F}"/>
                </a:ext>
              </a:extLst>
            </p:cNvPr>
            <p:cNvSpPr/>
            <p:nvPr/>
          </p:nvSpPr>
          <p:spPr>
            <a:xfrm>
              <a:off x="10682086" y="3873668"/>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B17781E7-2049-4E8B-12B8-C0A6A53C45DF}"/>
                </a:ext>
              </a:extLst>
            </p:cNvPr>
            <p:cNvSpPr/>
            <p:nvPr/>
          </p:nvSpPr>
          <p:spPr>
            <a:xfrm>
              <a:off x="10716092" y="3873668"/>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9337A65A-5971-2206-743A-5D690E7B160E}"/>
                </a:ext>
              </a:extLst>
            </p:cNvPr>
            <p:cNvSpPr/>
            <p:nvPr/>
          </p:nvSpPr>
          <p:spPr>
            <a:xfrm>
              <a:off x="10580068" y="3919009"/>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B5882172-DACA-3F57-310F-3F5E8B9D0CC0}"/>
                </a:ext>
              </a:extLst>
            </p:cNvPr>
            <p:cNvSpPr/>
            <p:nvPr/>
          </p:nvSpPr>
          <p:spPr>
            <a:xfrm>
              <a:off x="10614074" y="3919009"/>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34B1E406-C42F-33DA-3413-16DD8977D1B5}"/>
                </a:ext>
              </a:extLst>
            </p:cNvPr>
            <p:cNvSpPr/>
            <p:nvPr/>
          </p:nvSpPr>
          <p:spPr>
            <a:xfrm>
              <a:off x="10580068" y="3964351"/>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7F67A071-9A0E-9C8B-83DC-048921A35870}"/>
                </a:ext>
              </a:extLst>
            </p:cNvPr>
            <p:cNvSpPr/>
            <p:nvPr/>
          </p:nvSpPr>
          <p:spPr>
            <a:xfrm>
              <a:off x="10614074" y="3964351"/>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3C0C4727-F99E-E248-2128-051A1C5CCD4D}"/>
                </a:ext>
              </a:extLst>
            </p:cNvPr>
            <p:cNvSpPr/>
            <p:nvPr/>
          </p:nvSpPr>
          <p:spPr>
            <a:xfrm>
              <a:off x="10580068" y="4009692"/>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9727EF67-8F27-C28C-79C5-9B82F2774331}"/>
                </a:ext>
              </a:extLst>
            </p:cNvPr>
            <p:cNvSpPr/>
            <p:nvPr/>
          </p:nvSpPr>
          <p:spPr>
            <a:xfrm>
              <a:off x="10614074" y="4009692"/>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2191D0D-A90F-42B1-9249-ED7A4D4E7E71}"/>
                </a:ext>
              </a:extLst>
            </p:cNvPr>
            <p:cNvSpPr/>
            <p:nvPr/>
          </p:nvSpPr>
          <p:spPr>
            <a:xfrm>
              <a:off x="10682086" y="3919009"/>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47FB62A0-424E-F1E9-DF2F-EAA091DF525C}"/>
                </a:ext>
              </a:extLst>
            </p:cNvPr>
            <p:cNvSpPr/>
            <p:nvPr/>
          </p:nvSpPr>
          <p:spPr>
            <a:xfrm>
              <a:off x="10716092" y="3919009"/>
              <a:ext cx="11335" cy="22671"/>
            </a:xfrm>
            <a:custGeom>
              <a:avLst/>
              <a:gdLst>
                <a:gd name="connsiteX0" fmla="*/ 0 w 11335"/>
                <a:gd name="connsiteY0" fmla="*/ 0 h 22670"/>
                <a:gd name="connsiteX1" fmla="*/ 11335 w 11335"/>
                <a:gd name="connsiteY1" fmla="*/ 0 h 22670"/>
                <a:gd name="connsiteX2" fmla="*/ 11335 w 11335"/>
                <a:gd name="connsiteY2" fmla="*/ 22671 h 22670"/>
                <a:gd name="connsiteX3" fmla="*/ 0 w 11335"/>
                <a:gd name="connsiteY3" fmla="*/ 22671 h 22670"/>
              </a:gdLst>
              <a:ahLst/>
              <a:cxnLst>
                <a:cxn ang="0">
                  <a:pos x="connsiteX0" y="connsiteY0"/>
                </a:cxn>
                <a:cxn ang="0">
                  <a:pos x="connsiteX1" y="connsiteY1"/>
                </a:cxn>
                <a:cxn ang="0">
                  <a:pos x="connsiteX2" y="connsiteY2"/>
                </a:cxn>
                <a:cxn ang="0">
                  <a:pos x="connsiteX3" y="connsiteY3"/>
                </a:cxn>
              </a:cxnLst>
              <a:rect l="l" t="t" r="r" b="b"/>
              <a:pathLst>
                <a:path w="11335" h="22670">
                  <a:moveTo>
                    <a:pt x="0" y="0"/>
                  </a:moveTo>
                  <a:lnTo>
                    <a:pt x="11335" y="0"/>
                  </a:lnTo>
                  <a:lnTo>
                    <a:pt x="11335" y="22671"/>
                  </a:lnTo>
                  <a:lnTo>
                    <a:pt x="0" y="22671"/>
                  </a:lnTo>
                  <a:close/>
                </a:path>
              </a:pathLst>
            </a:custGeom>
            <a:grpFill/>
            <a:ln w="1879"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507DC65-A55B-87B7-3DCE-28091A119A56}"/>
                </a:ext>
              </a:extLst>
            </p:cNvPr>
            <p:cNvSpPr/>
            <p:nvPr/>
          </p:nvSpPr>
          <p:spPr>
            <a:xfrm>
              <a:off x="10444044" y="3896339"/>
              <a:ext cx="68012" cy="113354"/>
            </a:xfrm>
            <a:custGeom>
              <a:avLst/>
              <a:gdLst>
                <a:gd name="connsiteX0" fmla="*/ 56677 w 68012"/>
                <a:gd name="connsiteY0" fmla="*/ 11335 h 113353"/>
                <a:gd name="connsiteX1" fmla="*/ 45341 w 68012"/>
                <a:gd name="connsiteY1" fmla="*/ 11335 h 113353"/>
                <a:gd name="connsiteX2" fmla="*/ 45341 w 68012"/>
                <a:gd name="connsiteY2" fmla="*/ 0 h 113353"/>
                <a:gd name="connsiteX3" fmla="*/ 22671 w 68012"/>
                <a:gd name="connsiteY3" fmla="*/ 0 h 113353"/>
                <a:gd name="connsiteX4" fmla="*/ 22671 w 68012"/>
                <a:gd name="connsiteY4" fmla="*/ 11335 h 113353"/>
                <a:gd name="connsiteX5" fmla="*/ 11335 w 68012"/>
                <a:gd name="connsiteY5" fmla="*/ 11335 h 113353"/>
                <a:gd name="connsiteX6" fmla="*/ 0 w 68012"/>
                <a:gd name="connsiteY6" fmla="*/ 22671 h 113353"/>
                <a:gd name="connsiteX7" fmla="*/ 0 w 68012"/>
                <a:gd name="connsiteY7" fmla="*/ 56677 h 113353"/>
                <a:gd name="connsiteX8" fmla="*/ 11335 w 68012"/>
                <a:gd name="connsiteY8" fmla="*/ 68012 h 113353"/>
                <a:gd name="connsiteX9" fmla="*/ 45341 w 68012"/>
                <a:gd name="connsiteY9" fmla="*/ 68012 h 113353"/>
                <a:gd name="connsiteX10" fmla="*/ 45341 w 68012"/>
                <a:gd name="connsiteY10" fmla="*/ 79348 h 113353"/>
                <a:gd name="connsiteX11" fmla="*/ 0 w 68012"/>
                <a:gd name="connsiteY11" fmla="*/ 79348 h 113353"/>
                <a:gd name="connsiteX12" fmla="*/ 0 w 68012"/>
                <a:gd name="connsiteY12" fmla="*/ 90683 h 113353"/>
                <a:gd name="connsiteX13" fmla="*/ 11335 w 68012"/>
                <a:gd name="connsiteY13" fmla="*/ 102018 h 113353"/>
                <a:gd name="connsiteX14" fmla="*/ 22671 w 68012"/>
                <a:gd name="connsiteY14" fmla="*/ 102018 h 113353"/>
                <a:gd name="connsiteX15" fmla="*/ 22671 w 68012"/>
                <a:gd name="connsiteY15" fmla="*/ 113354 h 113353"/>
                <a:gd name="connsiteX16" fmla="*/ 45341 w 68012"/>
                <a:gd name="connsiteY16" fmla="*/ 113354 h 113353"/>
                <a:gd name="connsiteX17" fmla="*/ 45341 w 68012"/>
                <a:gd name="connsiteY17" fmla="*/ 102018 h 113353"/>
                <a:gd name="connsiteX18" fmla="*/ 56677 w 68012"/>
                <a:gd name="connsiteY18" fmla="*/ 102018 h 113353"/>
                <a:gd name="connsiteX19" fmla="*/ 68012 w 68012"/>
                <a:gd name="connsiteY19" fmla="*/ 90683 h 113353"/>
                <a:gd name="connsiteX20" fmla="*/ 68012 w 68012"/>
                <a:gd name="connsiteY20" fmla="*/ 56677 h 113353"/>
                <a:gd name="connsiteX21" fmla="*/ 56677 w 68012"/>
                <a:gd name="connsiteY21" fmla="*/ 45341 h 113353"/>
                <a:gd name="connsiteX22" fmla="*/ 22671 w 68012"/>
                <a:gd name="connsiteY22" fmla="*/ 45341 h 113353"/>
                <a:gd name="connsiteX23" fmla="*/ 22671 w 68012"/>
                <a:gd name="connsiteY23" fmla="*/ 34006 h 113353"/>
                <a:gd name="connsiteX24" fmla="*/ 68012 w 68012"/>
                <a:gd name="connsiteY24" fmla="*/ 34006 h 113353"/>
                <a:gd name="connsiteX25" fmla="*/ 68012 w 68012"/>
                <a:gd name="connsiteY25" fmla="*/ 22671 h 113353"/>
                <a:gd name="connsiteX26" fmla="*/ 56677 w 68012"/>
                <a:gd name="connsiteY26" fmla="*/ 11335 h 11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012" h="113353">
                  <a:moveTo>
                    <a:pt x="56677" y="11335"/>
                  </a:moveTo>
                  <a:lnTo>
                    <a:pt x="45341" y="11335"/>
                  </a:lnTo>
                  <a:lnTo>
                    <a:pt x="45341" y="0"/>
                  </a:lnTo>
                  <a:lnTo>
                    <a:pt x="22671" y="0"/>
                  </a:lnTo>
                  <a:lnTo>
                    <a:pt x="22671" y="11335"/>
                  </a:lnTo>
                  <a:lnTo>
                    <a:pt x="11335" y="11335"/>
                  </a:lnTo>
                  <a:cubicBezTo>
                    <a:pt x="5082" y="11335"/>
                    <a:pt x="0" y="16417"/>
                    <a:pt x="0" y="22671"/>
                  </a:cubicBezTo>
                  <a:lnTo>
                    <a:pt x="0" y="56677"/>
                  </a:lnTo>
                  <a:cubicBezTo>
                    <a:pt x="0" y="62930"/>
                    <a:pt x="5082" y="68012"/>
                    <a:pt x="11335" y="68012"/>
                  </a:cubicBezTo>
                  <a:lnTo>
                    <a:pt x="45341" y="68012"/>
                  </a:lnTo>
                  <a:lnTo>
                    <a:pt x="45341" y="79348"/>
                  </a:lnTo>
                  <a:lnTo>
                    <a:pt x="0" y="79348"/>
                  </a:lnTo>
                  <a:lnTo>
                    <a:pt x="0" y="90683"/>
                  </a:lnTo>
                  <a:cubicBezTo>
                    <a:pt x="0" y="96936"/>
                    <a:pt x="5082" y="102018"/>
                    <a:pt x="11335" y="102018"/>
                  </a:cubicBezTo>
                  <a:lnTo>
                    <a:pt x="22671" y="102018"/>
                  </a:lnTo>
                  <a:lnTo>
                    <a:pt x="22671" y="113354"/>
                  </a:lnTo>
                  <a:lnTo>
                    <a:pt x="45341" y="113354"/>
                  </a:lnTo>
                  <a:lnTo>
                    <a:pt x="45341" y="102018"/>
                  </a:lnTo>
                  <a:lnTo>
                    <a:pt x="56677" y="102018"/>
                  </a:lnTo>
                  <a:cubicBezTo>
                    <a:pt x="62930" y="102018"/>
                    <a:pt x="68012" y="96936"/>
                    <a:pt x="68012" y="90683"/>
                  </a:cubicBezTo>
                  <a:lnTo>
                    <a:pt x="68012" y="56677"/>
                  </a:lnTo>
                  <a:cubicBezTo>
                    <a:pt x="68012" y="50423"/>
                    <a:pt x="62930" y="45341"/>
                    <a:pt x="56677" y="45341"/>
                  </a:cubicBezTo>
                  <a:lnTo>
                    <a:pt x="22671" y="45341"/>
                  </a:lnTo>
                  <a:lnTo>
                    <a:pt x="22671" y="34006"/>
                  </a:lnTo>
                  <a:lnTo>
                    <a:pt x="68012" y="34006"/>
                  </a:lnTo>
                  <a:lnTo>
                    <a:pt x="68012" y="22671"/>
                  </a:lnTo>
                  <a:cubicBezTo>
                    <a:pt x="68012" y="16417"/>
                    <a:pt x="62930" y="11335"/>
                    <a:pt x="56677" y="11335"/>
                  </a:cubicBezTo>
                  <a:close/>
                </a:path>
              </a:pathLst>
            </a:custGeom>
            <a:grpFill/>
            <a:ln w="1879"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C2E9115A-F41F-15C4-364E-82E9FA6ACF2F}"/>
                </a:ext>
              </a:extLst>
            </p:cNvPr>
            <p:cNvSpPr/>
            <p:nvPr/>
          </p:nvSpPr>
          <p:spPr>
            <a:xfrm>
              <a:off x="10852117" y="3748979"/>
              <a:ext cx="22671" cy="22671"/>
            </a:xfrm>
            <a:custGeom>
              <a:avLst/>
              <a:gdLst>
                <a:gd name="connsiteX0" fmla="*/ 0 w 22670"/>
                <a:gd name="connsiteY0" fmla="*/ 0 h 22670"/>
                <a:gd name="connsiteX1" fmla="*/ 22671 w 22670"/>
                <a:gd name="connsiteY1" fmla="*/ 0 h 22670"/>
                <a:gd name="connsiteX2" fmla="*/ 22671 w 22670"/>
                <a:gd name="connsiteY2" fmla="*/ 22671 h 22670"/>
                <a:gd name="connsiteX3" fmla="*/ 0 w 22670"/>
                <a:gd name="connsiteY3" fmla="*/ 22671 h 22670"/>
              </a:gdLst>
              <a:ahLst/>
              <a:cxnLst>
                <a:cxn ang="0">
                  <a:pos x="connsiteX0" y="connsiteY0"/>
                </a:cxn>
                <a:cxn ang="0">
                  <a:pos x="connsiteX1" y="connsiteY1"/>
                </a:cxn>
                <a:cxn ang="0">
                  <a:pos x="connsiteX2" y="connsiteY2"/>
                </a:cxn>
                <a:cxn ang="0">
                  <a:pos x="connsiteX3" y="connsiteY3"/>
                </a:cxn>
              </a:cxnLst>
              <a:rect l="l" t="t" r="r" b="b"/>
              <a:pathLst>
                <a:path w="22670" h="22670">
                  <a:moveTo>
                    <a:pt x="0" y="0"/>
                  </a:moveTo>
                  <a:lnTo>
                    <a:pt x="22671" y="0"/>
                  </a:lnTo>
                  <a:lnTo>
                    <a:pt x="22671" y="22671"/>
                  </a:lnTo>
                  <a:lnTo>
                    <a:pt x="0" y="22671"/>
                  </a:lnTo>
                  <a:close/>
                </a:path>
              </a:pathLst>
            </a:custGeom>
            <a:grpFill/>
            <a:ln w="1879"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737EBBB7-4B83-E258-521F-A1BA3155B411}"/>
                </a:ext>
              </a:extLst>
            </p:cNvPr>
            <p:cNvSpPr/>
            <p:nvPr/>
          </p:nvSpPr>
          <p:spPr>
            <a:xfrm>
              <a:off x="10874787" y="3726308"/>
              <a:ext cx="22671" cy="22671"/>
            </a:xfrm>
            <a:custGeom>
              <a:avLst/>
              <a:gdLst>
                <a:gd name="connsiteX0" fmla="*/ 0 w 22670"/>
                <a:gd name="connsiteY0" fmla="*/ 0 h 22670"/>
                <a:gd name="connsiteX1" fmla="*/ 22671 w 22670"/>
                <a:gd name="connsiteY1" fmla="*/ 0 h 22670"/>
                <a:gd name="connsiteX2" fmla="*/ 22671 w 22670"/>
                <a:gd name="connsiteY2" fmla="*/ 22671 h 22670"/>
                <a:gd name="connsiteX3" fmla="*/ 0 w 22670"/>
                <a:gd name="connsiteY3" fmla="*/ 22671 h 22670"/>
              </a:gdLst>
              <a:ahLst/>
              <a:cxnLst>
                <a:cxn ang="0">
                  <a:pos x="connsiteX0" y="connsiteY0"/>
                </a:cxn>
                <a:cxn ang="0">
                  <a:pos x="connsiteX1" y="connsiteY1"/>
                </a:cxn>
                <a:cxn ang="0">
                  <a:pos x="connsiteX2" y="connsiteY2"/>
                </a:cxn>
                <a:cxn ang="0">
                  <a:pos x="connsiteX3" y="connsiteY3"/>
                </a:cxn>
              </a:cxnLst>
              <a:rect l="l" t="t" r="r" b="b"/>
              <a:pathLst>
                <a:path w="22670" h="22670">
                  <a:moveTo>
                    <a:pt x="0" y="0"/>
                  </a:moveTo>
                  <a:lnTo>
                    <a:pt x="22671" y="0"/>
                  </a:lnTo>
                  <a:lnTo>
                    <a:pt x="22671" y="22671"/>
                  </a:lnTo>
                  <a:lnTo>
                    <a:pt x="0" y="22671"/>
                  </a:lnTo>
                  <a:close/>
                </a:path>
              </a:pathLst>
            </a:custGeom>
            <a:grpFill/>
            <a:ln w="1879"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BF52B7A7-E577-F4C9-6B7C-D0C37DCEB9E5}"/>
                </a:ext>
              </a:extLst>
            </p:cNvPr>
            <p:cNvSpPr/>
            <p:nvPr/>
          </p:nvSpPr>
          <p:spPr>
            <a:xfrm>
              <a:off x="10897458" y="3748979"/>
              <a:ext cx="22671" cy="22671"/>
            </a:xfrm>
            <a:custGeom>
              <a:avLst/>
              <a:gdLst>
                <a:gd name="connsiteX0" fmla="*/ 0 w 22670"/>
                <a:gd name="connsiteY0" fmla="*/ 0 h 22670"/>
                <a:gd name="connsiteX1" fmla="*/ 22671 w 22670"/>
                <a:gd name="connsiteY1" fmla="*/ 0 h 22670"/>
                <a:gd name="connsiteX2" fmla="*/ 22671 w 22670"/>
                <a:gd name="connsiteY2" fmla="*/ 22671 h 22670"/>
                <a:gd name="connsiteX3" fmla="*/ 0 w 22670"/>
                <a:gd name="connsiteY3" fmla="*/ 22671 h 22670"/>
              </a:gdLst>
              <a:ahLst/>
              <a:cxnLst>
                <a:cxn ang="0">
                  <a:pos x="connsiteX0" y="connsiteY0"/>
                </a:cxn>
                <a:cxn ang="0">
                  <a:pos x="connsiteX1" y="connsiteY1"/>
                </a:cxn>
                <a:cxn ang="0">
                  <a:pos x="connsiteX2" y="connsiteY2"/>
                </a:cxn>
                <a:cxn ang="0">
                  <a:pos x="connsiteX3" y="connsiteY3"/>
                </a:cxn>
              </a:cxnLst>
              <a:rect l="l" t="t" r="r" b="b"/>
              <a:pathLst>
                <a:path w="22670" h="22670">
                  <a:moveTo>
                    <a:pt x="0" y="0"/>
                  </a:moveTo>
                  <a:lnTo>
                    <a:pt x="22671" y="0"/>
                  </a:lnTo>
                  <a:lnTo>
                    <a:pt x="22671" y="22671"/>
                  </a:lnTo>
                  <a:lnTo>
                    <a:pt x="0" y="22671"/>
                  </a:lnTo>
                  <a:close/>
                </a:path>
              </a:pathLst>
            </a:custGeom>
            <a:grpFill/>
            <a:ln w="187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105CE4A9-EE7C-B708-F7B0-682E97B5ADF8}"/>
                </a:ext>
              </a:extLst>
            </p:cNvPr>
            <p:cNvSpPr/>
            <p:nvPr/>
          </p:nvSpPr>
          <p:spPr>
            <a:xfrm>
              <a:off x="10874787" y="3771649"/>
              <a:ext cx="22671" cy="22671"/>
            </a:xfrm>
            <a:custGeom>
              <a:avLst/>
              <a:gdLst>
                <a:gd name="connsiteX0" fmla="*/ 0 w 22670"/>
                <a:gd name="connsiteY0" fmla="*/ 0 h 22670"/>
                <a:gd name="connsiteX1" fmla="*/ 22671 w 22670"/>
                <a:gd name="connsiteY1" fmla="*/ 0 h 22670"/>
                <a:gd name="connsiteX2" fmla="*/ 22671 w 22670"/>
                <a:gd name="connsiteY2" fmla="*/ 22671 h 22670"/>
                <a:gd name="connsiteX3" fmla="*/ 0 w 22670"/>
                <a:gd name="connsiteY3" fmla="*/ 22671 h 22670"/>
              </a:gdLst>
              <a:ahLst/>
              <a:cxnLst>
                <a:cxn ang="0">
                  <a:pos x="connsiteX0" y="connsiteY0"/>
                </a:cxn>
                <a:cxn ang="0">
                  <a:pos x="connsiteX1" y="connsiteY1"/>
                </a:cxn>
                <a:cxn ang="0">
                  <a:pos x="connsiteX2" y="connsiteY2"/>
                </a:cxn>
                <a:cxn ang="0">
                  <a:pos x="connsiteX3" y="connsiteY3"/>
                </a:cxn>
              </a:cxnLst>
              <a:rect l="l" t="t" r="r" b="b"/>
              <a:pathLst>
                <a:path w="22670" h="22670">
                  <a:moveTo>
                    <a:pt x="0" y="0"/>
                  </a:moveTo>
                  <a:lnTo>
                    <a:pt x="22671" y="0"/>
                  </a:lnTo>
                  <a:lnTo>
                    <a:pt x="22671" y="22671"/>
                  </a:lnTo>
                  <a:lnTo>
                    <a:pt x="0" y="22671"/>
                  </a:lnTo>
                  <a:close/>
                </a:path>
              </a:pathLst>
            </a:custGeom>
            <a:grpFill/>
            <a:ln w="1879"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9D354D6D-D1D9-7B79-D2AB-0F847E31A58D}"/>
                </a:ext>
              </a:extLst>
            </p:cNvPr>
            <p:cNvSpPr/>
            <p:nvPr/>
          </p:nvSpPr>
          <p:spPr>
            <a:xfrm>
              <a:off x="10931464" y="3805656"/>
              <a:ext cx="22671" cy="22671"/>
            </a:xfrm>
            <a:custGeom>
              <a:avLst/>
              <a:gdLst>
                <a:gd name="connsiteX0" fmla="*/ 0 w 22670"/>
                <a:gd name="connsiteY0" fmla="*/ 0 h 22670"/>
                <a:gd name="connsiteX1" fmla="*/ 22671 w 22670"/>
                <a:gd name="connsiteY1" fmla="*/ 0 h 22670"/>
                <a:gd name="connsiteX2" fmla="*/ 22671 w 22670"/>
                <a:gd name="connsiteY2" fmla="*/ 22671 h 22670"/>
                <a:gd name="connsiteX3" fmla="*/ 0 w 22670"/>
                <a:gd name="connsiteY3" fmla="*/ 22671 h 22670"/>
              </a:gdLst>
              <a:ahLst/>
              <a:cxnLst>
                <a:cxn ang="0">
                  <a:pos x="connsiteX0" y="connsiteY0"/>
                </a:cxn>
                <a:cxn ang="0">
                  <a:pos x="connsiteX1" y="connsiteY1"/>
                </a:cxn>
                <a:cxn ang="0">
                  <a:pos x="connsiteX2" y="connsiteY2"/>
                </a:cxn>
                <a:cxn ang="0">
                  <a:pos x="connsiteX3" y="connsiteY3"/>
                </a:cxn>
              </a:cxnLst>
              <a:rect l="l" t="t" r="r" b="b"/>
              <a:pathLst>
                <a:path w="22670" h="22670">
                  <a:moveTo>
                    <a:pt x="0" y="0"/>
                  </a:moveTo>
                  <a:lnTo>
                    <a:pt x="22671" y="0"/>
                  </a:lnTo>
                  <a:lnTo>
                    <a:pt x="22671" y="22671"/>
                  </a:lnTo>
                  <a:lnTo>
                    <a:pt x="0" y="22671"/>
                  </a:lnTo>
                  <a:close/>
                </a:path>
              </a:pathLst>
            </a:custGeom>
            <a:grpFill/>
            <a:ln w="1879"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5A7E7E57-542F-5C73-6F44-D15FD27501E5}"/>
                </a:ext>
              </a:extLst>
            </p:cNvPr>
            <p:cNvSpPr/>
            <p:nvPr/>
          </p:nvSpPr>
          <p:spPr>
            <a:xfrm>
              <a:off x="10852117" y="3839662"/>
              <a:ext cx="22671" cy="22671"/>
            </a:xfrm>
            <a:custGeom>
              <a:avLst/>
              <a:gdLst>
                <a:gd name="connsiteX0" fmla="*/ 0 w 22670"/>
                <a:gd name="connsiteY0" fmla="*/ 0 h 22670"/>
                <a:gd name="connsiteX1" fmla="*/ 22671 w 22670"/>
                <a:gd name="connsiteY1" fmla="*/ 0 h 22670"/>
                <a:gd name="connsiteX2" fmla="*/ 22671 w 22670"/>
                <a:gd name="connsiteY2" fmla="*/ 22671 h 22670"/>
                <a:gd name="connsiteX3" fmla="*/ 0 w 22670"/>
                <a:gd name="connsiteY3" fmla="*/ 22671 h 22670"/>
              </a:gdLst>
              <a:ahLst/>
              <a:cxnLst>
                <a:cxn ang="0">
                  <a:pos x="connsiteX0" y="connsiteY0"/>
                </a:cxn>
                <a:cxn ang="0">
                  <a:pos x="connsiteX1" y="connsiteY1"/>
                </a:cxn>
                <a:cxn ang="0">
                  <a:pos x="connsiteX2" y="connsiteY2"/>
                </a:cxn>
                <a:cxn ang="0">
                  <a:pos x="connsiteX3" y="connsiteY3"/>
                </a:cxn>
              </a:cxnLst>
              <a:rect l="l" t="t" r="r" b="b"/>
              <a:pathLst>
                <a:path w="22670" h="22670">
                  <a:moveTo>
                    <a:pt x="0" y="0"/>
                  </a:moveTo>
                  <a:lnTo>
                    <a:pt x="22671" y="0"/>
                  </a:lnTo>
                  <a:lnTo>
                    <a:pt x="22671" y="22671"/>
                  </a:lnTo>
                  <a:lnTo>
                    <a:pt x="0" y="22671"/>
                  </a:lnTo>
                  <a:close/>
                </a:path>
              </a:pathLst>
            </a:custGeom>
            <a:grpFill/>
            <a:ln w="1879"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00DBC74A-2653-0DF1-7D7E-EB7B9A1AE454}"/>
                </a:ext>
              </a:extLst>
            </p:cNvPr>
            <p:cNvSpPr/>
            <p:nvPr/>
          </p:nvSpPr>
          <p:spPr>
            <a:xfrm>
              <a:off x="10274013" y="3828326"/>
              <a:ext cx="22671" cy="22671"/>
            </a:xfrm>
            <a:custGeom>
              <a:avLst/>
              <a:gdLst>
                <a:gd name="connsiteX0" fmla="*/ 0 w 22670"/>
                <a:gd name="connsiteY0" fmla="*/ 0 h 22670"/>
                <a:gd name="connsiteX1" fmla="*/ 22671 w 22670"/>
                <a:gd name="connsiteY1" fmla="*/ 0 h 22670"/>
                <a:gd name="connsiteX2" fmla="*/ 22671 w 22670"/>
                <a:gd name="connsiteY2" fmla="*/ 22671 h 22670"/>
                <a:gd name="connsiteX3" fmla="*/ 0 w 22670"/>
                <a:gd name="connsiteY3" fmla="*/ 22671 h 22670"/>
              </a:gdLst>
              <a:ahLst/>
              <a:cxnLst>
                <a:cxn ang="0">
                  <a:pos x="connsiteX0" y="connsiteY0"/>
                </a:cxn>
                <a:cxn ang="0">
                  <a:pos x="connsiteX1" y="connsiteY1"/>
                </a:cxn>
                <a:cxn ang="0">
                  <a:pos x="connsiteX2" y="connsiteY2"/>
                </a:cxn>
                <a:cxn ang="0">
                  <a:pos x="connsiteX3" y="connsiteY3"/>
                </a:cxn>
              </a:cxnLst>
              <a:rect l="l" t="t" r="r" b="b"/>
              <a:pathLst>
                <a:path w="22670" h="22670">
                  <a:moveTo>
                    <a:pt x="0" y="0"/>
                  </a:moveTo>
                  <a:lnTo>
                    <a:pt x="22671" y="0"/>
                  </a:lnTo>
                  <a:lnTo>
                    <a:pt x="22671" y="22671"/>
                  </a:lnTo>
                  <a:lnTo>
                    <a:pt x="0" y="22671"/>
                  </a:lnTo>
                  <a:close/>
                </a:path>
              </a:pathLst>
            </a:custGeom>
            <a:grpFill/>
            <a:ln w="1879"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146DE91-6EA4-336A-F70B-32378777D0F6}"/>
                </a:ext>
              </a:extLst>
            </p:cNvPr>
            <p:cNvSpPr/>
            <p:nvPr/>
          </p:nvSpPr>
          <p:spPr>
            <a:xfrm>
              <a:off x="10296684" y="3805656"/>
              <a:ext cx="22671" cy="22671"/>
            </a:xfrm>
            <a:custGeom>
              <a:avLst/>
              <a:gdLst>
                <a:gd name="connsiteX0" fmla="*/ 0 w 22670"/>
                <a:gd name="connsiteY0" fmla="*/ 0 h 22670"/>
                <a:gd name="connsiteX1" fmla="*/ 22671 w 22670"/>
                <a:gd name="connsiteY1" fmla="*/ 0 h 22670"/>
                <a:gd name="connsiteX2" fmla="*/ 22671 w 22670"/>
                <a:gd name="connsiteY2" fmla="*/ 22671 h 22670"/>
                <a:gd name="connsiteX3" fmla="*/ 0 w 22670"/>
                <a:gd name="connsiteY3" fmla="*/ 22671 h 22670"/>
              </a:gdLst>
              <a:ahLst/>
              <a:cxnLst>
                <a:cxn ang="0">
                  <a:pos x="connsiteX0" y="connsiteY0"/>
                </a:cxn>
                <a:cxn ang="0">
                  <a:pos x="connsiteX1" y="connsiteY1"/>
                </a:cxn>
                <a:cxn ang="0">
                  <a:pos x="connsiteX2" y="connsiteY2"/>
                </a:cxn>
                <a:cxn ang="0">
                  <a:pos x="connsiteX3" y="connsiteY3"/>
                </a:cxn>
              </a:cxnLst>
              <a:rect l="l" t="t" r="r" b="b"/>
              <a:pathLst>
                <a:path w="22670" h="22670">
                  <a:moveTo>
                    <a:pt x="0" y="0"/>
                  </a:moveTo>
                  <a:lnTo>
                    <a:pt x="22671" y="0"/>
                  </a:lnTo>
                  <a:lnTo>
                    <a:pt x="22671" y="22671"/>
                  </a:lnTo>
                  <a:lnTo>
                    <a:pt x="0" y="22671"/>
                  </a:lnTo>
                  <a:close/>
                </a:path>
              </a:pathLst>
            </a:custGeom>
            <a:grpFill/>
            <a:ln w="1879"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73ED2250-9C49-9F6F-CA5F-6A87518E54D3}"/>
                </a:ext>
              </a:extLst>
            </p:cNvPr>
            <p:cNvSpPr/>
            <p:nvPr/>
          </p:nvSpPr>
          <p:spPr>
            <a:xfrm>
              <a:off x="10319354" y="3828326"/>
              <a:ext cx="22671" cy="22671"/>
            </a:xfrm>
            <a:custGeom>
              <a:avLst/>
              <a:gdLst>
                <a:gd name="connsiteX0" fmla="*/ 0 w 22670"/>
                <a:gd name="connsiteY0" fmla="*/ 0 h 22670"/>
                <a:gd name="connsiteX1" fmla="*/ 22671 w 22670"/>
                <a:gd name="connsiteY1" fmla="*/ 0 h 22670"/>
                <a:gd name="connsiteX2" fmla="*/ 22671 w 22670"/>
                <a:gd name="connsiteY2" fmla="*/ 22671 h 22670"/>
                <a:gd name="connsiteX3" fmla="*/ 0 w 22670"/>
                <a:gd name="connsiteY3" fmla="*/ 22671 h 22670"/>
              </a:gdLst>
              <a:ahLst/>
              <a:cxnLst>
                <a:cxn ang="0">
                  <a:pos x="connsiteX0" y="connsiteY0"/>
                </a:cxn>
                <a:cxn ang="0">
                  <a:pos x="connsiteX1" y="connsiteY1"/>
                </a:cxn>
                <a:cxn ang="0">
                  <a:pos x="connsiteX2" y="connsiteY2"/>
                </a:cxn>
                <a:cxn ang="0">
                  <a:pos x="connsiteX3" y="connsiteY3"/>
                </a:cxn>
              </a:cxnLst>
              <a:rect l="l" t="t" r="r" b="b"/>
              <a:pathLst>
                <a:path w="22670" h="22670">
                  <a:moveTo>
                    <a:pt x="0" y="0"/>
                  </a:moveTo>
                  <a:lnTo>
                    <a:pt x="22671" y="0"/>
                  </a:lnTo>
                  <a:lnTo>
                    <a:pt x="22671" y="22671"/>
                  </a:lnTo>
                  <a:lnTo>
                    <a:pt x="0" y="22671"/>
                  </a:lnTo>
                  <a:close/>
                </a:path>
              </a:pathLst>
            </a:custGeom>
            <a:grpFill/>
            <a:ln w="1879"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179F4C26-DE50-F073-A6D0-06A7EA027E07}"/>
                </a:ext>
              </a:extLst>
            </p:cNvPr>
            <p:cNvSpPr/>
            <p:nvPr/>
          </p:nvSpPr>
          <p:spPr>
            <a:xfrm>
              <a:off x="10296684" y="3850997"/>
              <a:ext cx="22671" cy="22671"/>
            </a:xfrm>
            <a:custGeom>
              <a:avLst/>
              <a:gdLst>
                <a:gd name="connsiteX0" fmla="*/ 0 w 22670"/>
                <a:gd name="connsiteY0" fmla="*/ 0 h 22670"/>
                <a:gd name="connsiteX1" fmla="*/ 22671 w 22670"/>
                <a:gd name="connsiteY1" fmla="*/ 0 h 22670"/>
                <a:gd name="connsiteX2" fmla="*/ 22671 w 22670"/>
                <a:gd name="connsiteY2" fmla="*/ 22671 h 22670"/>
                <a:gd name="connsiteX3" fmla="*/ 0 w 22670"/>
                <a:gd name="connsiteY3" fmla="*/ 22671 h 22670"/>
              </a:gdLst>
              <a:ahLst/>
              <a:cxnLst>
                <a:cxn ang="0">
                  <a:pos x="connsiteX0" y="connsiteY0"/>
                </a:cxn>
                <a:cxn ang="0">
                  <a:pos x="connsiteX1" y="connsiteY1"/>
                </a:cxn>
                <a:cxn ang="0">
                  <a:pos x="connsiteX2" y="connsiteY2"/>
                </a:cxn>
                <a:cxn ang="0">
                  <a:pos x="connsiteX3" y="connsiteY3"/>
                </a:cxn>
              </a:cxnLst>
              <a:rect l="l" t="t" r="r" b="b"/>
              <a:pathLst>
                <a:path w="22670" h="22670">
                  <a:moveTo>
                    <a:pt x="0" y="0"/>
                  </a:moveTo>
                  <a:lnTo>
                    <a:pt x="22671" y="0"/>
                  </a:lnTo>
                  <a:lnTo>
                    <a:pt x="22671" y="22671"/>
                  </a:lnTo>
                  <a:lnTo>
                    <a:pt x="0" y="22671"/>
                  </a:lnTo>
                  <a:close/>
                </a:path>
              </a:pathLst>
            </a:custGeom>
            <a:grpFill/>
            <a:ln w="1879"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0B2A3781-439C-940F-E1DD-8B9E98BAA44F}"/>
                </a:ext>
              </a:extLst>
            </p:cNvPr>
            <p:cNvSpPr/>
            <p:nvPr/>
          </p:nvSpPr>
          <p:spPr>
            <a:xfrm>
              <a:off x="10274013" y="3919009"/>
              <a:ext cx="22671" cy="22671"/>
            </a:xfrm>
            <a:custGeom>
              <a:avLst/>
              <a:gdLst>
                <a:gd name="connsiteX0" fmla="*/ 0 w 22670"/>
                <a:gd name="connsiteY0" fmla="*/ 0 h 22670"/>
                <a:gd name="connsiteX1" fmla="*/ 22671 w 22670"/>
                <a:gd name="connsiteY1" fmla="*/ 0 h 22670"/>
                <a:gd name="connsiteX2" fmla="*/ 22671 w 22670"/>
                <a:gd name="connsiteY2" fmla="*/ 22671 h 22670"/>
                <a:gd name="connsiteX3" fmla="*/ 0 w 22670"/>
                <a:gd name="connsiteY3" fmla="*/ 22671 h 22670"/>
              </a:gdLst>
              <a:ahLst/>
              <a:cxnLst>
                <a:cxn ang="0">
                  <a:pos x="connsiteX0" y="connsiteY0"/>
                </a:cxn>
                <a:cxn ang="0">
                  <a:pos x="connsiteX1" y="connsiteY1"/>
                </a:cxn>
                <a:cxn ang="0">
                  <a:pos x="connsiteX2" y="connsiteY2"/>
                </a:cxn>
                <a:cxn ang="0">
                  <a:pos x="connsiteX3" y="connsiteY3"/>
                </a:cxn>
              </a:cxnLst>
              <a:rect l="l" t="t" r="r" b="b"/>
              <a:pathLst>
                <a:path w="22670" h="22670">
                  <a:moveTo>
                    <a:pt x="0" y="0"/>
                  </a:moveTo>
                  <a:lnTo>
                    <a:pt x="22671" y="0"/>
                  </a:lnTo>
                  <a:lnTo>
                    <a:pt x="22671" y="22671"/>
                  </a:lnTo>
                  <a:lnTo>
                    <a:pt x="0" y="22671"/>
                  </a:lnTo>
                  <a:close/>
                </a:path>
              </a:pathLst>
            </a:custGeom>
            <a:grpFill/>
            <a:ln w="1879"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55B6FA12-97FF-A399-E822-849762B3058B}"/>
                </a:ext>
              </a:extLst>
            </p:cNvPr>
            <p:cNvSpPr/>
            <p:nvPr/>
          </p:nvSpPr>
          <p:spPr>
            <a:xfrm>
              <a:off x="10319354" y="3726308"/>
              <a:ext cx="22671" cy="22671"/>
            </a:xfrm>
            <a:custGeom>
              <a:avLst/>
              <a:gdLst>
                <a:gd name="connsiteX0" fmla="*/ 0 w 22670"/>
                <a:gd name="connsiteY0" fmla="*/ 0 h 22670"/>
                <a:gd name="connsiteX1" fmla="*/ 22671 w 22670"/>
                <a:gd name="connsiteY1" fmla="*/ 0 h 22670"/>
                <a:gd name="connsiteX2" fmla="*/ 22671 w 22670"/>
                <a:gd name="connsiteY2" fmla="*/ 22671 h 22670"/>
                <a:gd name="connsiteX3" fmla="*/ 0 w 22670"/>
                <a:gd name="connsiteY3" fmla="*/ 22671 h 22670"/>
              </a:gdLst>
              <a:ahLst/>
              <a:cxnLst>
                <a:cxn ang="0">
                  <a:pos x="connsiteX0" y="connsiteY0"/>
                </a:cxn>
                <a:cxn ang="0">
                  <a:pos x="connsiteX1" y="connsiteY1"/>
                </a:cxn>
                <a:cxn ang="0">
                  <a:pos x="connsiteX2" y="connsiteY2"/>
                </a:cxn>
                <a:cxn ang="0">
                  <a:pos x="connsiteX3" y="connsiteY3"/>
                </a:cxn>
              </a:cxnLst>
              <a:rect l="l" t="t" r="r" b="b"/>
              <a:pathLst>
                <a:path w="22670" h="22670">
                  <a:moveTo>
                    <a:pt x="0" y="0"/>
                  </a:moveTo>
                  <a:lnTo>
                    <a:pt x="22671" y="0"/>
                  </a:lnTo>
                  <a:lnTo>
                    <a:pt x="22671" y="22671"/>
                  </a:lnTo>
                  <a:lnTo>
                    <a:pt x="0" y="22671"/>
                  </a:lnTo>
                  <a:close/>
                </a:path>
              </a:pathLst>
            </a:custGeom>
            <a:grpFill/>
            <a:ln w="1879" cap="flat">
              <a:noFill/>
              <a:prstDash val="solid"/>
              <a:miter/>
            </a:ln>
          </p:spPr>
          <p:txBody>
            <a:bodyPr rtlCol="0" anchor="ctr"/>
            <a:lstStyle/>
            <a:p>
              <a:endParaRPr lang="en-US"/>
            </a:p>
          </p:txBody>
        </p:sp>
      </p:grpSp>
      <p:grpSp>
        <p:nvGrpSpPr>
          <p:cNvPr id="42" name="Graphic 59">
            <a:extLst>
              <a:ext uri="{FF2B5EF4-FFF2-40B4-BE49-F238E27FC236}">
                <a16:creationId xmlns:a16="http://schemas.microsoft.com/office/drawing/2014/main" id="{6243E280-E0E9-75BB-0BF4-D77BF1958844}"/>
              </a:ext>
            </a:extLst>
          </p:cNvPr>
          <p:cNvGrpSpPr/>
          <p:nvPr/>
        </p:nvGrpSpPr>
        <p:grpSpPr>
          <a:xfrm>
            <a:off x="10421756" y="5308819"/>
            <a:ext cx="398026" cy="400110"/>
            <a:chOff x="9307165" y="5419503"/>
            <a:chExt cx="495688" cy="498284"/>
          </a:xfrm>
          <a:solidFill>
            <a:srgbClr val="2E3453"/>
          </a:solidFill>
        </p:grpSpPr>
        <p:sp>
          <p:nvSpPr>
            <p:cNvPr id="43" name="Freeform: Shape 42">
              <a:extLst>
                <a:ext uri="{FF2B5EF4-FFF2-40B4-BE49-F238E27FC236}">
                  <a16:creationId xmlns:a16="http://schemas.microsoft.com/office/drawing/2014/main" id="{E01FFEE5-651F-AB9A-3459-2B2EFC761C16}"/>
                </a:ext>
              </a:extLst>
            </p:cNvPr>
            <p:cNvSpPr/>
            <p:nvPr/>
          </p:nvSpPr>
          <p:spPr>
            <a:xfrm>
              <a:off x="9347819" y="5568988"/>
              <a:ext cx="132357" cy="49309"/>
            </a:xfrm>
            <a:custGeom>
              <a:avLst/>
              <a:gdLst>
                <a:gd name="connsiteX0" fmla="*/ 116266 w 132356"/>
                <a:gd name="connsiteY0" fmla="*/ 49828 h 49309"/>
                <a:gd name="connsiteX1" fmla="*/ 132876 w 132356"/>
                <a:gd name="connsiteY1" fmla="*/ 33219 h 49309"/>
                <a:gd name="connsiteX2" fmla="*/ 132876 w 132356"/>
                <a:gd name="connsiteY2" fmla="*/ 16609 h 49309"/>
                <a:gd name="connsiteX3" fmla="*/ 116266 w 132356"/>
                <a:gd name="connsiteY3" fmla="*/ 0 h 49309"/>
                <a:gd name="connsiteX4" fmla="*/ 16609 w 132356"/>
                <a:gd name="connsiteY4" fmla="*/ 0 h 49309"/>
                <a:gd name="connsiteX5" fmla="*/ 0 w 132356"/>
                <a:gd name="connsiteY5" fmla="*/ 16609 h 49309"/>
                <a:gd name="connsiteX6" fmla="*/ 0 w 132356"/>
                <a:gd name="connsiteY6" fmla="*/ 33219 h 49309"/>
                <a:gd name="connsiteX7" fmla="*/ 16609 w 132356"/>
                <a:gd name="connsiteY7" fmla="*/ 49828 h 49309"/>
                <a:gd name="connsiteX8" fmla="*/ 16609 w 132356"/>
                <a:gd name="connsiteY8" fmla="*/ 16609 h 49309"/>
                <a:gd name="connsiteX9" fmla="*/ 116266 w 132356"/>
                <a:gd name="connsiteY9" fmla="*/ 16609 h 49309"/>
                <a:gd name="connsiteX10" fmla="*/ 116266 w 132356"/>
                <a:gd name="connsiteY10" fmla="*/ 33219 h 49309"/>
                <a:gd name="connsiteX11" fmla="*/ 16609 w 132356"/>
                <a:gd name="connsiteY11" fmla="*/ 33219 h 4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2356" h="49309">
                  <a:moveTo>
                    <a:pt x="116266" y="49828"/>
                  </a:moveTo>
                  <a:cubicBezTo>
                    <a:pt x="125439" y="49828"/>
                    <a:pt x="132876" y="42392"/>
                    <a:pt x="132876" y="33219"/>
                  </a:cubicBezTo>
                  <a:lnTo>
                    <a:pt x="132876" y="16609"/>
                  </a:lnTo>
                  <a:cubicBezTo>
                    <a:pt x="132876" y="7436"/>
                    <a:pt x="125439" y="0"/>
                    <a:pt x="116266" y="0"/>
                  </a:cubicBezTo>
                  <a:lnTo>
                    <a:pt x="16609" y="0"/>
                  </a:lnTo>
                  <a:cubicBezTo>
                    <a:pt x="7436" y="0"/>
                    <a:pt x="0" y="7436"/>
                    <a:pt x="0" y="16609"/>
                  </a:cubicBezTo>
                  <a:lnTo>
                    <a:pt x="0" y="33219"/>
                  </a:lnTo>
                  <a:cubicBezTo>
                    <a:pt x="0" y="42392"/>
                    <a:pt x="7436" y="49828"/>
                    <a:pt x="16609" y="49828"/>
                  </a:cubicBezTo>
                  <a:close/>
                  <a:moveTo>
                    <a:pt x="16609" y="16609"/>
                  </a:moveTo>
                  <a:lnTo>
                    <a:pt x="116266" y="16609"/>
                  </a:lnTo>
                  <a:lnTo>
                    <a:pt x="116266" y="33219"/>
                  </a:lnTo>
                  <a:lnTo>
                    <a:pt x="16609" y="33219"/>
                  </a:lnTo>
                  <a:close/>
                </a:path>
              </a:pathLst>
            </a:custGeom>
            <a:grpFill/>
            <a:ln w="1293"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D834493-76F2-41F6-8879-C09FC654D57C}"/>
                </a:ext>
              </a:extLst>
            </p:cNvPr>
            <p:cNvSpPr/>
            <p:nvPr/>
          </p:nvSpPr>
          <p:spPr>
            <a:xfrm>
              <a:off x="9356124" y="5635426"/>
              <a:ext cx="49309" cy="49309"/>
            </a:xfrm>
            <a:custGeom>
              <a:avLst/>
              <a:gdLst>
                <a:gd name="connsiteX0" fmla="*/ 24914 w 49309"/>
                <a:gd name="connsiteY0" fmla="*/ 0 h 49309"/>
                <a:gd name="connsiteX1" fmla="*/ 0 w 49309"/>
                <a:gd name="connsiteY1" fmla="*/ 24914 h 49309"/>
                <a:gd name="connsiteX2" fmla="*/ 24914 w 49309"/>
                <a:gd name="connsiteY2" fmla="*/ 49828 h 49309"/>
                <a:gd name="connsiteX3" fmla="*/ 49828 w 49309"/>
                <a:gd name="connsiteY3" fmla="*/ 24914 h 49309"/>
                <a:gd name="connsiteX4" fmla="*/ 24914 w 49309"/>
                <a:gd name="connsiteY4" fmla="*/ 0 h 49309"/>
                <a:gd name="connsiteX5" fmla="*/ 24914 w 49309"/>
                <a:gd name="connsiteY5" fmla="*/ 33219 h 49309"/>
                <a:gd name="connsiteX6" fmla="*/ 16609 w 49309"/>
                <a:gd name="connsiteY6" fmla="*/ 24914 h 49309"/>
                <a:gd name="connsiteX7" fmla="*/ 24914 w 49309"/>
                <a:gd name="connsiteY7" fmla="*/ 16609 h 49309"/>
                <a:gd name="connsiteX8" fmla="*/ 33219 w 49309"/>
                <a:gd name="connsiteY8" fmla="*/ 24914 h 49309"/>
                <a:gd name="connsiteX9" fmla="*/ 24914 w 49309"/>
                <a:gd name="connsiteY9" fmla="*/ 33219 h 4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309" h="49309">
                  <a:moveTo>
                    <a:pt x="24914" y="0"/>
                  </a:moveTo>
                  <a:cubicBezTo>
                    <a:pt x="11154" y="0"/>
                    <a:pt x="0" y="11155"/>
                    <a:pt x="0" y="24914"/>
                  </a:cubicBezTo>
                  <a:cubicBezTo>
                    <a:pt x="0" y="38674"/>
                    <a:pt x="11154" y="49828"/>
                    <a:pt x="24914" y="49828"/>
                  </a:cubicBezTo>
                  <a:cubicBezTo>
                    <a:pt x="38674" y="49828"/>
                    <a:pt x="49828" y="38674"/>
                    <a:pt x="49828" y="24914"/>
                  </a:cubicBezTo>
                  <a:cubicBezTo>
                    <a:pt x="49828" y="11154"/>
                    <a:pt x="38674" y="0"/>
                    <a:pt x="24914" y="0"/>
                  </a:cubicBezTo>
                  <a:close/>
                  <a:moveTo>
                    <a:pt x="24914" y="33219"/>
                  </a:moveTo>
                  <a:cubicBezTo>
                    <a:pt x="20328" y="33219"/>
                    <a:pt x="16609" y="29501"/>
                    <a:pt x="16609" y="24914"/>
                  </a:cubicBezTo>
                  <a:cubicBezTo>
                    <a:pt x="16609" y="20328"/>
                    <a:pt x="20328" y="16609"/>
                    <a:pt x="24914" y="16609"/>
                  </a:cubicBezTo>
                  <a:cubicBezTo>
                    <a:pt x="29501" y="16609"/>
                    <a:pt x="33219" y="20328"/>
                    <a:pt x="33219" y="24914"/>
                  </a:cubicBezTo>
                  <a:cubicBezTo>
                    <a:pt x="33219" y="29501"/>
                    <a:pt x="29501" y="33219"/>
                    <a:pt x="24914" y="33219"/>
                  </a:cubicBezTo>
                  <a:close/>
                </a:path>
              </a:pathLst>
            </a:custGeom>
            <a:grpFill/>
            <a:ln w="1293"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78100243-BAE0-846D-608C-A14450F9DD75}"/>
                </a:ext>
              </a:extLst>
            </p:cNvPr>
            <p:cNvSpPr/>
            <p:nvPr/>
          </p:nvSpPr>
          <p:spPr>
            <a:xfrm>
              <a:off x="9356124" y="5693559"/>
              <a:ext cx="49309" cy="49309"/>
            </a:xfrm>
            <a:custGeom>
              <a:avLst/>
              <a:gdLst>
                <a:gd name="connsiteX0" fmla="*/ 24914 w 49309"/>
                <a:gd name="connsiteY0" fmla="*/ 0 h 49309"/>
                <a:gd name="connsiteX1" fmla="*/ 0 w 49309"/>
                <a:gd name="connsiteY1" fmla="*/ 24914 h 49309"/>
                <a:gd name="connsiteX2" fmla="*/ 24914 w 49309"/>
                <a:gd name="connsiteY2" fmla="*/ 49828 h 49309"/>
                <a:gd name="connsiteX3" fmla="*/ 49828 w 49309"/>
                <a:gd name="connsiteY3" fmla="*/ 24914 h 49309"/>
                <a:gd name="connsiteX4" fmla="*/ 24914 w 49309"/>
                <a:gd name="connsiteY4" fmla="*/ 0 h 49309"/>
                <a:gd name="connsiteX5" fmla="*/ 24914 w 49309"/>
                <a:gd name="connsiteY5" fmla="*/ 33219 h 49309"/>
                <a:gd name="connsiteX6" fmla="*/ 16609 w 49309"/>
                <a:gd name="connsiteY6" fmla="*/ 24914 h 49309"/>
                <a:gd name="connsiteX7" fmla="*/ 24914 w 49309"/>
                <a:gd name="connsiteY7" fmla="*/ 16610 h 49309"/>
                <a:gd name="connsiteX8" fmla="*/ 33219 w 49309"/>
                <a:gd name="connsiteY8" fmla="*/ 24914 h 49309"/>
                <a:gd name="connsiteX9" fmla="*/ 24914 w 49309"/>
                <a:gd name="connsiteY9" fmla="*/ 33219 h 4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309" h="49309">
                  <a:moveTo>
                    <a:pt x="24914" y="0"/>
                  </a:moveTo>
                  <a:cubicBezTo>
                    <a:pt x="11154" y="0"/>
                    <a:pt x="0" y="11155"/>
                    <a:pt x="0" y="24914"/>
                  </a:cubicBezTo>
                  <a:cubicBezTo>
                    <a:pt x="0" y="38674"/>
                    <a:pt x="11154" y="49828"/>
                    <a:pt x="24914" y="49828"/>
                  </a:cubicBezTo>
                  <a:cubicBezTo>
                    <a:pt x="38674" y="49828"/>
                    <a:pt x="49828" y="38674"/>
                    <a:pt x="49828" y="24914"/>
                  </a:cubicBezTo>
                  <a:cubicBezTo>
                    <a:pt x="49828" y="11154"/>
                    <a:pt x="38674" y="0"/>
                    <a:pt x="24914" y="0"/>
                  </a:cubicBezTo>
                  <a:close/>
                  <a:moveTo>
                    <a:pt x="24914" y="33219"/>
                  </a:moveTo>
                  <a:cubicBezTo>
                    <a:pt x="20328" y="33219"/>
                    <a:pt x="16609" y="29501"/>
                    <a:pt x="16609" y="24914"/>
                  </a:cubicBezTo>
                  <a:cubicBezTo>
                    <a:pt x="16609" y="20328"/>
                    <a:pt x="20328" y="16610"/>
                    <a:pt x="24914" y="16610"/>
                  </a:cubicBezTo>
                  <a:cubicBezTo>
                    <a:pt x="29501" y="16610"/>
                    <a:pt x="33219" y="20328"/>
                    <a:pt x="33219" y="24914"/>
                  </a:cubicBezTo>
                  <a:cubicBezTo>
                    <a:pt x="33219" y="29501"/>
                    <a:pt x="29501" y="33219"/>
                    <a:pt x="24914" y="33219"/>
                  </a:cubicBezTo>
                  <a:close/>
                </a:path>
              </a:pathLst>
            </a:custGeom>
            <a:grpFill/>
            <a:ln w="1293"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E8C7269C-0B07-E5D6-CAC6-814510A6737D}"/>
                </a:ext>
              </a:extLst>
            </p:cNvPr>
            <p:cNvSpPr/>
            <p:nvPr/>
          </p:nvSpPr>
          <p:spPr>
            <a:xfrm>
              <a:off x="9356124" y="5751692"/>
              <a:ext cx="49309" cy="49309"/>
            </a:xfrm>
            <a:custGeom>
              <a:avLst/>
              <a:gdLst>
                <a:gd name="connsiteX0" fmla="*/ 24914 w 49309"/>
                <a:gd name="connsiteY0" fmla="*/ 0 h 49309"/>
                <a:gd name="connsiteX1" fmla="*/ 0 w 49309"/>
                <a:gd name="connsiteY1" fmla="*/ 24914 h 49309"/>
                <a:gd name="connsiteX2" fmla="*/ 24914 w 49309"/>
                <a:gd name="connsiteY2" fmla="*/ 49828 h 49309"/>
                <a:gd name="connsiteX3" fmla="*/ 49828 w 49309"/>
                <a:gd name="connsiteY3" fmla="*/ 24914 h 49309"/>
                <a:gd name="connsiteX4" fmla="*/ 24914 w 49309"/>
                <a:gd name="connsiteY4" fmla="*/ 0 h 49309"/>
                <a:gd name="connsiteX5" fmla="*/ 24914 w 49309"/>
                <a:gd name="connsiteY5" fmla="*/ 33219 h 49309"/>
                <a:gd name="connsiteX6" fmla="*/ 16609 w 49309"/>
                <a:gd name="connsiteY6" fmla="*/ 24914 h 49309"/>
                <a:gd name="connsiteX7" fmla="*/ 24914 w 49309"/>
                <a:gd name="connsiteY7" fmla="*/ 16609 h 49309"/>
                <a:gd name="connsiteX8" fmla="*/ 33219 w 49309"/>
                <a:gd name="connsiteY8" fmla="*/ 24914 h 49309"/>
                <a:gd name="connsiteX9" fmla="*/ 24914 w 49309"/>
                <a:gd name="connsiteY9" fmla="*/ 33219 h 4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309" h="49309">
                  <a:moveTo>
                    <a:pt x="24914" y="0"/>
                  </a:moveTo>
                  <a:cubicBezTo>
                    <a:pt x="11154" y="0"/>
                    <a:pt x="0" y="11155"/>
                    <a:pt x="0" y="24914"/>
                  </a:cubicBezTo>
                  <a:cubicBezTo>
                    <a:pt x="0" y="38674"/>
                    <a:pt x="11154" y="49828"/>
                    <a:pt x="24914" y="49828"/>
                  </a:cubicBezTo>
                  <a:cubicBezTo>
                    <a:pt x="38674" y="49828"/>
                    <a:pt x="49828" y="38674"/>
                    <a:pt x="49828" y="24914"/>
                  </a:cubicBezTo>
                  <a:cubicBezTo>
                    <a:pt x="49828" y="11154"/>
                    <a:pt x="38674" y="0"/>
                    <a:pt x="24914" y="0"/>
                  </a:cubicBezTo>
                  <a:close/>
                  <a:moveTo>
                    <a:pt x="24914" y="33219"/>
                  </a:moveTo>
                  <a:cubicBezTo>
                    <a:pt x="20328" y="33219"/>
                    <a:pt x="16609" y="29501"/>
                    <a:pt x="16609" y="24914"/>
                  </a:cubicBezTo>
                  <a:cubicBezTo>
                    <a:pt x="16609" y="20328"/>
                    <a:pt x="20328" y="16609"/>
                    <a:pt x="24914" y="16609"/>
                  </a:cubicBezTo>
                  <a:cubicBezTo>
                    <a:pt x="29501" y="16609"/>
                    <a:pt x="33219" y="20328"/>
                    <a:pt x="33219" y="24914"/>
                  </a:cubicBezTo>
                  <a:cubicBezTo>
                    <a:pt x="33219" y="29501"/>
                    <a:pt x="29501" y="33219"/>
                    <a:pt x="24914" y="33219"/>
                  </a:cubicBezTo>
                  <a:close/>
                </a:path>
              </a:pathLst>
            </a:custGeom>
            <a:grpFill/>
            <a:ln w="1293"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2AB2FC05-B5F7-2D41-BEA3-940BF252A119}"/>
                </a:ext>
              </a:extLst>
            </p:cNvPr>
            <p:cNvSpPr/>
            <p:nvPr/>
          </p:nvSpPr>
          <p:spPr>
            <a:xfrm>
              <a:off x="9422562" y="5635426"/>
              <a:ext cx="49309" cy="49309"/>
            </a:xfrm>
            <a:custGeom>
              <a:avLst/>
              <a:gdLst>
                <a:gd name="connsiteX0" fmla="*/ 24914 w 49309"/>
                <a:gd name="connsiteY0" fmla="*/ 0 h 49309"/>
                <a:gd name="connsiteX1" fmla="*/ 0 w 49309"/>
                <a:gd name="connsiteY1" fmla="*/ 24914 h 49309"/>
                <a:gd name="connsiteX2" fmla="*/ 24914 w 49309"/>
                <a:gd name="connsiteY2" fmla="*/ 49828 h 49309"/>
                <a:gd name="connsiteX3" fmla="*/ 49828 w 49309"/>
                <a:gd name="connsiteY3" fmla="*/ 24914 h 49309"/>
                <a:gd name="connsiteX4" fmla="*/ 24914 w 49309"/>
                <a:gd name="connsiteY4" fmla="*/ 0 h 49309"/>
                <a:gd name="connsiteX5" fmla="*/ 24914 w 49309"/>
                <a:gd name="connsiteY5" fmla="*/ 33219 h 49309"/>
                <a:gd name="connsiteX6" fmla="*/ 16609 w 49309"/>
                <a:gd name="connsiteY6" fmla="*/ 24914 h 49309"/>
                <a:gd name="connsiteX7" fmla="*/ 24914 w 49309"/>
                <a:gd name="connsiteY7" fmla="*/ 16609 h 49309"/>
                <a:gd name="connsiteX8" fmla="*/ 33219 w 49309"/>
                <a:gd name="connsiteY8" fmla="*/ 24914 h 49309"/>
                <a:gd name="connsiteX9" fmla="*/ 24914 w 49309"/>
                <a:gd name="connsiteY9" fmla="*/ 33219 h 4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309" h="49309">
                  <a:moveTo>
                    <a:pt x="24914" y="0"/>
                  </a:moveTo>
                  <a:cubicBezTo>
                    <a:pt x="11154" y="0"/>
                    <a:pt x="0" y="11155"/>
                    <a:pt x="0" y="24914"/>
                  </a:cubicBezTo>
                  <a:cubicBezTo>
                    <a:pt x="0" y="38674"/>
                    <a:pt x="11154" y="49828"/>
                    <a:pt x="24914" y="49828"/>
                  </a:cubicBezTo>
                  <a:cubicBezTo>
                    <a:pt x="38674" y="49828"/>
                    <a:pt x="49828" y="38674"/>
                    <a:pt x="49828" y="24914"/>
                  </a:cubicBezTo>
                  <a:cubicBezTo>
                    <a:pt x="49828" y="11154"/>
                    <a:pt x="38674" y="0"/>
                    <a:pt x="24914" y="0"/>
                  </a:cubicBezTo>
                  <a:close/>
                  <a:moveTo>
                    <a:pt x="24914" y="33219"/>
                  </a:moveTo>
                  <a:cubicBezTo>
                    <a:pt x="20328" y="33219"/>
                    <a:pt x="16609" y="29501"/>
                    <a:pt x="16609" y="24914"/>
                  </a:cubicBezTo>
                  <a:cubicBezTo>
                    <a:pt x="16609" y="20328"/>
                    <a:pt x="20328" y="16609"/>
                    <a:pt x="24914" y="16609"/>
                  </a:cubicBezTo>
                  <a:cubicBezTo>
                    <a:pt x="29501" y="16609"/>
                    <a:pt x="33219" y="20328"/>
                    <a:pt x="33219" y="24914"/>
                  </a:cubicBezTo>
                  <a:cubicBezTo>
                    <a:pt x="33219" y="29501"/>
                    <a:pt x="29501" y="33219"/>
                    <a:pt x="24914" y="33219"/>
                  </a:cubicBezTo>
                  <a:close/>
                </a:path>
              </a:pathLst>
            </a:custGeom>
            <a:grpFill/>
            <a:ln w="1293"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C611B843-9823-76C6-56CB-A67725635275}"/>
                </a:ext>
              </a:extLst>
            </p:cNvPr>
            <p:cNvSpPr/>
            <p:nvPr/>
          </p:nvSpPr>
          <p:spPr>
            <a:xfrm>
              <a:off x="9422562" y="5693559"/>
              <a:ext cx="49309" cy="49309"/>
            </a:xfrm>
            <a:custGeom>
              <a:avLst/>
              <a:gdLst>
                <a:gd name="connsiteX0" fmla="*/ 24914 w 49309"/>
                <a:gd name="connsiteY0" fmla="*/ 0 h 49309"/>
                <a:gd name="connsiteX1" fmla="*/ 0 w 49309"/>
                <a:gd name="connsiteY1" fmla="*/ 24914 h 49309"/>
                <a:gd name="connsiteX2" fmla="*/ 24914 w 49309"/>
                <a:gd name="connsiteY2" fmla="*/ 49828 h 49309"/>
                <a:gd name="connsiteX3" fmla="*/ 49828 w 49309"/>
                <a:gd name="connsiteY3" fmla="*/ 24914 h 49309"/>
                <a:gd name="connsiteX4" fmla="*/ 24914 w 49309"/>
                <a:gd name="connsiteY4" fmla="*/ 0 h 49309"/>
                <a:gd name="connsiteX5" fmla="*/ 24914 w 49309"/>
                <a:gd name="connsiteY5" fmla="*/ 33219 h 49309"/>
                <a:gd name="connsiteX6" fmla="*/ 16609 w 49309"/>
                <a:gd name="connsiteY6" fmla="*/ 24914 h 49309"/>
                <a:gd name="connsiteX7" fmla="*/ 24914 w 49309"/>
                <a:gd name="connsiteY7" fmla="*/ 16610 h 49309"/>
                <a:gd name="connsiteX8" fmla="*/ 33219 w 49309"/>
                <a:gd name="connsiteY8" fmla="*/ 24914 h 49309"/>
                <a:gd name="connsiteX9" fmla="*/ 24914 w 49309"/>
                <a:gd name="connsiteY9" fmla="*/ 33219 h 4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309" h="49309">
                  <a:moveTo>
                    <a:pt x="24914" y="0"/>
                  </a:moveTo>
                  <a:cubicBezTo>
                    <a:pt x="11154" y="0"/>
                    <a:pt x="0" y="11155"/>
                    <a:pt x="0" y="24914"/>
                  </a:cubicBezTo>
                  <a:cubicBezTo>
                    <a:pt x="0" y="38674"/>
                    <a:pt x="11154" y="49828"/>
                    <a:pt x="24914" y="49828"/>
                  </a:cubicBezTo>
                  <a:cubicBezTo>
                    <a:pt x="38674" y="49828"/>
                    <a:pt x="49828" y="38674"/>
                    <a:pt x="49828" y="24914"/>
                  </a:cubicBezTo>
                  <a:cubicBezTo>
                    <a:pt x="49828" y="11154"/>
                    <a:pt x="38674" y="0"/>
                    <a:pt x="24914" y="0"/>
                  </a:cubicBezTo>
                  <a:close/>
                  <a:moveTo>
                    <a:pt x="24914" y="33219"/>
                  </a:moveTo>
                  <a:cubicBezTo>
                    <a:pt x="20328" y="33219"/>
                    <a:pt x="16609" y="29501"/>
                    <a:pt x="16609" y="24914"/>
                  </a:cubicBezTo>
                  <a:cubicBezTo>
                    <a:pt x="16609" y="20328"/>
                    <a:pt x="20328" y="16610"/>
                    <a:pt x="24914" y="16610"/>
                  </a:cubicBezTo>
                  <a:cubicBezTo>
                    <a:pt x="29501" y="16610"/>
                    <a:pt x="33219" y="20328"/>
                    <a:pt x="33219" y="24914"/>
                  </a:cubicBezTo>
                  <a:cubicBezTo>
                    <a:pt x="33219" y="29501"/>
                    <a:pt x="29501" y="33219"/>
                    <a:pt x="24914" y="33219"/>
                  </a:cubicBezTo>
                  <a:close/>
                </a:path>
              </a:pathLst>
            </a:custGeom>
            <a:grpFill/>
            <a:ln w="1293"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FD9C44A7-AFA8-752D-ED0E-1E74A894104B}"/>
                </a:ext>
              </a:extLst>
            </p:cNvPr>
            <p:cNvSpPr/>
            <p:nvPr/>
          </p:nvSpPr>
          <p:spPr>
            <a:xfrm>
              <a:off x="9422562" y="5751692"/>
              <a:ext cx="49309" cy="49309"/>
            </a:xfrm>
            <a:custGeom>
              <a:avLst/>
              <a:gdLst>
                <a:gd name="connsiteX0" fmla="*/ 24914 w 49309"/>
                <a:gd name="connsiteY0" fmla="*/ 0 h 49309"/>
                <a:gd name="connsiteX1" fmla="*/ 0 w 49309"/>
                <a:gd name="connsiteY1" fmla="*/ 24914 h 49309"/>
                <a:gd name="connsiteX2" fmla="*/ 24914 w 49309"/>
                <a:gd name="connsiteY2" fmla="*/ 49828 h 49309"/>
                <a:gd name="connsiteX3" fmla="*/ 49828 w 49309"/>
                <a:gd name="connsiteY3" fmla="*/ 24914 h 49309"/>
                <a:gd name="connsiteX4" fmla="*/ 24914 w 49309"/>
                <a:gd name="connsiteY4" fmla="*/ 0 h 49309"/>
                <a:gd name="connsiteX5" fmla="*/ 24914 w 49309"/>
                <a:gd name="connsiteY5" fmla="*/ 33219 h 49309"/>
                <a:gd name="connsiteX6" fmla="*/ 16609 w 49309"/>
                <a:gd name="connsiteY6" fmla="*/ 24914 h 49309"/>
                <a:gd name="connsiteX7" fmla="*/ 24914 w 49309"/>
                <a:gd name="connsiteY7" fmla="*/ 16609 h 49309"/>
                <a:gd name="connsiteX8" fmla="*/ 33219 w 49309"/>
                <a:gd name="connsiteY8" fmla="*/ 24914 h 49309"/>
                <a:gd name="connsiteX9" fmla="*/ 24914 w 49309"/>
                <a:gd name="connsiteY9" fmla="*/ 33219 h 4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309" h="49309">
                  <a:moveTo>
                    <a:pt x="24914" y="0"/>
                  </a:moveTo>
                  <a:cubicBezTo>
                    <a:pt x="11154" y="0"/>
                    <a:pt x="0" y="11155"/>
                    <a:pt x="0" y="24914"/>
                  </a:cubicBezTo>
                  <a:cubicBezTo>
                    <a:pt x="0" y="38674"/>
                    <a:pt x="11154" y="49828"/>
                    <a:pt x="24914" y="49828"/>
                  </a:cubicBezTo>
                  <a:cubicBezTo>
                    <a:pt x="38674" y="49828"/>
                    <a:pt x="49828" y="38674"/>
                    <a:pt x="49828" y="24914"/>
                  </a:cubicBezTo>
                  <a:cubicBezTo>
                    <a:pt x="49828" y="11154"/>
                    <a:pt x="38674" y="0"/>
                    <a:pt x="24914" y="0"/>
                  </a:cubicBezTo>
                  <a:close/>
                  <a:moveTo>
                    <a:pt x="24914" y="33219"/>
                  </a:moveTo>
                  <a:cubicBezTo>
                    <a:pt x="20328" y="33219"/>
                    <a:pt x="16609" y="29501"/>
                    <a:pt x="16609" y="24914"/>
                  </a:cubicBezTo>
                  <a:cubicBezTo>
                    <a:pt x="16609" y="20328"/>
                    <a:pt x="20328" y="16609"/>
                    <a:pt x="24914" y="16609"/>
                  </a:cubicBezTo>
                  <a:cubicBezTo>
                    <a:pt x="29501" y="16609"/>
                    <a:pt x="33219" y="20328"/>
                    <a:pt x="33219" y="24914"/>
                  </a:cubicBezTo>
                  <a:cubicBezTo>
                    <a:pt x="33219" y="29501"/>
                    <a:pt x="29501" y="33219"/>
                    <a:pt x="24914" y="33219"/>
                  </a:cubicBezTo>
                  <a:close/>
                </a:path>
              </a:pathLst>
            </a:custGeom>
            <a:grpFill/>
            <a:ln w="1293" cap="flat">
              <a:noFill/>
              <a:prstDash val="solid"/>
              <a:miter/>
            </a:ln>
          </p:spPr>
          <p:txBody>
            <a:bodyPr rtlCol="0" anchor="ctr"/>
            <a:lstStyle/>
            <a:p>
              <a:endParaRPr lang="en-US"/>
            </a:p>
          </p:txBody>
        </p:sp>
        <p:grpSp>
          <p:nvGrpSpPr>
            <p:cNvPr id="50" name="Graphic 59">
              <a:extLst>
                <a:ext uri="{FF2B5EF4-FFF2-40B4-BE49-F238E27FC236}">
                  <a16:creationId xmlns:a16="http://schemas.microsoft.com/office/drawing/2014/main" id="{950C7CAD-51CB-53D3-42B7-C8C1D4AF4602}"/>
                </a:ext>
              </a:extLst>
            </p:cNvPr>
            <p:cNvGrpSpPr/>
            <p:nvPr/>
          </p:nvGrpSpPr>
          <p:grpSpPr>
            <a:xfrm>
              <a:off x="9307165" y="5419503"/>
              <a:ext cx="495688" cy="498284"/>
              <a:chOff x="9307165" y="5419503"/>
              <a:chExt cx="495688" cy="498284"/>
            </a:xfrm>
            <a:grpFill/>
          </p:grpSpPr>
          <p:sp>
            <p:nvSpPr>
              <p:cNvPr id="53" name="Freeform: Shape 52">
                <a:extLst>
                  <a:ext uri="{FF2B5EF4-FFF2-40B4-BE49-F238E27FC236}">
                    <a16:creationId xmlns:a16="http://schemas.microsoft.com/office/drawing/2014/main" id="{EAF7F0BA-8361-BCAB-C26F-F7C58226688F}"/>
                  </a:ext>
                </a:extLst>
              </p:cNvPr>
              <p:cNvSpPr/>
              <p:nvPr/>
            </p:nvSpPr>
            <p:spPr>
              <a:xfrm>
                <a:off x="9621213" y="5693559"/>
                <a:ext cx="98619" cy="181666"/>
              </a:xfrm>
              <a:custGeom>
                <a:avLst/>
                <a:gdLst>
                  <a:gd name="connsiteX0" fmla="*/ 83047 w 98618"/>
                  <a:gd name="connsiteY0" fmla="*/ 58133 h 181666"/>
                  <a:gd name="connsiteX1" fmla="*/ 91352 w 98618"/>
                  <a:gd name="connsiteY1" fmla="*/ 66438 h 181666"/>
                  <a:gd name="connsiteX2" fmla="*/ 99657 w 98618"/>
                  <a:gd name="connsiteY2" fmla="*/ 58133 h 181666"/>
                  <a:gd name="connsiteX3" fmla="*/ 58133 w 98618"/>
                  <a:gd name="connsiteY3" fmla="*/ 17232 h 181666"/>
                  <a:gd name="connsiteX4" fmla="*/ 58133 w 98618"/>
                  <a:gd name="connsiteY4" fmla="*/ 8305 h 181666"/>
                  <a:gd name="connsiteX5" fmla="*/ 49828 w 98618"/>
                  <a:gd name="connsiteY5" fmla="*/ 0 h 181666"/>
                  <a:gd name="connsiteX6" fmla="*/ 41524 w 98618"/>
                  <a:gd name="connsiteY6" fmla="*/ 8305 h 181666"/>
                  <a:gd name="connsiteX7" fmla="*/ 41524 w 98618"/>
                  <a:gd name="connsiteY7" fmla="*/ 17232 h 181666"/>
                  <a:gd name="connsiteX8" fmla="*/ 0 w 98618"/>
                  <a:gd name="connsiteY8" fmla="*/ 58133 h 181666"/>
                  <a:gd name="connsiteX9" fmla="*/ 41524 w 98618"/>
                  <a:gd name="connsiteY9" fmla="*/ 99034 h 181666"/>
                  <a:gd name="connsiteX10" fmla="*/ 41524 w 98618"/>
                  <a:gd name="connsiteY10" fmla="*/ 148603 h 181666"/>
                  <a:gd name="connsiteX11" fmla="*/ 16610 w 98618"/>
                  <a:gd name="connsiteY11" fmla="*/ 124571 h 181666"/>
                  <a:gd name="connsiteX12" fmla="*/ 8305 w 98618"/>
                  <a:gd name="connsiteY12" fmla="*/ 116266 h 181666"/>
                  <a:gd name="connsiteX13" fmla="*/ 0 w 98618"/>
                  <a:gd name="connsiteY13" fmla="*/ 124571 h 181666"/>
                  <a:gd name="connsiteX14" fmla="*/ 41524 w 98618"/>
                  <a:gd name="connsiteY14" fmla="*/ 165472 h 181666"/>
                  <a:gd name="connsiteX15" fmla="*/ 41524 w 98618"/>
                  <a:gd name="connsiteY15" fmla="*/ 174399 h 181666"/>
                  <a:gd name="connsiteX16" fmla="*/ 49828 w 98618"/>
                  <a:gd name="connsiteY16" fmla="*/ 182704 h 181666"/>
                  <a:gd name="connsiteX17" fmla="*/ 58133 w 98618"/>
                  <a:gd name="connsiteY17" fmla="*/ 174399 h 181666"/>
                  <a:gd name="connsiteX18" fmla="*/ 58133 w 98618"/>
                  <a:gd name="connsiteY18" fmla="*/ 165472 h 181666"/>
                  <a:gd name="connsiteX19" fmla="*/ 99657 w 98618"/>
                  <a:gd name="connsiteY19" fmla="*/ 124571 h 181666"/>
                  <a:gd name="connsiteX20" fmla="*/ 58133 w 98618"/>
                  <a:gd name="connsiteY20" fmla="*/ 83670 h 181666"/>
                  <a:gd name="connsiteX21" fmla="*/ 58133 w 98618"/>
                  <a:gd name="connsiteY21" fmla="*/ 34101 h 181666"/>
                  <a:gd name="connsiteX22" fmla="*/ 83047 w 98618"/>
                  <a:gd name="connsiteY22" fmla="*/ 58133 h 181666"/>
                  <a:gd name="connsiteX23" fmla="*/ 16610 w 98618"/>
                  <a:gd name="connsiteY23" fmla="*/ 58133 h 181666"/>
                  <a:gd name="connsiteX24" fmla="*/ 41524 w 98618"/>
                  <a:gd name="connsiteY24" fmla="*/ 34101 h 181666"/>
                  <a:gd name="connsiteX25" fmla="*/ 41524 w 98618"/>
                  <a:gd name="connsiteY25" fmla="*/ 82113 h 181666"/>
                  <a:gd name="connsiteX26" fmla="*/ 16610 w 98618"/>
                  <a:gd name="connsiteY26" fmla="*/ 58081 h 181666"/>
                  <a:gd name="connsiteX27" fmla="*/ 83047 w 98618"/>
                  <a:gd name="connsiteY27" fmla="*/ 124571 h 181666"/>
                  <a:gd name="connsiteX28" fmla="*/ 58133 w 98618"/>
                  <a:gd name="connsiteY28" fmla="*/ 148603 h 181666"/>
                  <a:gd name="connsiteX29" fmla="*/ 58133 w 98618"/>
                  <a:gd name="connsiteY29" fmla="*/ 100591 h 181666"/>
                  <a:gd name="connsiteX30" fmla="*/ 83047 w 98618"/>
                  <a:gd name="connsiteY30" fmla="*/ 124623 h 18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8618" h="181666">
                    <a:moveTo>
                      <a:pt x="83047" y="58133"/>
                    </a:moveTo>
                    <a:cubicBezTo>
                      <a:pt x="83047" y="62720"/>
                      <a:pt x="86765" y="66438"/>
                      <a:pt x="91352" y="66438"/>
                    </a:cubicBezTo>
                    <a:cubicBezTo>
                      <a:pt x="95939" y="66438"/>
                      <a:pt x="99657" y="62720"/>
                      <a:pt x="99657" y="58133"/>
                    </a:cubicBezTo>
                    <a:cubicBezTo>
                      <a:pt x="99657" y="37605"/>
                      <a:pt x="81659" y="20502"/>
                      <a:pt x="58133" y="17232"/>
                    </a:cubicBezTo>
                    <a:lnTo>
                      <a:pt x="58133" y="8305"/>
                    </a:lnTo>
                    <a:cubicBezTo>
                      <a:pt x="58133" y="3718"/>
                      <a:pt x="54415" y="0"/>
                      <a:pt x="49828" y="0"/>
                    </a:cubicBezTo>
                    <a:cubicBezTo>
                      <a:pt x="45242" y="0"/>
                      <a:pt x="41524" y="3718"/>
                      <a:pt x="41524" y="8305"/>
                    </a:cubicBezTo>
                    <a:lnTo>
                      <a:pt x="41524" y="17232"/>
                    </a:lnTo>
                    <a:cubicBezTo>
                      <a:pt x="17998" y="20554"/>
                      <a:pt x="0" y="37605"/>
                      <a:pt x="0" y="58133"/>
                    </a:cubicBezTo>
                    <a:cubicBezTo>
                      <a:pt x="0" y="78661"/>
                      <a:pt x="17998" y="95764"/>
                      <a:pt x="41524" y="99034"/>
                    </a:cubicBezTo>
                    <a:lnTo>
                      <a:pt x="41524" y="148603"/>
                    </a:lnTo>
                    <a:cubicBezTo>
                      <a:pt x="27250" y="145826"/>
                      <a:pt x="16610" y="136146"/>
                      <a:pt x="16610" y="124571"/>
                    </a:cubicBezTo>
                    <a:cubicBezTo>
                      <a:pt x="16610" y="119984"/>
                      <a:pt x="12891" y="116266"/>
                      <a:pt x="8305" y="116266"/>
                    </a:cubicBezTo>
                    <a:cubicBezTo>
                      <a:pt x="3718" y="116266"/>
                      <a:pt x="0" y="119984"/>
                      <a:pt x="0" y="124571"/>
                    </a:cubicBezTo>
                    <a:cubicBezTo>
                      <a:pt x="0" y="145099"/>
                      <a:pt x="17998" y="162202"/>
                      <a:pt x="41524" y="165472"/>
                    </a:cubicBezTo>
                    <a:lnTo>
                      <a:pt x="41524" y="174399"/>
                    </a:lnTo>
                    <a:cubicBezTo>
                      <a:pt x="41524" y="178986"/>
                      <a:pt x="45242" y="182704"/>
                      <a:pt x="49828" y="182704"/>
                    </a:cubicBezTo>
                    <a:cubicBezTo>
                      <a:pt x="54415" y="182704"/>
                      <a:pt x="58133" y="178986"/>
                      <a:pt x="58133" y="174399"/>
                    </a:cubicBezTo>
                    <a:lnTo>
                      <a:pt x="58133" y="165472"/>
                    </a:lnTo>
                    <a:cubicBezTo>
                      <a:pt x="81659" y="162150"/>
                      <a:pt x="99657" y="145099"/>
                      <a:pt x="99657" y="124571"/>
                    </a:cubicBezTo>
                    <a:cubicBezTo>
                      <a:pt x="99657" y="104043"/>
                      <a:pt x="81659" y="86940"/>
                      <a:pt x="58133" y="83670"/>
                    </a:cubicBezTo>
                    <a:lnTo>
                      <a:pt x="58133" y="34101"/>
                    </a:lnTo>
                    <a:cubicBezTo>
                      <a:pt x="72407" y="36891"/>
                      <a:pt x="83047" y="46545"/>
                      <a:pt x="83047" y="58133"/>
                    </a:cubicBezTo>
                    <a:close/>
                    <a:moveTo>
                      <a:pt x="16610" y="58133"/>
                    </a:moveTo>
                    <a:cubicBezTo>
                      <a:pt x="16610" y="46558"/>
                      <a:pt x="27237" y="36891"/>
                      <a:pt x="41524" y="34101"/>
                    </a:cubicBezTo>
                    <a:lnTo>
                      <a:pt x="41524" y="82113"/>
                    </a:lnTo>
                    <a:cubicBezTo>
                      <a:pt x="27250" y="79336"/>
                      <a:pt x="16610" y="69669"/>
                      <a:pt x="16610" y="58081"/>
                    </a:cubicBezTo>
                    <a:close/>
                    <a:moveTo>
                      <a:pt x="83047" y="124571"/>
                    </a:moveTo>
                    <a:cubicBezTo>
                      <a:pt x="83047" y="136146"/>
                      <a:pt x="72420" y="145813"/>
                      <a:pt x="58133" y="148603"/>
                    </a:cubicBezTo>
                    <a:lnTo>
                      <a:pt x="58133" y="100591"/>
                    </a:lnTo>
                    <a:cubicBezTo>
                      <a:pt x="72407" y="103368"/>
                      <a:pt x="83047" y="113035"/>
                      <a:pt x="83047" y="124623"/>
                    </a:cubicBezTo>
                    <a:close/>
                  </a:path>
                </a:pathLst>
              </a:custGeom>
              <a:grpFill/>
              <a:ln w="1293"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43A1D4CC-80AF-34DC-4C89-977CD07DA175}"/>
                  </a:ext>
                </a:extLst>
              </p:cNvPr>
              <p:cNvSpPr/>
              <p:nvPr/>
            </p:nvSpPr>
            <p:spPr>
              <a:xfrm>
                <a:off x="9307165" y="5419503"/>
                <a:ext cx="495688" cy="498284"/>
              </a:xfrm>
              <a:custGeom>
                <a:avLst/>
                <a:gdLst>
                  <a:gd name="connsiteX0" fmla="*/ 314049 w 495688"/>
                  <a:gd name="connsiteY0" fmla="*/ 242317 h 498284"/>
                  <a:gd name="connsiteX1" fmla="*/ 314049 w 495688"/>
                  <a:gd name="connsiteY1" fmla="*/ 174400 h 498284"/>
                  <a:gd name="connsiteX2" fmla="*/ 425916 w 495688"/>
                  <a:gd name="connsiteY2" fmla="*/ 224487 h 498284"/>
                  <a:gd name="connsiteX3" fmla="*/ 491750 w 495688"/>
                  <a:gd name="connsiteY3" fmla="*/ 199346 h 498284"/>
                  <a:gd name="connsiteX4" fmla="*/ 466609 w 495688"/>
                  <a:gd name="connsiteY4" fmla="*/ 133512 h 498284"/>
                  <a:gd name="connsiteX5" fmla="*/ 314049 w 495688"/>
                  <a:gd name="connsiteY5" fmla="*/ 65218 h 498284"/>
                  <a:gd name="connsiteX6" fmla="*/ 314049 w 495688"/>
                  <a:gd name="connsiteY6" fmla="*/ 58133 h 498284"/>
                  <a:gd name="connsiteX7" fmla="*/ 355572 w 495688"/>
                  <a:gd name="connsiteY7" fmla="*/ 16610 h 498284"/>
                  <a:gd name="connsiteX8" fmla="*/ 363877 w 495688"/>
                  <a:gd name="connsiteY8" fmla="*/ 8305 h 498284"/>
                  <a:gd name="connsiteX9" fmla="*/ 355572 w 495688"/>
                  <a:gd name="connsiteY9" fmla="*/ 0 h 498284"/>
                  <a:gd name="connsiteX10" fmla="*/ 156921 w 495688"/>
                  <a:gd name="connsiteY10" fmla="*/ 0 h 498284"/>
                  <a:gd name="connsiteX11" fmla="*/ 98788 w 495688"/>
                  <a:gd name="connsiteY11" fmla="*/ 58133 h 498284"/>
                  <a:gd name="connsiteX12" fmla="*/ 98788 w 495688"/>
                  <a:gd name="connsiteY12" fmla="*/ 116266 h 498284"/>
                  <a:gd name="connsiteX13" fmla="*/ 32350 w 495688"/>
                  <a:gd name="connsiteY13" fmla="*/ 116266 h 498284"/>
                  <a:gd name="connsiteX14" fmla="*/ 7435 w 495688"/>
                  <a:gd name="connsiteY14" fmla="*/ 141181 h 498284"/>
                  <a:gd name="connsiteX15" fmla="*/ 7435 w 495688"/>
                  <a:gd name="connsiteY15" fmla="*/ 390323 h 498284"/>
                  <a:gd name="connsiteX16" fmla="*/ 32350 w 495688"/>
                  <a:gd name="connsiteY16" fmla="*/ 415237 h 498284"/>
                  <a:gd name="connsiteX17" fmla="*/ 98788 w 495688"/>
                  <a:gd name="connsiteY17" fmla="*/ 415237 h 498284"/>
                  <a:gd name="connsiteX18" fmla="*/ 98788 w 495688"/>
                  <a:gd name="connsiteY18" fmla="*/ 431846 h 498284"/>
                  <a:gd name="connsiteX19" fmla="*/ 16636 w 495688"/>
                  <a:gd name="connsiteY19" fmla="*/ 431846 h 498284"/>
                  <a:gd name="connsiteX20" fmla="*/ 0 w 495688"/>
                  <a:gd name="connsiteY20" fmla="*/ 448300 h 498284"/>
                  <a:gd name="connsiteX21" fmla="*/ 260 w 495688"/>
                  <a:gd name="connsiteY21" fmla="*/ 451311 h 498284"/>
                  <a:gd name="connsiteX22" fmla="*/ 57355 w 495688"/>
                  <a:gd name="connsiteY22" fmla="*/ 498284 h 498284"/>
                  <a:gd name="connsiteX23" fmla="*/ 255916 w 495688"/>
                  <a:gd name="connsiteY23" fmla="*/ 498284 h 498284"/>
                  <a:gd name="connsiteX24" fmla="*/ 297647 w 495688"/>
                  <a:gd name="connsiteY24" fmla="*/ 480429 h 498284"/>
                  <a:gd name="connsiteX25" fmla="*/ 479018 w 495688"/>
                  <a:gd name="connsiteY25" fmla="*/ 431694 h 498284"/>
                  <a:gd name="connsiteX26" fmla="*/ 430283 w 495688"/>
                  <a:gd name="connsiteY26" fmla="*/ 250323 h 498284"/>
                  <a:gd name="connsiteX27" fmla="*/ 314049 w 495688"/>
                  <a:gd name="connsiteY27" fmla="*/ 242317 h 498284"/>
                  <a:gd name="connsiteX28" fmla="*/ 248143 w 495688"/>
                  <a:gd name="connsiteY28" fmla="*/ 113399 h 498284"/>
                  <a:gd name="connsiteX29" fmla="*/ 265336 w 495688"/>
                  <a:gd name="connsiteY29" fmla="*/ 75093 h 498284"/>
                  <a:gd name="connsiteX30" fmla="*/ 283503 w 495688"/>
                  <a:gd name="connsiteY30" fmla="*/ 74885 h 498284"/>
                  <a:gd name="connsiteX31" fmla="*/ 260146 w 495688"/>
                  <a:gd name="connsiteY31" fmla="*/ 127062 h 498284"/>
                  <a:gd name="connsiteX32" fmla="*/ 214405 w 495688"/>
                  <a:gd name="connsiteY32" fmla="*/ 75197 h 498284"/>
                  <a:gd name="connsiteX33" fmla="*/ 247040 w 495688"/>
                  <a:gd name="connsiteY33" fmla="*/ 75197 h 498284"/>
                  <a:gd name="connsiteX34" fmla="*/ 236023 w 495688"/>
                  <a:gd name="connsiteY34" fmla="*/ 99748 h 498284"/>
                  <a:gd name="connsiteX35" fmla="*/ 283607 w 495688"/>
                  <a:gd name="connsiteY35" fmla="*/ 115345 h 498284"/>
                  <a:gd name="connsiteX36" fmla="*/ 332475 w 495688"/>
                  <a:gd name="connsiteY36" fmla="*/ 136405 h 498284"/>
                  <a:gd name="connsiteX37" fmla="*/ 340782 w 495688"/>
                  <a:gd name="connsiteY37" fmla="*/ 128103 h 498284"/>
                  <a:gd name="connsiteX38" fmla="*/ 335875 w 495688"/>
                  <a:gd name="connsiteY38" fmla="*/ 120523 h 498284"/>
                  <a:gd name="connsiteX39" fmla="*/ 290432 w 495688"/>
                  <a:gd name="connsiteY39" fmla="*/ 100150 h 498284"/>
                  <a:gd name="connsiteX40" fmla="*/ 300605 w 495688"/>
                  <a:gd name="connsiteY40" fmla="*/ 77403 h 498284"/>
                  <a:gd name="connsiteX41" fmla="*/ 414315 w 495688"/>
                  <a:gd name="connsiteY41" fmla="*/ 128256 h 498284"/>
                  <a:gd name="connsiteX42" fmla="*/ 404142 w 495688"/>
                  <a:gd name="connsiteY42" fmla="*/ 150991 h 498284"/>
                  <a:gd name="connsiteX43" fmla="*/ 366239 w 495688"/>
                  <a:gd name="connsiteY43" fmla="*/ 134044 h 498284"/>
                  <a:gd name="connsiteX44" fmla="*/ 355267 w 495688"/>
                  <a:gd name="connsiteY44" fmla="*/ 138254 h 498284"/>
                  <a:gd name="connsiteX45" fmla="*/ 359478 w 495688"/>
                  <a:gd name="connsiteY45" fmla="*/ 149226 h 498284"/>
                  <a:gd name="connsiteX46" fmla="*/ 397381 w 495688"/>
                  <a:gd name="connsiteY46" fmla="*/ 166173 h 498284"/>
                  <a:gd name="connsiteX47" fmla="*/ 387208 w 495688"/>
                  <a:gd name="connsiteY47" fmla="*/ 188920 h 498284"/>
                  <a:gd name="connsiteX48" fmla="*/ 273563 w 495688"/>
                  <a:gd name="connsiteY48" fmla="*/ 138053 h 498284"/>
                  <a:gd name="connsiteX49" fmla="*/ 444589 w 495688"/>
                  <a:gd name="connsiteY49" fmla="*/ 141855 h 498284"/>
                  <a:gd name="connsiteX50" fmla="*/ 417598 w 495688"/>
                  <a:gd name="connsiteY50" fmla="*/ 202428 h 498284"/>
                  <a:gd name="connsiteX51" fmla="*/ 402429 w 495688"/>
                  <a:gd name="connsiteY51" fmla="*/ 195654 h 498284"/>
                  <a:gd name="connsiteX52" fmla="*/ 429549 w 495688"/>
                  <a:gd name="connsiteY52" fmla="*/ 135030 h 498284"/>
                  <a:gd name="connsiteX53" fmla="*/ 477288 w 495688"/>
                  <a:gd name="connsiteY53" fmla="*/ 167042 h 498284"/>
                  <a:gd name="connsiteX54" fmla="*/ 457897 w 495688"/>
                  <a:gd name="connsiteY54" fmla="*/ 209973 h 498284"/>
                  <a:gd name="connsiteX55" fmla="*/ 432664 w 495688"/>
                  <a:gd name="connsiteY55" fmla="*/ 209279 h 498284"/>
                  <a:gd name="connsiteX56" fmla="*/ 459784 w 495688"/>
                  <a:gd name="connsiteY56" fmla="*/ 148655 h 498284"/>
                  <a:gd name="connsiteX57" fmla="*/ 477288 w 495688"/>
                  <a:gd name="connsiteY57" fmla="*/ 167016 h 498284"/>
                  <a:gd name="connsiteX58" fmla="*/ 24045 w 495688"/>
                  <a:gd name="connsiteY58" fmla="*/ 390323 h 498284"/>
                  <a:gd name="connsiteX59" fmla="*/ 24045 w 495688"/>
                  <a:gd name="connsiteY59" fmla="*/ 141181 h 498284"/>
                  <a:gd name="connsiteX60" fmla="*/ 32350 w 495688"/>
                  <a:gd name="connsiteY60" fmla="*/ 132876 h 498284"/>
                  <a:gd name="connsiteX61" fmla="*/ 181835 w 495688"/>
                  <a:gd name="connsiteY61" fmla="*/ 132876 h 498284"/>
                  <a:gd name="connsiteX62" fmla="*/ 190140 w 495688"/>
                  <a:gd name="connsiteY62" fmla="*/ 141181 h 498284"/>
                  <a:gd name="connsiteX63" fmla="*/ 190140 w 495688"/>
                  <a:gd name="connsiteY63" fmla="*/ 390323 h 498284"/>
                  <a:gd name="connsiteX64" fmla="*/ 181835 w 495688"/>
                  <a:gd name="connsiteY64" fmla="*/ 398627 h 498284"/>
                  <a:gd name="connsiteX65" fmla="*/ 32350 w 495688"/>
                  <a:gd name="connsiteY65" fmla="*/ 398627 h 498284"/>
                  <a:gd name="connsiteX66" fmla="*/ 24045 w 495688"/>
                  <a:gd name="connsiteY66" fmla="*/ 390322 h 498284"/>
                  <a:gd name="connsiteX67" fmla="*/ 16636 w 495688"/>
                  <a:gd name="connsiteY67" fmla="*/ 448508 h 498284"/>
                  <a:gd name="connsiteX68" fmla="*/ 198444 w 495688"/>
                  <a:gd name="connsiteY68" fmla="*/ 448508 h 498284"/>
                  <a:gd name="connsiteX69" fmla="*/ 215313 w 495688"/>
                  <a:gd name="connsiteY69" fmla="*/ 481675 h 498284"/>
                  <a:gd name="connsiteX70" fmla="*/ 57264 w 495688"/>
                  <a:gd name="connsiteY70" fmla="*/ 481675 h 498284"/>
                  <a:gd name="connsiteX71" fmla="*/ 16636 w 495688"/>
                  <a:gd name="connsiteY71" fmla="*/ 448507 h 498284"/>
                  <a:gd name="connsiteX72" fmla="*/ 214937 w 495688"/>
                  <a:gd name="connsiteY72" fmla="*/ 446198 h 498284"/>
                  <a:gd name="connsiteX73" fmla="*/ 198509 w 495688"/>
                  <a:gd name="connsiteY73" fmla="*/ 431846 h 498284"/>
                  <a:gd name="connsiteX74" fmla="*/ 115462 w 495688"/>
                  <a:gd name="connsiteY74" fmla="*/ 431846 h 498284"/>
                  <a:gd name="connsiteX75" fmla="*/ 115462 w 495688"/>
                  <a:gd name="connsiteY75" fmla="*/ 415237 h 498284"/>
                  <a:gd name="connsiteX76" fmla="*/ 181900 w 495688"/>
                  <a:gd name="connsiteY76" fmla="*/ 415237 h 498284"/>
                  <a:gd name="connsiteX77" fmla="*/ 206814 w 495688"/>
                  <a:gd name="connsiteY77" fmla="*/ 390323 h 498284"/>
                  <a:gd name="connsiteX78" fmla="*/ 206814 w 495688"/>
                  <a:gd name="connsiteY78" fmla="*/ 141181 h 498284"/>
                  <a:gd name="connsiteX79" fmla="*/ 181900 w 495688"/>
                  <a:gd name="connsiteY79" fmla="*/ 116266 h 498284"/>
                  <a:gd name="connsiteX80" fmla="*/ 115462 w 495688"/>
                  <a:gd name="connsiteY80" fmla="*/ 116266 h 498284"/>
                  <a:gd name="connsiteX81" fmla="*/ 115462 w 495688"/>
                  <a:gd name="connsiteY81" fmla="*/ 58133 h 498284"/>
                  <a:gd name="connsiteX82" fmla="*/ 156985 w 495688"/>
                  <a:gd name="connsiteY82" fmla="*/ 16610 h 498284"/>
                  <a:gd name="connsiteX83" fmla="*/ 314879 w 495688"/>
                  <a:gd name="connsiteY83" fmla="*/ 16610 h 498284"/>
                  <a:gd name="connsiteX84" fmla="*/ 297439 w 495688"/>
                  <a:gd name="connsiteY84" fmla="*/ 58315 h 498284"/>
                  <a:gd name="connsiteX85" fmla="*/ 296492 w 495688"/>
                  <a:gd name="connsiteY85" fmla="*/ 58133 h 498284"/>
                  <a:gd name="connsiteX86" fmla="*/ 296336 w 495688"/>
                  <a:gd name="connsiteY86" fmla="*/ 58302 h 498284"/>
                  <a:gd name="connsiteX87" fmla="*/ 196122 w 495688"/>
                  <a:gd name="connsiteY87" fmla="*/ 58302 h 498284"/>
                  <a:gd name="connsiteX88" fmla="*/ 187864 w 495688"/>
                  <a:gd name="connsiteY88" fmla="*/ 67061 h 498284"/>
                  <a:gd name="connsiteX89" fmla="*/ 189880 w 495688"/>
                  <a:gd name="connsiteY89" fmla="*/ 72316 h 498284"/>
                  <a:gd name="connsiteX90" fmla="*/ 259173 w 495688"/>
                  <a:gd name="connsiteY90" fmla="*/ 149797 h 498284"/>
                  <a:gd name="connsiteX91" fmla="*/ 297439 w 495688"/>
                  <a:gd name="connsiteY91" fmla="*/ 166964 h 498284"/>
                  <a:gd name="connsiteX92" fmla="*/ 297439 w 495688"/>
                  <a:gd name="connsiteY92" fmla="*/ 250505 h 498284"/>
                  <a:gd name="connsiteX93" fmla="*/ 248665 w 495688"/>
                  <a:gd name="connsiteY93" fmla="*/ 431466 h 498284"/>
                  <a:gd name="connsiteX94" fmla="*/ 283542 w 495688"/>
                  <a:gd name="connsiteY94" fmla="*/ 471034 h 498284"/>
                  <a:gd name="connsiteX95" fmla="*/ 225017 w 495688"/>
                  <a:gd name="connsiteY95" fmla="*/ 467822 h 498284"/>
                  <a:gd name="connsiteX96" fmla="*/ 214885 w 495688"/>
                  <a:gd name="connsiteY96" fmla="*/ 446224 h 498284"/>
                  <a:gd name="connsiteX97" fmla="*/ 363877 w 495688"/>
                  <a:gd name="connsiteY97" fmla="*/ 481675 h 498284"/>
                  <a:gd name="connsiteX98" fmla="*/ 247611 w 495688"/>
                  <a:gd name="connsiteY98" fmla="*/ 365408 h 498284"/>
                  <a:gd name="connsiteX99" fmla="*/ 363877 w 495688"/>
                  <a:gd name="connsiteY99" fmla="*/ 249142 h 498284"/>
                  <a:gd name="connsiteX100" fmla="*/ 480143 w 495688"/>
                  <a:gd name="connsiteY100" fmla="*/ 365408 h 498284"/>
                  <a:gd name="connsiteX101" fmla="*/ 363877 w 495688"/>
                  <a:gd name="connsiteY101" fmla="*/ 481675 h 49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495688" h="498284">
                    <a:moveTo>
                      <a:pt x="314049" y="242317"/>
                    </a:moveTo>
                    <a:lnTo>
                      <a:pt x="314049" y="174400"/>
                    </a:lnTo>
                    <a:lnTo>
                      <a:pt x="425916" y="224487"/>
                    </a:lnTo>
                    <a:cubicBezTo>
                      <a:pt x="451038" y="235724"/>
                      <a:pt x="480513" y="224468"/>
                      <a:pt x="491750" y="199346"/>
                    </a:cubicBezTo>
                    <a:cubicBezTo>
                      <a:pt x="502987" y="174224"/>
                      <a:pt x="491731" y="144749"/>
                      <a:pt x="466609" y="133512"/>
                    </a:cubicBezTo>
                    <a:lnTo>
                      <a:pt x="314049" y="65218"/>
                    </a:lnTo>
                    <a:lnTo>
                      <a:pt x="314049" y="58133"/>
                    </a:lnTo>
                    <a:cubicBezTo>
                      <a:pt x="314049" y="35200"/>
                      <a:pt x="332639" y="16610"/>
                      <a:pt x="355572" y="16610"/>
                    </a:cubicBezTo>
                    <a:cubicBezTo>
                      <a:pt x="360159" y="16610"/>
                      <a:pt x="363877" y="12891"/>
                      <a:pt x="363877" y="8305"/>
                    </a:cubicBezTo>
                    <a:cubicBezTo>
                      <a:pt x="363877" y="3718"/>
                      <a:pt x="360159" y="0"/>
                      <a:pt x="355572" y="0"/>
                    </a:cubicBezTo>
                    <a:lnTo>
                      <a:pt x="156921" y="0"/>
                    </a:lnTo>
                    <a:cubicBezTo>
                      <a:pt x="124829" y="36"/>
                      <a:pt x="98823" y="26042"/>
                      <a:pt x="98788" y="58133"/>
                    </a:cubicBezTo>
                    <a:lnTo>
                      <a:pt x="98788" y="116266"/>
                    </a:lnTo>
                    <a:lnTo>
                      <a:pt x="32350" y="116266"/>
                    </a:lnTo>
                    <a:cubicBezTo>
                      <a:pt x="18590" y="116266"/>
                      <a:pt x="7435" y="127421"/>
                      <a:pt x="7435" y="141181"/>
                    </a:cubicBezTo>
                    <a:lnTo>
                      <a:pt x="7435" y="390323"/>
                    </a:lnTo>
                    <a:cubicBezTo>
                      <a:pt x="7435" y="404082"/>
                      <a:pt x="18590" y="415237"/>
                      <a:pt x="32350" y="415237"/>
                    </a:cubicBezTo>
                    <a:lnTo>
                      <a:pt x="98788" y="415237"/>
                    </a:lnTo>
                    <a:lnTo>
                      <a:pt x="98788" y="431846"/>
                    </a:lnTo>
                    <a:lnTo>
                      <a:pt x="16636" y="431846"/>
                    </a:lnTo>
                    <a:cubicBezTo>
                      <a:pt x="7498" y="431796"/>
                      <a:pt x="51" y="439162"/>
                      <a:pt x="0" y="448300"/>
                    </a:cubicBezTo>
                    <a:cubicBezTo>
                      <a:pt x="-5" y="449309"/>
                      <a:pt x="82" y="450317"/>
                      <a:pt x="260" y="451311"/>
                    </a:cubicBezTo>
                    <a:cubicBezTo>
                      <a:pt x="5637" y="478591"/>
                      <a:pt x="29550" y="498264"/>
                      <a:pt x="57355" y="498284"/>
                    </a:cubicBezTo>
                    <a:lnTo>
                      <a:pt x="255916" y="498284"/>
                    </a:lnTo>
                    <a:cubicBezTo>
                      <a:pt x="271675" y="498256"/>
                      <a:pt x="286744" y="491809"/>
                      <a:pt x="297647" y="480429"/>
                    </a:cubicBezTo>
                    <a:cubicBezTo>
                      <a:pt x="361189" y="517055"/>
                      <a:pt x="442391" y="495236"/>
                      <a:pt x="479018" y="431694"/>
                    </a:cubicBezTo>
                    <a:cubicBezTo>
                      <a:pt x="515644" y="368152"/>
                      <a:pt x="493825" y="286950"/>
                      <a:pt x="430283" y="250323"/>
                    </a:cubicBezTo>
                    <a:cubicBezTo>
                      <a:pt x="394840" y="229893"/>
                      <a:pt x="351959" y="226939"/>
                      <a:pt x="314049" y="242317"/>
                    </a:cubicBezTo>
                    <a:close/>
                    <a:moveTo>
                      <a:pt x="248143" y="113399"/>
                    </a:moveTo>
                    <a:lnTo>
                      <a:pt x="265336" y="75093"/>
                    </a:lnTo>
                    <a:lnTo>
                      <a:pt x="283503" y="74885"/>
                    </a:lnTo>
                    <a:lnTo>
                      <a:pt x="260146" y="127062"/>
                    </a:lnTo>
                    <a:close/>
                    <a:moveTo>
                      <a:pt x="214405" y="75197"/>
                    </a:moveTo>
                    <a:lnTo>
                      <a:pt x="247040" y="75197"/>
                    </a:lnTo>
                    <a:lnTo>
                      <a:pt x="236023" y="99748"/>
                    </a:lnTo>
                    <a:close/>
                    <a:moveTo>
                      <a:pt x="283607" y="115345"/>
                    </a:moveTo>
                    <a:cubicBezTo>
                      <a:pt x="333085" y="137469"/>
                      <a:pt x="329996" y="136405"/>
                      <a:pt x="332475" y="136405"/>
                    </a:cubicBezTo>
                    <a:cubicBezTo>
                      <a:pt x="337061" y="136407"/>
                      <a:pt x="340781" y="132690"/>
                      <a:pt x="340782" y="128103"/>
                    </a:cubicBezTo>
                    <a:cubicBezTo>
                      <a:pt x="340783" y="124830"/>
                      <a:pt x="338861" y="121861"/>
                      <a:pt x="335875" y="120523"/>
                    </a:cubicBezTo>
                    <a:lnTo>
                      <a:pt x="290432" y="100150"/>
                    </a:lnTo>
                    <a:lnTo>
                      <a:pt x="300605" y="77403"/>
                    </a:lnTo>
                    <a:lnTo>
                      <a:pt x="414315" y="128256"/>
                    </a:lnTo>
                    <a:lnTo>
                      <a:pt x="404142" y="150991"/>
                    </a:lnTo>
                    <a:lnTo>
                      <a:pt x="366239" y="134044"/>
                    </a:lnTo>
                    <a:cubicBezTo>
                      <a:pt x="362046" y="132177"/>
                      <a:pt x="357134" y="134062"/>
                      <a:pt x="355267" y="138254"/>
                    </a:cubicBezTo>
                    <a:cubicBezTo>
                      <a:pt x="353400" y="142447"/>
                      <a:pt x="355286" y="147359"/>
                      <a:pt x="359478" y="149226"/>
                    </a:cubicBezTo>
                    <a:lnTo>
                      <a:pt x="397381" y="166173"/>
                    </a:lnTo>
                    <a:lnTo>
                      <a:pt x="387208" y="188920"/>
                    </a:lnTo>
                    <a:lnTo>
                      <a:pt x="273563" y="138053"/>
                    </a:lnTo>
                    <a:close/>
                    <a:moveTo>
                      <a:pt x="444589" y="141855"/>
                    </a:moveTo>
                    <a:lnTo>
                      <a:pt x="417598" y="202428"/>
                    </a:lnTo>
                    <a:lnTo>
                      <a:pt x="402429" y="195654"/>
                    </a:lnTo>
                    <a:lnTo>
                      <a:pt x="429549" y="135030"/>
                    </a:lnTo>
                    <a:close/>
                    <a:moveTo>
                      <a:pt x="477288" y="167042"/>
                    </a:moveTo>
                    <a:cubicBezTo>
                      <a:pt x="483789" y="184252"/>
                      <a:pt x="475107" y="203473"/>
                      <a:pt x="457897" y="209973"/>
                    </a:cubicBezTo>
                    <a:cubicBezTo>
                      <a:pt x="449721" y="213061"/>
                      <a:pt x="440658" y="212812"/>
                      <a:pt x="432664" y="209279"/>
                    </a:cubicBezTo>
                    <a:lnTo>
                      <a:pt x="459784" y="148655"/>
                    </a:lnTo>
                    <a:cubicBezTo>
                      <a:pt x="467819" y="152217"/>
                      <a:pt x="474114" y="158820"/>
                      <a:pt x="477288" y="167016"/>
                    </a:cubicBezTo>
                    <a:close/>
                    <a:moveTo>
                      <a:pt x="24045" y="390323"/>
                    </a:moveTo>
                    <a:lnTo>
                      <a:pt x="24045" y="141181"/>
                    </a:lnTo>
                    <a:cubicBezTo>
                      <a:pt x="24045" y="136594"/>
                      <a:pt x="27763" y="132876"/>
                      <a:pt x="32350" y="132876"/>
                    </a:cubicBezTo>
                    <a:lnTo>
                      <a:pt x="181835" y="132876"/>
                    </a:lnTo>
                    <a:cubicBezTo>
                      <a:pt x="186421" y="132876"/>
                      <a:pt x="190140" y="136594"/>
                      <a:pt x="190140" y="141181"/>
                    </a:cubicBezTo>
                    <a:lnTo>
                      <a:pt x="190140" y="390323"/>
                    </a:lnTo>
                    <a:cubicBezTo>
                      <a:pt x="190140" y="394909"/>
                      <a:pt x="186421" y="398627"/>
                      <a:pt x="181835" y="398627"/>
                    </a:cubicBezTo>
                    <a:lnTo>
                      <a:pt x="32350" y="398627"/>
                    </a:lnTo>
                    <a:cubicBezTo>
                      <a:pt x="27763" y="398627"/>
                      <a:pt x="24045" y="394909"/>
                      <a:pt x="24045" y="390322"/>
                    </a:cubicBezTo>
                    <a:close/>
                    <a:moveTo>
                      <a:pt x="16636" y="448508"/>
                    </a:moveTo>
                    <a:lnTo>
                      <a:pt x="198444" y="448508"/>
                    </a:lnTo>
                    <a:cubicBezTo>
                      <a:pt x="200261" y="461119"/>
                      <a:pt x="206191" y="472778"/>
                      <a:pt x="215313" y="481675"/>
                    </a:cubicBezTo>
                    <a:lnTo>
                      <a:pt x="57264" y="481675"/>
                    </a:lnTo>
                    <a:cubicBezTo>
                      <a:pt x="37553" y="481698"/>
                      <a:pt x="20558" y="467824"/>
                      <a:pt x="16636" y="448507"/>
                    </a:cubicBezTo>
                    <a:close/>
                    <a:moveTo>
                      <a:pt x="214937" y="446198"/>
                    </a:moveTo>
                    <a:cubicBezTo>
                      <a:pt x="213837" y="437970"/>
                      <a:pt x="206810" y="431832"/>
                      <a:pt x="198509" y="431846"/>
                    </a:cubicBezTo>
                    <a:lnTo>
                      <a:pt x="115462" y="431846"/>
                    </a:lnTo>
                    <a:lnTo>
                      <a:pt x="115462" y="415237"/>
                    </a:lnTo>
                    <a:lnTo>
                      <a:pt x="181900" y="415237"/>
                    </a:lnTo>
                    <a:cubicBezTo>
                      <a:pt x="195659" y="415237"/>
                      <a:pt x="206814" y="404082"/>
                      <a:pt x="206814" y="390323"/>
                    </a:cubicBezTo>
                    <a:lnTo>
                      <a:pt x="206814" y="141181"/>
                    </a:lnTo>
                    <a:cubicBezTo>
                      <a:pt x="206814" y="127421"/>
                      <a:pt x="195659" y="116266"/>
                      <a:pt x="181900" y="116266"/>
                    </a:cubicBezTo>
                    <a:lnTo>
                      <a:pt x="115462" y="116266"/>
                    </a:lnTo>
                    <a:lnTo>
                      <a:pt x="115462" y="58133"/>
                    </a:lnTo>
                    <a:cubicBezTo>
                      <a:pt x="115462" y="35200"/>
                      <a:pt x="134053" y="16610"/>
                      <a:pt x="156985" y="16610"/>
                    </a:cubicBezTo>
                    <a:lnTo>
                      <a:pt x="314879" y="16610"/>
                    </a:lnTo>
                    <a:cubicBezTo>
                      <a:pt x="303664" y="27580"/>
                      <a:pt x="297372" y="42626"/>
                      <a:pt x="297439" y="58315"/>
                    </a:cubicBezTo>
                    <a:cubicBezTo>
                      <a:pt x="297128" y="58237"/>
                      <a:pt x="296803" y="58172"/>
                      <a:pt x="296492" y="58133"/>
                    </a:cubicBezTo>
                    <a:lnTo>
                      <a:pt x="296336" y="58302"/>
                    </a:lnTo>
                    <a:lnTo>
                      <a:pt x="196122" y="58302"/>
                    </a:lnTo>
                    <a:cubicBezTo>
                      <a:pt x="191422" y="58440"/>
                      <a:pt x="187725" y="62362"/>
                      <a:pt x="187864" y="67061"/>
                    </a:cubicBezTo>
                    <a:cubicBezTo>
                      <a:pt x="187920" y="68991"/>
                      <a:pt x="188631" y="70844"/>
                      <a:pt x="189880" y="72316"/>
                    </a:cubicBezTo>
                    <a:cubicBezTo>
                      <a:pt x="266764" y="159516"/>
                      <a:pt x="256058" y="147578"/>
                      <a:pt x="259173" y="149797"/>
                    </a:cubicBezTo>
                    <a:lnTo>
                      <a:pt x="297439" y="166964"/>
                    </a:lnTo>
                    <a:lnTo>
                      <a:pt x="297439" y="250505"/>
                    </a:lnTo>
                    <a:cubicBezTo>
                      <a:pt x="233999" y="287007"/>
                      <a:pt x="212163" y="368026"/>
                      <a:pt x="248665" y="431466"/>
                    </a:cubicBezTo>
                    <a:cubicBezTo>
                      <a:pt x="257522" y="446859"/>
                      <a:pt x="269382" y="460315"/>
                      <a:pt x="283542" y="471034"/>
                    </a:cubicBezTo>
                    <a:cubicBezTo>
                      <a:pt x="266493" y="486308"/>
                      <a:pt x="240291" y="484870"/>
                      <a:pt x="225017" y="467822"/>
                    </a:cubicBezTo>
                    <a:cubicBezTo>
                      <a:pt x="219596" y="461771"/>
                      <a:pt x="216073" y="454260"/>
                      <a:pt x="214885" y="446224"/>
                    </a:cubicBezTo>
                    <a:close/>
                    <a:moveTo>
                      <a:pt x="363877" y="481675"/>
                    </a:moveTo>
                    <a:cubicBezTo>
                      <a:pt x="299665" y="481675"/>
                      <a:pt x="247611" y="429620"/>
                      <a:pt x="247611" y="365408"/>
                    </a:cubicBezTo>
                    <a:cubicBezTo>
                      <a:pt x="247611" y="301196"/>
                      <a:pt x="299665" y="249142"/>
                      <a:pt x="363877" y="249142"/>
                    </a:cubicBezTo>
                    <a:cubicBezTo>
                      <a:pt x="428089" y="249142"/>
                      <a:pt x="480143" y="301196"/>
                      <a:pt x="480143" y="365408"/>
                    </a:cubicBezTo>
                    <a:cubicBezTo>
                      <a:pt x="480143" y="429620"/>
                      <a:pt x="428089" y="481675"/>
                      <a:pt x="363877" y="481675"/>
                    </a:cubicBezTo>
                    <a:close/>
                  </a:path>
                </a:pathLst>
              </a:custGeom>
              <a:grpFill/>
              <a:ln w="1293" cap="flat">
                <a:noFill/>
                <a:prstDash val="solid"/>
                <a:miter/>
              </a:ln>
            </p:spPr>
            <p:txBody>
              <a:bodyPr rtlCol="0" anchor="ctr"/>
              <a:lstStyle/>
              <a:p>
                <a:endParaRPr lang="en-US"/>
              </a:p>
            </p:txBody>
          </p:sp>
        </p:grpSp>
        <p:sp>
          <p:nvSpPr>
            <p:cNvPr id="51" name="Freeform: Shape 50">
              <a:extLst>
                <a:ext uri="{FF2B5EF4-FFF2-40B4-BE49-F238E27FC236}">
                  <a16:creationId xmlns:a16="http://schemas.microsoft.com/office/drawing/2014/main" id="{94A9AC0E-2317-60D4-02CE-7D562E5E167E}"/>
                </a:ext>
              </a:extLst>
            </p:cNvPr>
            <p:cNvSpPr/>
            <p:nvPr/>
          </p:nvSpPr>
          <p:spPr>
            <a:xfrm>
              <a:off x="9571380" y="5729892"/>
              <a:ext cx="28547" cy="102512"/>
            </a:xfrm>
            <a:custGeom>
              <a:avLst/>
              <a:gdLst>
                <a:gd name="connsiteX0" fmla="*/ 25023 w 28547"/>
                <a:gd name="connsiteY0" fmla="*/ 1129 h 102511"/>
                <a:gd name="connsiteX1" fmla="*/ 13669 w 28547"/>
                <a:gd name="connsiteY1" fmla="*/ 4126 h 102511"/>
                <a:gd name="connsiteX2" fmla="*/ 9257 w 28547"/>
                <a:gd name="connsiteY2" fmla="*/ 97412 h 102511"/>
                <a:gd name="connsiteX3" fmla="*/ 20087 w 28547"/>
                <a:gd name="connsiteY3" fmla="*/ 101958 h 102511"/>
                <a:gd name="connsiteX4" fmla="*/ 24632 w 28547"/>
                <a:gd name="connsiteY4" fmla="*/ 91128 h 102511"/>
                <a:gd name="connsiteX5" fmla="*/ 24336 w 28547"/>
                <a:gd name="connsiteY5" fmla="*/ 90483 h 102511"/>
                <a:gd name="connsiteX6" fmla="*/ 28021 w 28547"/>
                <a:gd name="connsiteY6" fmla="*/ 12483 h 102511"/>
                <a:gd name="connsiteX7" fmla="*/ 25013 w 28547"/>
                <a:gd name="connsiteY7" fmla="*/ 1130 h 102511"/>
                <a:gd name="connsiteX8" fmla="*/ 25010 w 28547"/>
                <a:gd name="connsiteY8" fmla="*/ 1129 h 102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47" h="102511">
                  <a:moveTo>
                    <a:pt x="25023" y="1129"/>
                  </a:moveTo>
                  <a:cubicBezTo>
                    <a:pt x="21060" y="-1178"/>
                    <a:pt x="15977" y="164"/>
                    <a:pt x="13669" y="4126"/>
                  </a:cubicBezTo>
                  <a:cubicBezTo>
                    <a:pt x="-2847" y="32665"/>
                    <a:pt x="-4492" y="67442"/>
                    <a:pt x="9257" y="97412"/>
                  </a:cubicBezTo>
                  <a:cubicBezTo>
                    <a:pt x="10992" y="101658"/>
                    <a:pt x="15841" y="103693"/>
                    <a:pt x="20087" y="101958"/>
                  </a:cubicBezTo>
                  <a:cubicBezTo>
                    <a:pt x="24332" y="100223"/>
                    <a:pt x="26368" y="95374"/>
                    <a:pt x="24632" y="91128"/>
                  </a:cubicBezTo>
                  <a:cubicBezTo>
                    <a:pt x="24543" y="90909"/>
                    <a:pt x="24444" y="90694"/>
                    <a:pt x="24336" y="90483"/>
                  </a:cubicBezTo>
                  <a:cubicBezTo>
                    <a:pt x="12856" y="65421"/>
                    <a:pt x="14230" y="36351"/>
                    <a:pt x="28021" y="12483"/>
                  </a:cubicBezTo>
                  <a:cubicBezTo>
                    <a:pt x="30325" y="8517"/>
                    <a:pt x="28978" y="3434"/>
                    <a:pt x="25013" y="1130"/>
                  </a:cubicBezTo>
                  <a:cubicBezTo>
                    <a:pt x="25012" y="1130"/>
                    <a:pt x="25011" y="1129"/>
                    <a:pt x="25010" y="1129"/>
                  </a:cubicBezTo>
                  <a:close/>
                </a:path>
              </a:pathLst>
            </a:custGeom>
            <a:grpFill/>
            <a:ln w="1293"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B9C17902-B52C-A4C6-D816-04572349E5D9}"/>
                </a:ext>
              </a:extLst>
            </p:cNvPr>
            <p:cNvSpPr/>
            <p:nvPr/>
          </p:nvSpPr>
          <p:spPr>
            <a:xfrm>
              <a:off x="9741544" y="5729892"/>
              <a:ext cx="28547" cy="102512"/>
            </a:xfrm>
            <a:custGeom>
              <a:avLst/>
              <a:gdLst>
                <a:gd name="connsiteX0" fmla="*/ 4136 w 28547"/>
                <a:gd name="connsiteY0" fmla="*/ 1129 h 102511"/>
                <a:gd name="connsiteX1" fmla="*/ 1124 w 28547"/>
                <a:gd name="connsiteY1" fmla="*/ 12481 h 102511"/>
                <a:gd name="connsiteX2" fmla="*/ 1126 w 28547"/>
                <a:gd name="connsiteY2" fmla="*/ 12483 h 102511"/>
                <a:gd name="connsiteX3" fmla="*/ 4811 w 28547"/>
                <a:gd name="connsiteY3" fmla="*/ 90483 h 102511"/>
                <a:gd name="connsiteX4" fmla="*/ 8414 w 28547"/>
                <a:gd name="connsiteY4" fmla="*/ 101661 h 102511"/>
                <a:gd name="connsiteX5" fmla="*/ 19592 w 28547"/>
                <a:gd name="connsiteY5" fmla="*/ 98058 h 102511"/>
                <a:gd name="connsiteX6" fmla="*/ 19889 w 28547"/>
                <a:gd name="connsiteY6" fmla="*/ 97412 h 102511"/>
                <a:gd name="connsiteX7" fmla="*/ 15477 w 28547"/>
                <a:gd name="connsiteY7" fmla="*/ 4126 h 102511"/>
                <a:gd name="connsiteX8" fmla="*/ 4123 w 28547"/>
                <a:gd name="connsiteY8" fmla="*/ 1129 h 102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47" h="102511">
                  <a:moveTo>
                    <a:pt x="4136" y="1129"/>
                  </a:moveTo>
                  <a:cubicBezTo>
                    <a:pt x="170" y="3432"/>
                    <a:pt x="-1179" y="8514"/>
                    <a:pt x="1124" y="12481"/>
                  </a:cubicBezTo>
                  <a:cubicBezTo>
                    <a:pt x="1125" y="12482"/>
                    <a:pt x="1125" y="12482"/>
                    <a:pt x="1126" y="12483"/>
                  </a:cubicBezTo>
                  <a:cubicBezTo>
                    <a:pt x="14917" y="36351"/>
                    <a:pt x="16290" y="65421"/>
                    <a:pt x="4811" y="90483"/>
                  </a:cubicBezTo>
                  <a:cubicBezTo>
                    <a:pt x="2719" y="94564"/>
                    <a:pt x="4332" y="99569"/>
                    <a:pt x="8414" y="101661"/>
                  </a:cubicBezTo>
                  <a:cubicBezTo>
                    <a:pt x="12496" y="103753"/>
                    <a:pt x="17500" y="102139"/>
                    <a:pt x="19592" y="98058"/>
                  </a:cubicBezTo>
                  <a:cubicBezTo>
                    <a:pt x="19700" y="97847"/>
                    <a:pt x="19799" y="97631"/>
                    <a:pt x="19889" y="97412"/>
                  </a:cubicBezTo>
                  <a:cubicBezTo>
                    <a:pt x="33639" y="67442"/>
                    <a:pt x="31994" y="32665"/>
                    <a:pt x="15477" y="4126"/>
                  </a:cubicBezTo>
                  <a:cubicBezTo>
                    <a:pt x="13169" y="164"/>
                    <a:pt x="8086" y="-1178"/>
                    <a:pt x="4123" y="1129"/>
                  </a:cubicBezTo>
                  <a:close/>
                </a:path>
              </a:pathLst>
            </a:custGeom>
            <a:grpFill/>
            <a:ln w="1293" cap="flat">
              <a:noFill/>
              <a:prstDash val="solid"/>
              <a:miter/>
            </a:ln>
          </p:spPr>
          <p:txBody>
            <a:bodyPr rtlCol="0" anchor="ctr"/>
            <a:lstStyle/>
            <a:p>
              <a:endParaRPr lang="en-US"/>
            </a:p>
          </p:txBody>
        </p:sp>
      </p:grpSp>
      <p:grpSp>
        <p:nvGrpSpPr>
          <p:cNvPr id="55" name="Graphic 58">
            <a:extLst>
              <a:ext uri="{FF2B5EF4-FFF2-40B4-BE49-F238E27FC236}">
                <a16:creationId xmlns:a16="http://schemas.microsoft.com/office/drawing/2014/main" id="{106742D4-29D0-2998-9EFE-D29EDB5F0768}"/>
              </a:ext>
            </a:extLst>
          </p:cNvPr>
          <p:cNvGrpSpPr/>
          <p:nvPr/>
        </p:nvGrpSpPr>
        <p:grpSpPr>
          <a:xfrm>
            <a:off x="7431870" y="5355115"/>
            <a:ext cx="398026" cy="357602"/>
            <a:chOff x="6419783" y="5473913"/>
            <a:chExt cx="433490" cy="389464"/>
          </a:xfrm>
          <a:solidFill>
            <a:srgbClr val="2E3453"/>
          </a:solidFill>
        </p:grpSpPr>
        <p:sp>
          <p:nvSpPr>
            <p:cNvPr id="56" name="Freeform: Shape 55">
              <a:extLst>
                <a:ext uri="{FF2B5EF4-FFF2-40B4-BE49-F238E27FC236}">
                  <a16:creationId xmlns:a16="http://schemas.microsoft.com/office/drawing/2014/main" id="{8D19E709-4090-D04F-3F16-373F3BE1A8FF}"/>
                </a:ext>
              </a:extLst>
            </p:cNvPr>
            <p:cNvSpPr/>
            <p:nvPr/>
          </p:nvSpPr>
          <p:spPr>
            <a:xfrm>
              <a:off x="6419738" y="5473924"/>
              <a:ext cx="433490" cy="305927"/>
            </a:xfrm>
            <a:custGeom>
              <a:avLst/>
              <a:gdLst>
                <a:gd name="connsiteX0" fmla="*/ 418634 w 433490"/>
                <a:gd name="connsiteY0" fmla="*/ 119729 h 305926"/>
                <a:gd name="connsiteX1" fmla="*/ 414525 w 433490"/>
                <a:gd name="connsiteY1" fmla="*/ 119729 h 305926"/>
                <a:gd name="connsiteX2" fmla="*/ 375725 w 433490"/>
                <a:gd name="connsiteY2" fmla="*/ 15285 h 305926"/>
                <a:gd name="connsiteX3" fmla="*/ 353735 w 433490"/>
                <a:gd name="connsiteY3" fmla="*/ 0 h 305926"/>
                <a:gd name="connsiteX4" fmla="*/ 79868 w 433490"/>
                <a:gd name="connsiteY4" fmla="*/ 0 h 305926"/>
                <a:gd name="connsiteX5" fmla="*/ 57878 w 433490"/>
                <a:gd name="connsiteY5" fmla="*/ 15285 h 305926"/>
                <a:gd name="connsiteX6" fmla="*/ 19089 w 433490"/>
                <a:gd name="connsiteY6" fmla="*/ 119729 h 305926"/>
                <a:gd name="connsiteX7" fmla="*/ 14901 w 433490"/>
                <a:gd name="connsiteY7" fmla="*/ 119729 h 305926"/>
                <a:gd name="connsiteX8" fmla="*/ 0 w 433490"/>
                <a:gd name="connsiteY8" fmla="*/ 134630 h 305926"/>
                <a:gd name="connsiteX9" fmla="*/ 0 w 433490"/>
                <a:gd name="connsiteY9" fmla="*/ 146608 h 305926"/>
                <a:gd name="connsiteX10" fmla="*/ 14901 w 433490"/>
                <a:gd name="connsiteY10" fmla="*/ 161509 h 305926"/>
                <a:gd name="connsiteX11" fmla="*/ 17159 w 433490"/>
                <a:gd name="connsiteY11" fmla="*/ 161509 h 305926"/>
                <a:gd name="connsiteX12" fmla="*/ 17159 w 433490"/>
                <a:gd name="connsiteY12" fmla="*/ 300689 h 305926"/>
                <a:gd name="connsiteX13" fmla="*/ 23509 w 433490"/>
                <a:gd name="connsiteY13" fmla="*/ 307039 h 305926"/>
                <a:gd name="connsiteX14" fmla="*/ 29859 w 433490"/>
                <a:gd name="connsiteY14" fmla="*/ 300689 h 305926"/>
                <a:gd name="connsiteX15" fmla="*/ 29859 w 433490"/>
                <a:gd name="connsiteY15" fmla="*/ 161509 h 305926"/>
                <a:gd name="connsiteX16" fmla="*/ 129562 w 433490"/>
                <a:gd name="connsiteY16" fmla="*/ 161509 h 305926"/>
                <a:gd name="connsiteX17" fmla="*/ 144339 w 433490"/>
                <a:gd name="connsiteY17" fmla="*/ 155391 h 305926"/>
                <a:gd name="connsiteX18" fmla="*/ 216801 w 433490"/>
                <a:gd name="connsiteY18" fmla="*/ 82928 h 305926"/>
                <a:gd name="connsiteX19" fmla="*/ 289219 w 433490"/>
                <a:gd name="connsiteY19" fmla="*/ 155391 h 305926"/>
                <a:gd name="connsiteX20" fmla="*/ 303996 w 433490"/>
                <a:gd name="connsiteY20" fmla="*/ 161509 h 305926"/>
                <a:gd name="connsiteX21" fmla="*/ 403699 w 433490"/>
                <a:gd name="connsiteY21" fmla="*/ 161509 h 305926"/>
                <a:gd name="connsiteX22" fmla="*/ 403699 w 433490"/>
                <a:gd name="connsiteY22" fmla="*/ 178352 h 305926"/>
                <a:gd name="connsiteX23" fmla="*/ 410317 w 433490"/>
                <a:gd name="connsiteY23" fmla="*/ 184434 h 305926"/>
                <a:gd name="connsiteX24" fmla="*/ 416399 w 433490"/>
                <a:gd name="connsiteY24" fmla="*/ 178352 h 305926"/>
                <a:gd name="connsiteX25" fmla="*/ 416399 w 433490"/>
                <a:gd name="connsiteY25" fmla="*/ 161509 h 305926"/>
                <a:gd name="connsiteX26" fmla="*/ 418657 w 433490"/>
                <a:gd name="connsiteY26" fmla="*/ 161509 h 305926"/>
                <a:gd name="connsiteX27" fmla="*/ 433558 w 433490"/>
                <a:gd name="connsiteY27" fmla="*/ 146608 h 305926"/>
                <a:gd name="connsiteX28" fmla="*/ 433558 w 433490"/>
                <a:gd name="connsiteY28" fmla="*/ 134630 h 305926"/>
                <a:gd name="connsiteX29" fmla="*/ 418657 w 433490"/>
                <a:gd name="connsiteY29" fmla="*/ 119729 h 305926"/>
                <a:gd name="connsiteX30" fmla="*/ 69810 w 433490"/>
                <a:gd name="connsiteY30" fmla="*/ 19699 h 305926"/>
                <a:gd name="connsiteX31" fmla="*/ 79891 w 433490"/>
                <a:gd name="connsiteY31" fmla="*/ 12689 h 305926"/>
                <a:gd name="connsiteX32" fmla="*/ 353712 w 433490"/>
                <a:gd name="connsiteY32" fmla="*/ 12689 h 305926"/>
                <a:gd name="connsiteX33" fmla="*/ 363793 w 433490"/>
                <a:gd name="connsiteY33" fmla="*/ 19699 h 305926"/>
                <a:gd name="connsiteX34" fmla="*/ 400978 w 433490"/>
                <a:gd name="connsiteY34" fmla="*/ 119729 h 305926"/>
                <a:gd name="connsiteX35" fmla="*/ 312677 w 433490"/>
                <a:gd name="connsiteY35" fmla="*/ 119729 h 305926"/>
                <a:gd name="connsiteX36" fmla="*/ 231567 w 433490"/>
                <a:gd name="connsiteY36" fmla="*/ 38596 h 305926"/>
                <a:gd name="connsiteX37" fmla="*/ 202024 w 433490"/>
                <a:gd name="connsiteY37" fmla="*/ 38596 h 305926"/>
                <a:gd name="connsiteX38" fmla="*/ 120903 w 433490"/>
                <a:gd name="connsiteY38" fmla="*/ 119729 h 305926"/>
                <a:gd name="connsiteX39" fmla="*/ 32636 w 433490"/>
                <a:gd name="connsiteY39" fmla="*/ 119729 h 305926"/>
                <a:gd name="connsiteX40" fmla="*/ 420892 w 433490"/>
                <a:gd name="connsiteY40" fmla="*/ 146608 h 305926"/>
                <a:gd name="connsiteX41" fmla="*/ 418634 w 433490"/>
                <a:gd name="connsiteY41" fmla="*/ 148809 h 305926"/>
                <a:gd name="connsiteX42" fmla="*/ 304030 w 433490"/>
                <a:gd name="connsiteY42" fmla="*/ 148809 h 305926"/>
                <a:gd name="connsiteX43" fmla="*/ 298250 w 433490"/>
                <a:gd name="connsiteY43" fmla="*/ 146405 h 305926"/>
                <a:gd name="connsiteX44" fmla="*/ 221294 w 433490"/>
                <a:gd name="connsiteY44" fmla="*/ 69449 h 305926"/>
                <a:gd name="connsiteX45" fmla="*/ 212306 w 433490"/>
                <a:gd name="connsiteY45" fmla="*/ 69406 h 305926"/>
                <a:gd name="connsiteX46" fmla="*/ 212263 w 433490"/>
                <a:gd name="connsiteY46" fmla="*/ 69449 h 305926"/>
                <a:gd name="connsiteX47" fmla="*/ 135341 w 433490"/>
                <a:gd name="connsiteY47" fmla="*/ 146405 h 305926"/>
                <a:gd name="connsiteX48" fmla="*/ 129550 w 433490"/>
                <a:gd name="connsiteY48" fmla="*/ 148809 h 305926"/>
                <a:gd name="connsiteX49" fmla="*/ 14901 w 433490"/>
                <a:gd name="connsiteY49" fmla="*/ 148809 h 305926"/>
                <a:gd name="connsiteX50" fmla="*/ 12643 w 433490"/>
                <a:gd name="connsiteY50" fmla="*/ 146608 h 305926"/>
                <a:gd name="connsiteX51" fmla="*/ 12643 w 433490"/>
                <a:gd name="connsiteY51" fmla="*/ 134630 h 305926"/>
                <a:gd name="connsiteX52" fmla="*/ 14901 w 433490"/>
                <a:gd name="connsiteY52" fmla="*/ 132429 h 305926"/>
                <a:gd name="connsiteX53" fmla="*/ 123477 w 433490"/>
                <a:gd name="connsiteY53" fmla="*/ 132429 h 305926"/>
                <a:gd name="connsiteX54" fmla="*/ 127992 w 433490"/>
                <a:gd name="connsiteY54" fmla="*/ 130566 h 305926"/>
                <a:gd name="connsiteX55" fmla="*/ 210965 w 433490"/>
                <a:gd name="connsiteY55" fmla="*/ 47594 h 305926"/>
                <a:gd name="connsiteX56" fmla="*/ 222540 w 433490"/>
                <a:gd name="connsiteY56" fmla="*/ 47551 h 305926"/>
                <a:gd name="connsiteX57" fmla="*/ 222615 w 433490"/>
                <a:gd name="connsiteY57" fmla="*/ 47628 h 305926"/>
                <a:gd name="connsiteX58" fmla="*/ 305599 w 433490"/>
                <a:gd name="connsiteY58" fmla="*/ 130600 h 305926"/>
                <a:gd name="connsiteX59" fmla="*/ 310115 w 433490"/>
                <a:gd name="connsiteY59" fmla="*/ 132463 h 305926"/>
                <a:gd name="connsiteX60" fmla="*/ 418702 w 433490"/>
                <a:gd name="connsiteY60" fmla="*/ 132463 h 305926"/>
                <a:gd name="connsiteX61" fmla="*/ 420903 w 433490"/>
                <a:gd name="connsiteY61" fmla="*/ 134664 h 30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33490" h="305926">
                  <a:moveTo>
                    <a:pt x="418634" y="119729"/>
                  </a:moveTo>
                  <a:lnTo>
                    <a:pt x="414525" y="119729"/>
                  </a:lnTo>
                  <a:lnTo>
                    <a:pt x="375725" y="15285"/>
                  </a:lnTo>
                  <a:cubicBezTo>
                    <a:pt x="372288" y="6112"/>
                    <a:pt x="363531" y="25"/>
                    <a:pt x="353735" y="0"/>
                  </a:cubicBezTo>
                  <a:lnTo>
                    <a:pt x="79868" y="0"/>
                  </a:lnTo>
                  <a:cubicBezTo>
                    <a:pt x="70073" y="28"/>
                    <a:pt x="61318" y="6114"/>
                    <a:pt x="57878" y="15285"/>
                  </a:cubicBezTo>
                  <a:lnTo>
                    <a:pt x="19089" y="119729"/>
                  </a:lnTo>
                  <a:lnTo>
                    <a:pt x="14901" y="119729"/>
                  </a:lnTo>
                  <a:cubicBezTo>
                    <a:pt x="6677" y="119742"/>
                    <a:pt x="12" y="126406"/>
                    <a:pt x="0" y="134630"/>
                  </a:cubicBezTo>
                  <a:lnTo>
                    <a:pt x="0" y="146608"/>
                  </a:lnTo>
                  <a:cubicBezTo>
                    <a:pt x="12" y="154832"/>
                    <a:pt x="6677" y="161497"/>
                    <a:pt x="14901" y="161509"/>
                  </a:cubicBezTo>
                  <a:lnTo>
                    <a:pt x="17159" y="161509"/>
                  </a:lnTo>
                  <a:lnTo>
                    <a:pt x="17159" y="300689"/>
                  </a:lnTo>
                  <a:cubicBezTo>
                    <a:pt x="17159" y="304196"/>
                    <a:pt x="20002" y="307039"/>
                    <a:pt x="23509" y="307039"/>
                  </a:cubicBezTo>
                  <a:cubicBezTo>
                    <a:pt x="27016" y="307039"/>
                    <a:pt x="29859" y="304196"/>
                    <a:pt x="29859" y="300689"/>
                  </a:cubicBezTo>
                  <a:lnTo>
                    <a:pt x="29859" y="161509"/>
                  </a:lnTo>
                  <a:lnTo>
                    <a:pt x="129562" y="161509"/>
                  </a:lnTo>
                  <a:cubicBezTo>
                    <a:pt x="135107" y="161526"/>
                    <a:pt x="140429" y="159323"/>
                    <a:pt x="144339" y="155391"/>
                  </a:cubicBezTo>
                  <a:lnTo>
                    <a:pt x="216801" y="82928"/>
                  </a:lnTo>
                  <a:lnTo>
                    <a:pt x="289219" y="155391"/>
                  </a:lnTo>
                  <a:cubicBezTo>
                    <a:pt x="293131" y="159321"/>
                    <a:pt x="298451" y="161524"/>
                    <a:pt x="303996" y="161509"/>
                  </a:cubicBezTo>
                  <a:lnTo>
                    <a:pt x="403699" y="161509"/>
                  </a:lnTo>
                  <a:lnTo>
                    <a:pt x="403699" y="178352"/>
                  </a:lnTo>
                  <a:cubicBezTo>
                    <a:pt x="403847" y="181859"/>
                    <a:pt x="406810" y="184582"/>
                    <a:pt x="410317" y="184434"/>
                  </a:cubicBezTo>
                  <a:cubicBezTo>
                    <a:pt x="413616" y="184295"/>
                    <a:pt x="416260" y="181652"/>
                    <a:pt x="416399" y="178352"/>
                  </a:cubicBezTo>
                  <a:lnTo>
                    <a:pt x="416399" y="161509"/>
                  </a:lnTo>
                  <a:lnTo>
                    <a:pt x="418657" y="161509"/>
                  </a:lnTo>
                  <a:cubicBezTo>
                    <a:pt x="426884" y="161503"/>
                    <a:pt x="433551" y="154835"/>
                    <a:pt x="433558" y="146608"/>
                  </a:cubicBezTo>
                  <a:lnTo>
                    <a:pt x="433558" y="134630"/>
                  </a:lnTo>
                  <a:cubicBezTo>
                    <a:pt x="433545" y="126406"/>
                    <a:pt x="426881" y="119742"/>
                    <a:pt x="418657" y="119729"/>
                  </a:cubicBezTo>
                  <a:close/>
                  <a:moveTo>
                    <a:pt x="69810" y="19699"/>
                  </a:moveTo>
                  <a:cubicBezTo>
                    <a:pt x="71384" y="15492"/>
                    <a:pt x="75399" y="12700"/>
                    <a:pt x="79891" y="12689"/>
                  </a:cubicBezTo>
                  <a:lnTo>
                    <a:pt x="353712" y="12689"/>
                  </a:lnTo>
                  <a:cubicBezTo>
                    <a:pt x="358203" y="12703"/>
                    <a:pt x="362216" y="15494"/>
                    <a:pt x="363793" y="19699"/>
                  </a:cubicBezTo>
                  <a:lnTo>
                    <a:pt x="400978" y="119729"/>
                  </a:lnTo>
                  <a:lnTo>
                    <a:pt x="312677" y="119729"/>
                  </a:lnTo>
                  <a:lnTo>
                    <a:pt x="231567" y="38596"/>
                  </a:lnTo>
                  <a:cubicBezTo>
                    <a:pt x="223408" y="30442"/>
                    <a:pt x="210184" y="30442"/>
                    <a:pt x="202024" y="38596"/>
                  </a:cubicBezTo>
                  <a:lnTo>
                    <a:pt x="120903" y="119729"/>
                  </a:lnTo>
                  <a:lnTo>
                    <a:pt x="32636" y="119729"/>
                  </a:lnTo>
                  <a:close/>
                  <a:moveTo>
                    <a:pt x="420892" y="146608"/>
                  </a:moveTo>
                  <a:cubicBezTo>
                    <a:pt x="420861" y="147833"/>
                    <a:pt x="419859" y="148809"/>
                    <a:pt x="418634" y="148809"/>
                  </a:cubicBezTo>
                  <a:lnTo>
                    <a:pt x="304030" y="148809"/>
                  </a:lnTo>
                  <a:cubicBezTo>
                    <a:pt x="301860" y="148811"/>
                    <a:pt x="299778" y="147946"/>
                    <a:pt x="298250" y="146405"/>
                  </a:cubicBezTo>
                  <a:lnTo>
                    <a:pt x="221294" y="69449"/>
                  </a:lnTo>
                  <a:cubicBezTo>
                    <a:pt x="218824" y="66955"/>
                    <a:pt x="214800" y="66936"/>
                    <a:pt x="212306" y="69406"/>
                  </a:cubicBezTo>
                  <a:cubicBezTo>
                    <a:pt x="212292" y="69420"/>
                    <a:pt x="212278" y="69434"/>
                    <a:pt x="212263" y="69449"/>
                  </a:cubicBezTo>
                  <a:lnTo>
                    <a:pt x="135341" y="146405"/>
                  </a:lnTo>
                  <a:cubicBezTo>
                    <a:pt x="133810" y="147948"/>
                    <a:pt x="131725" y="148815"/>
                    <a:pt x="129550" y="148809"/>
                  </a:cubicBezTo>
                  <a:lnTo>
                    <a:pt x="14901" y="148809"/>
                  </a:lnTo>
                  <a:cubicBezTo>
                    <a:pt x="13676" y="148810"/>
                    <a:pt x="12674" y="147833"/>
                    <a:pt x="12643" y="146608"/>
                  </a:cubicBezTo>
                  <a:lnTo>
                    <a:pt x="12643" y="134630"/>
                  </a:lnTo>
                  <a:cubicBezTo>
                    <a:pt x="12674" y="133406"/>
                    <a:pt x="13676" y="132429"/>
                    <a:pt x="14901" y="132429"/>
                  </a:cubicBezTo>
                  <a:lnTo>
                    <a:pt x="123477" y="132429"/>
                  </a:lnTo>
                  <a:cubicBezTo>
                    <a:pt x="125170" y="132433"/>
                    <a:pt x="126795" y="131763"/>
                    <a:pt x="127992" y="130566"/>
                  </a:cubicBezTo>
                  <a:lnTo>
                    <a:pt x="210965" y="47594"/>
                  </a:lnTo>
                  <a:cubicBezTo>
                    <a:pt x="214150" y="44386"/>
                    <a:pt x="219332" y="44367"/>
                    <a:pt x="222540" y="47551"/>
                  </a:cubicBezTo>
                  <a:cubicBezTo>
                    <a:pt x="222565" y="47577"/>
                    <a:pt x="222590" y="47602"/>
                    <a:pt x="222615" y="47628"/>
                  </a:cubicBezTo>
                  <a:lnTo>
                    <a:pt x="305599" y="130600"/>
                  </a:lnTo>
                  <a:cubicBezTo>
                    <a:pt x="306795" y="131799"/>
                    <a:pt x="308421" y="132470"/>
                    <a:pt x="310115" y="132463"/>
                  </a:cubicBezTo>
                  <a:lnTo>
                    <a:pt x="418702" y="132463"/>
                  </a:lnTo>
                  <a:cubicBezTo>
                    <a:pt x="419905" y="132493"/>
                    <a:pt x="420873" y="133461"/>
                    <a:pt x="420903" y="134664"/>
                  </a:cubicBezTo>
                  <a:close/>
                </a:path>
              </a:pathLst>
            </a:custGeom>
            <a:grpFill/>
            <a:ln w="1116"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5A933E98-715C-9813-4F31-1D53DCBB2778}"/>
                </a:ext>
              </a:extLst>
            </p:cNvPr>
            <p:cNvSpPr/>
            <p:nvPr/>
          </p:nvSpPr>
          <p:spPr>
            <a:xfrm>
              <a:off x="6709725" y="5686030"/>
              <a:ext cx="98213" cy="125306"/>
            </a:xfrm>
            <a:custGeom>
              <a:avLst/>
              <a:gdLst>
                <a:gd name="connsiteX0" fmla="*/ 91880 w 98212"/>
                <a:gd name="connsiteY0" fmla="*/ 125588 h 125305"/>
                <a:gd name="connsiteX1" fmla="*/ 98235 w 98212"/>
                <a:gd name="connsiteY1" fmla="*/ 119244 h 125305"/>
                <a:gd name="connsiteX2" fmla="*/ 98235 w 98212"/>
                <a:gd name="connsiteY2" fmla="*/ 6356 h 125305"/>
                <a:gd name="connsiteX3" fmla="*/ 91902 w 98212"/>
                <a:gd name="connsiteY3" fmla="*/ 0 h 125305"/>
                <a:gd name="connsiteX4" fmla="*/ 91891 w 98212"/>
                <a:gd name="connsiteY4" fmla="*/ 0 h 125305"/>
                <a:gd name="connsiteX5" fmla="*/ 6344 w 98212"/>
                <a:gd name="connsiteY5" fmla="*/ 0 h 125305"/>
                <a:gd name="connsiteX6" fmla="*/ 0 w 98212"/>
                <a:gd name="connsiteY6" fmla="*/ 6344 h 125305"/>
                <a:gd name="connsiteX7" fmla="*/ 0 w 98212"/>
                <a:gd name="connsiteY7" fmla="*/ 6356 h 125305"/>
                <a:gd name="connsiteX8" fmla="*/ 0 w 98212"/>
                <a:gd name="connsiteY8" fmla="*/ 119244 h 125305"/>
                <a:gd name="connsiteX9" fmla="*/ 6356 w 98212"/>
                <a:gd name="connsiteY9" fmla="*/ 125599 h 125305"/>
                <a:gd name="connsiteX10" fmla="*/ 85535 w 98212"/>
                <a:gd name="connsiteY10" fmla="*/ 85524 h 125305"/>
                <a:gd name="connsiteX11" fmla="*/ 55462 w 98212"/>
                <a:gd name="connsiteY11" fmla="*/ 85524 h 125305"/>
                <a:gd name="connsiteX12" fmla="*/ 55462 w 98212"/>
                <a:gd name="connsiteY12" fmla="*/ 55451 h 125305"/>
                <a:gd name="connsiteX13" fmla="*/ 85524 w 98212"/>
                <a:gd name="connsiteY13" fmla="*/ 55451 h 125305"/>
                <a:gd name="connsiteX14" fmla="*/ 42773 w 98212"/>
                <a:gd name="connsiteY14" fmla="*/ 85524 h 125305"/>
                <a:gd name="connsiteX15" fmla="*/ 12689 w 98212"/>
                <a:gd name="connsiteY15" fmla="*/ 85524 h 125305"/>
                <a:gd name="connsiteX16" fmla="*/ 12689 w 98212"/>
                <a:gd name="connsiteY16" fmla="*/ 55451 h 125305"/>
                <a:gd name="connsiteX17" fmla="*/ 42751 w 98212"/>
                <a:gd name="connsiteY17" fmla="*/ 55451 h 125305"/>
                <a:gd name="connsiteX18" fmla="*/ 85535 w 98212"/>
                <a:gd name="connsiteY18" fmla="*/ 112888 h 125305"/>
                <a:gd name="connsiteX19" fmla="*/ 12689 w 98212"/>
                <a:gd name="connsiteY19" fmla="*/ 112888 h 125305"/>
                <a:gd name="connsiteX20" fmla="*/ 12689 w 98212"/>
                <a:gd name="connsiteY20" fmla="*/ 98213 h 125305"/>
                <a:gd name="connsiteX21" fmla="*/ 85524 w 98212"/>
                <a:gd name="connsiteY21" fmla="*/ 98213 h 125305"/>
                <a:gd name="connsiteX22" fmla="*/ 85535 w 98212"/>
                <a:gd name="connsiteY22" fmla="*/ 42751 h 125305"/>
                <a:gd name="connsiteX23" fmla="*/ 55462 w 98212"/>
                <a:gd name="connsiteY23" fmla="*/ 42751 h 125305"/>
                <a:gd name="connsiteX24" fmla="*/ 55462 w 98212"/>
                <a:gd name="connsiteY24" fmla="*/ 12700 h 125305"/>
                <a:gd name="connsiteX25" fmla="*/ 85524 w 98212"/>
                <a:gd name="connsiteY25" fmla="*/ 12700 h 125305"/>
                <a:gd name="connsiteX26" fmla="*/ 42773 w 98212"/>
                <a:gd name="connsiteY26" fmla="*/ 12689 h 125305"/>
                <a:gd name="connsiteX27" fmla="*/ 42773 w 98212"/>
                <a:gd name="connsiteY27" fmla="*/ 42751 h 125305"/>
                <a:gd name="connsiteX28" fmla="*/ 12689 w 98212"/>
                <a:gd name="connsiteY28" fmla="*/ 42751 h 125305"/>
                <a:gd name="connsiteX29" fmla="*/ 12689 w 98212"/>
                <a:gd name="connsiteY29" fmla="*/ 12700 h 12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8212" h="125305">
                  <a:moveTo>
                    <a:pt x="91880" y="125588"/>
                  </a:moveTo>
                  <a:cubicBezTo>
                    <a:pt x="95385" y="125588"/>
                    <a:pt x="98229" y="122749"/>
                    <a:pt x="98235" y="119244"/>
                  </a:cubicBezTo>
                  <a:lnTo>
                    <a:pt x="98235" y="6356"/>
                  </a:lnTo>
                  <a:cubicBezTo>
                    <a:pt x="98241" y="2852"/>
                    <a:pt x="95406" y="6"/>
                    <a:pt x="91902" y="0"/>
                  </a:cubicBezTo>
                  <a:cubicBezTo>
                    <a:pt x="91898" y="0"/>
                    <a:pt x="91895" y="0"/>
                    <a:pt x="91891" y="0"/>
                  </a:cubicBezTo>
                  <a:lnTo>
                    <a:pt x="6344" y="0"/>
                  </a:lnTo>
                  <a:cubicBezTo>
                    <a:pt x="2840" y="0"/>
                    <a:pt x="0" y="2840"/>
                    <a:pt x="0" y="6344"/>
                  </a:cubicBezTo>
                  <a:cubicBezTo>
                    <a:pt x="0" y="6348"/>
                    <a:pt x="0" y="6352"/>
                    <a:pt x="0" y="6356"/>
                  </a:cubicBezTo>
                  <a:lnTo>
                    <a:pt x="0" y="119244"/>
                  </a:lnTo>
                  <a:cubicBezTo>
                    <a:pt x="0" y="122754"/>
                    <a:pt x="2845" y="125599"/>
                    <a:pt x="6356" y="125599"/>
                  </a:cubicBezTo>
                  <a:close/>
                  <a:moveTo>
                    <a:pt x="85535" y="85524"/>
                  </a:moveTo>
                  <a:lnTo>
                    <a:pt x="55462" y="85524"/>
                  </a:lnTo>
                  <a:lnTo>
                    <a:pt x="55462" y="55451"/>
                  </a:lnTo>
                  <a:lnTo>
                    <a:pt x="85524" y="55451"/>
                  </a:lnTo>
                  <a:close/>
                  <a:moveTo>
                    <a:pt x="42773" y="85524"/>
                  </a:moveTo>
                  <a:lnTo>
                    <a:pt x="12689" y="85524"/>
                  </a:lnTo>
                  <a:lnTo>
                    <a:pt x="12689" y="55451"/>
                  </a:lnTo>
                  <a:lnTo>
                    <a:pt x="42751" y="55451"/>
                  </a:lnTo>
                  <a:close/>
                  <a:moveTo>
                    <a:pt x="85535" y="112888"/>
                  </a:moveTo>
                  <a:lnTo>
                    <a:pt x="12689" y="112888"/>
                  </a:lnTo>
                  <a:lnTo>
                    <a:pt x="12689" y="98213"/>
                  </a:lnTo>
                  <a:lnTo>
                    <a:pt x="85524" y="98213"/>
                  </a:lnTo>
                  <a:close/>
                  <a:moveTo>
                    <a:pt x="85535" y="42751"/>
                  </a:moveTo>
                  <a:lnTo>
                    <a:pt x="55462" y="42751"/>
                  </a:lnTo>
                  <a:lnTo>
                    <a:pt x="55462" y="12700"/>
                  </a:lnTo>
                  <a:lnTo>
                    <a:pt x="85524" y="12700"/>
                  </a:lnTo>
                  <a:close/>
                  <a:moveTo>
                    <a:pt x="42773" y="12689"/>
                  </a:moveTo>
                  <a:lnTo>
                    <a:pt x="42773" y="42751"/>
                  </a:lnTo>
                  <a:lnTo>
                    <a:pt x="12689" y="42751"/>
                  </a:lnTo>
                  <a:lnTo>
                    <a:pt x="12689" y="12700"/>
                  </a:lnTo>
                  <a:close/>
                </a:path>
              </a:pathLst>
            </a:custGeom>
            <a:grpFill/>
            <a:ln w="1116"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83043480-642E-5C6A-0B1C-3F67254B465B}"/>
                </a:ext>
              </a:extLst>
            </p:cNvPr>
            <p:cNvSpPr/>
            <p:nvPr/>
          </p:nvSpPr>
          <p:spPr>
            <a:xfrm>
              <a:off x="6465119" y="5686030"/>
              <a:ext cx="98213" cy="125306"/>
            </a:xfrm>
            <a:custGeom>
              <a:avLst/>
              <a:gdLst>
                <a:gd name="connsiteX0" fmla="*/ 91880 w 98212"/>
                <a:gd name="connsiteY0" fmla="*/ 125588 h 125305"/>
                <a:gd name="connsiteX1" fmla="*/ 98235 w 98212"/>
                <a:gd name="connsiteY1" fmla="*/ 119244 h 125305"/>
                <a:gd name="connsiteX2" fmla="*/ 98235 w 98212"/>
                <a:gd name="connsiteY2" fmla="*/ 6356 h 125305"/>
                <a:gd name="connsiteX3" fmla="*/ 91902 w 98212"/>
                <a:gd name="connsiteY3" fmla="*/ 0 h 125305"/>
                <a:gd name="connsiteX4" fmla="*/ 91891 w 98212"/>
                <a:gd name="connsiteY4" fmla="*/ 0 h 125305"/>
                <a:gd name="connsiteX5" fmla="*/ 6344 w 98212"/>
                <a:gd name="connsiteY5" fmla="*/ 0 h 125305"/>
                <a:gd name="connsiteX6" fmla="*/ 0 w 98212"/>
                <a:gd name="connsiteY6" fmla="*/ 6344 h 125305"/>
                <a:gd name="connsiteX7" fmla="*/ 0 w 98212"/>
                <a:gd name="connsiteY7" fmla="*/ 6356 h 125305"/>
                <a:gd name="connsiteX8" fmla="*/ 0 w 98212"/>
                <a:gd name="connsiteY8" fmla="*/ 119244 h 125305"/>
                <a:gd name="connsiteX9" fmla="*/ 6356 w 98212"/>
                <a:gd name="connsiteY9" fmla="*/ 125599 h 125305"/>
                <a:gd name="connsiteX10" fmla="*/ 85535 w 98212"/>
                <a:gd name="connsiteY10" fmla="*/ 85524 h 125305"/>
                <a:gd name="connsiteX11" fmla="*/ 55462 w 98212"/>
                <a:gd name="connsiteY11" fmla="*/ 85524 h 125305"/>
                <a:gd name="connsiteX12" fmla="*/ 55462 w 98212"/>
                <a:gd name="connsiteY12" fmla="*/ 55451 h 125305"/>
                <a:gd name="connsiteX13" fmla="*/ 85524 w 98212"/>
                <a:gd name="connsiteY13" fmla="*/ 55451 h 125305"/>
                <a:gd name="connsiteX14" fmla="*/ 42773 w 98212"/>
                <a:gd name="connsiteY14" fmla="*/ 85524 h 125305"/>
                <a:gd name="connsiteX15" fmla="*/ 12689 w 98212"/>
                <a:gd name="connsiteY15" fmla="*/ 85524 h 125305"/>
                <a:gd name="connsiteX16" fmla="*/ 12689 w 98212"/>
                <a:gd name="connsiteY16" fmla="*/ 55451 h 125305"/>
                <a:gd name="connsiteX17" fmla="*/ 42751 w 98212"/>
                <a:gd name="connsiteY17" fmla="*/ 55451 h 125305"/>
                <a:gd name="connsiteX18" fmla="*/ 85535 w 98212"/>
                <a:gd name="connsiteY18" fmla="*/ 112888 h 125305"/>
                <a:gd name="connsiteX19" fmla="*/ 12689 w 98212"/>
                <a:gd name="connsiteY19" fmla="*/ 112888 h 125305"/>
                <a:gd name="connsiteX20" fmla="*/ 12689 w 98212"/>
                <a:gd name="connsiteY20" fmla="*/ 98213 h 125305"/>
                <a:gd name="connsiteX21" fmla="*/ 85524 w 98212"/>
                <a:gd name="connsiteY21" fmla="*/ 98213 h 125305"/>
                <a:gd name="connsiteX22" fmla="*/ 85535 w 98212"/>
                <a:gd name="connsiteY22" fmla="*/ 42751 h 125305"/>
                <a:gd name="connsiteX23" fmla="*/ 55462 w 98212"/>
                <a:gd name="connsiteY23" fmla="*/ 42751 h 125305"/>
                <a:gd name="connsiteX24" fmla="*/ 55462 w 98212"/>
                <a:gd name="connsiteY24" fmla="*/ 12700 h 125305"/>
                <a:gd name="connsiteX25" fmla="*/ 85524 w 98212"/>
                <a:gd name="connsiteY25" fmla="*/ 12700 h 125305"/>
                <a:gd name="connsiteX26" fmla="*/ 42773 w 98212"/>
                <a:gd name="connsiteY26" fmla="*/ 12689 h 125305"/>
                <a:gd name="connsiteX27" fmla="*/ 42773 w 98212"/>
                <a:gd name="connsiteY27" fmla="*/ 42751 h 125305"/>
                <a:gd name="connsiteX28" fmla="*/ 12689 w 98212"/>
                <a:gd name="connsiteY28" fmla="*/ 42751 h 125305"/>
                <a:gd name="connsiteX29" fmla="*/ 12689 w 98212"/>
                <a:gd name="connsiteY29" fmla="*/ 12700 h 12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8212" h="125305">
                  <a:moveTo>
                    <a:pt x="91880" y="125588"/>
                  </a:moveTo>
                  <a:cubicBezTo>
                    <a:pt x="95385" y="125588"/>
                    <a:pt x="98229" y="122749"/>
                    <a:pt x="98235" y="119244"/>
                  </a:cubicBezTo>
                  <a:lnTo>
                    <a:pt x="98235" y="6356"/>
                  </a:lnTo>
                  <a:cubicBezTo>
                    <a:pt x="98241" y="2852"/>
                    <a:pt x="95406" y="6"/>
                    <a:pt x="91902" y="0"/>
                  </a:cubicBezTo>
                  <a:cubicBezTo>
                    <a:pt x="91898" y="0"/>
                    <a:pt x="91895" y="0"/>
                    <a:pt x="91891" y="0"/>
                  </a:cubicBezTo>
                  <a:lnTo>
                    <a:pt x="6344" y="0"/>
                  </a:lnTo>
                  <a:cubicBezTo>
                    <a:pt x="2840" y="0"/>
                    <a:pt x="0" y="2840"/>
                    <a:pt x="0" y="6344"/>
                  </a:cubicBezTo>
                  <a:cubicBezTo>
                    <a:pt x="0" y="6348"/>
                    <a:pt x="0" y="6352"/>
                    <a:pt x="0" y="6356"/>
                  </a:cubicBezTo>
                  <a:lnTo>
                    <a:pt x="0" y="119244"/>
                  </a:lnTo>
                  <a:cubicBezTo>
                    <a:pt x="0" y="122754"/>
                    <a:pt x="2845" y="125599"/>
                    <a:pt x="6356" y="125599"/>
                  </a:cubicBezTo>
                  <a:close/>
                  <a:moveTo>
                    <a:pt x="85535" y="85524"/>
                  </a:moveTo>
                  <a:lnTo>
                    <a:pt x="55462" y="85524"/>
                  </a:lnTo>
                  <a:lnTo>
                    <a:pt x="55462" y="55451"/>
                  </a:lnTo>
                  <a:lnTo>
                    <a:pt x="85524" y="55451"/>
                  </a:lnTo>
                  <a:close/>
                  <a:moveTo>
                    <a:pt x="42773" y="85524"/>
                  </a:moveTo>
                  <a:lnTo>
                    <a:pt x="12689" y="85524"/>
                  </a:lnTo>
                  <a:lnTo>
                    <a:pt x="12689" y="55451"/>
                  </a:lnTo>
                  <a:lnTo>
                    <a:pt x="42751" y="55451"/>
                  </a:lnTo>
                  <a:close/>
                  <a:moveTo>
                    <a:pt x="85535" y="112888"/>
                  </a:moveTo>
                  <a:lnTo>
                    <a:pt x="12689" y="112888"/>
                  </a:lnTo>
                  <a:lnTo>
                    <a:pt x="12689" y="98213"/>
                  </a:lnTo>
                  <a:lnTo>
                    <a:pt x="85524" y="98213"/>
                  </a:lnTo>
                  <a:close/>
                  <a:moveTo>
                    <a:pt x="85535" y="42751"/>
                  </a:moveTo>
                  <a:lnTo>
                    <a:pt x="55462" y="42751"/>
                  </a:lnTo>
                  <a:lnTo>
                    <a:pt x="55462" y="12700"/>
                  </a:lnTo>
                  <a:lnTo>
                    <a:pt x="85524" y="12700"/>
                  </a:lnTo>
                  <a:close/>
                  <a:moveTo>
                    <a:pt x="42773" y="12689"/>
                  </a:moveTo>
                  <a:lnTo>
                    <a:pt x="42773" y="42751"/>
                  </a:lnTo>
                  <a:lnTo>
                    <a:pt x="12689" y="42751"/>
                  </a:lnTo>
                  <a:lnTo>
                    <a:pt x="12689" y="12700"/>
                  </a:lnTo>
                  <a:close/>
                </a:path>
              </a:pathLst>
            </a:custGeom>
            <a:grpFill/>
            <a:ln w="1116"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6FE165DE-C020-5555-092F-F3051FD9E4CB}"/>
                </a:ext>
              </a:extLst>
            </p:cNvPr>
            <p:cNvSpPr/>
            <p:nvPr/>
          </p:nvSpPr>
          <p:spPr>
            <a:xfrm>
              <a:off x="6609661" y="5713394"/>
              <a:ext cx="53057" cy="39511"/>
            </a:xfrm>
            <a:custGeom>
              <a:avLst/>
              <a:gdLst>
                <a:gd name="connsiteX0" fmla="*/ 47368 w 53057"/>
                <a:gd name="connsiteY0" fmla="*/ 0 h 39510"/>
                <a:gd name="connsiteX1" fmla="*/ 6344 w 53057"/>
                <a:gd name="connsiteY1" fmla="*/ 0 h 39510"/>
                <a:gd name="connsiteX2" fmla="*/ 0 w 53057"/>
                <a:gd name="connsiteY2" fmla="*/ 6344 h 39510"/>
                <a:gd name="connsiteX3" fmla="*/ 0 w 53057"/>
                <a:gd name="connsiteY3" fmla="*/ 33720 h 39510"/>
                <a:gd name="connsiteX4" fmla="*/ 6356 w 53057"/>
                <a:gd name="connsiteY4" fmla="*/ 40075 h 39510"/>
                <a:gd name="connsiteX5" fmla="*/ 47368 w 53057"/>
                <a:gd name="connsiteY5" fmla="*/ 40075 h 39510"/>
                <a:gd name="connsiteX6" fmla="*/ 53723 w 53057"/>
                <a:gd name="connsiteY6" fmla="*/ 33731 h 39510"/>
                <a:gd name="connsiteX7" fmla="*/ 53723 w 53057"/>
                <a:gd name="connsiteY7" fmla="*/ 6344 h 39510"/>
                <a:gd name="connsiteX8" fmla="*/ 47379 w 53057"/>
                <a:gd name="connsiteY8" fmla="*/ 0 h 39510"/>
                <a:gd name="connsiteX9" fmla="*/ 41024 w 53057"/>
                <a:gd name="connsiteY9" fmla="*/ 27375 h 39510"/>
                <a:gd name="connsiteX10" fmla="*/ 12689 w 53057"/>
                <a:gd name="connsiteY10" fmla="*/ 27375 h 39510"/>
                <a:gd name="connsiteX11" fmla="*/ 12689 w 53057"/>
                <a:gd name="connsiteY11" fmla="*/ 12700 h 39510"/>
                <a:gd name="connsiteX12" fmla="*/ 41046 w 53057"/>
                <a:gd name="connsiteY12" fmla="*/ 12700 h 3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057" h="39510">
                  <a:moveTo>
                    <a:pt x="47368" y="0"/>
                  </a:moveTo>
                  <a:lnTo>
                    <a:pt x="6344" y="0"/>
                  </a:lnTo>
                  <a:cubicBezTo>
                    <a:pt x="2843" y="6"/>
                    <a:pt x="6" y="2843"/>
                    <a:pt x="0" y="6344"/>
                  </a:cubicBezTo>
                  <a:lnTo>
                    <a:pt x="0" y="33720"/>
                  </a:lnTo>
                  <a:cubicBezTo>
                    <a:pt x="0" y="37230"/>
                    <a:pt x="2845" y="40075"/>
                    <a:pt x="6356" y="40075"/>
                  </a:cubicBezTo>
                  <a:lnTo>
                    <a:pt x="47368" y="40075"/>
                  </a:lnTo>
                  <a:cubicBezTo>
                    <a:pt x="50874" y="40075"/>
                    <a:pt x="53717" y="37237"/>
                    <a:pt x="53723" y="33731"/>
                  </a:cubicBezTo>
                  <a:lnTo>
                    <a:pt x="53723" y="6344"/>
                  </a:lnTo>
                  <a:cubicBezTo>
                    <a:pt x="53717" y="2843"/>
                    <a:pt x="50880" y="6"/>
                    <a:pt x="47379" y="0"/>
                  </a:cubicBezTo>
                  <a:close/>
                  <a:moveTo>
                    <a:pt x="41024" y="27375"/>
                  </a:moveTo>
                  <a:lnTo>
                    <a:pt x="12689" y="27375"/>
                  </a:lnTo>
                  <a:lnTo>
                    <a:pt x="12689" y="12700"/>
                  </a:lnTo>
                  <a:lnTo>
                    <a:pt x="41046" y="12700"/>
                  </a:lnTo>
                  <a:close/>
                </a:path>
              </a:pathLst>
            </a:custGeom>
            <a:grpFill/>
            <a:ln w="1116"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16D8503C-39B5-EBAC-266C-D1474E360265}"/>
                </a:ext>
              </a:extLst>
            </p:cNvPr>
            <p:cNvSpPr/>
            <p:nvPr/>
          </p:nvSpPr>
          <p:spPr>
            <a:xfrm>
              <a:off x="6602808" y="5599591"/>
              <a:ext cx="66604" cy="66604"/>
            </a:xfrm>
            <a:custGeom>
              <a:avLst/>
              <a:gdLst>
                <a:gd name="connsiteX0" fmla="*/ 67439 w 66603"/>
                <a:gd name="connsiteY0" fmla="*/ 33720 h 66603"/>
                <a:gd name="connsiteX1" fmla="*/ 33720 w 66603"/>
                <a:gd name="connsiteY1" fmla="*/ 0 h 66603"/>
                <a:gd name="connsiteX2" fmla="*/ 0 w 66603"/>
                <a:gd name="connsiteY2" fmla="*/ 33720 h 66603"/>
                <a:gd name="connsiteX3" fmla="*/ 33720 w 66603"/>
                <a:gd name="connsiteY3" fmla="*/ 67439 h 66603"/>
                <a:gd name="connsiteX4" fmla="*/ 67439 w 66603"/>
                <a:gd name="connsiteY4" fmla="*/ 33720 h 66603"/>
                <a:gd name="connsiteX5" fmla="*/ 12711 w 66603"/>
                <a:gd name="connsiteY5" fmla="*/ 33720 h 66603"/>
                <a:gd name="connsiteX6" fmla="*/ 33731 w 66603"/>
                <a:gd name="connsiteY6" fmla="*/ 12700 h 66603"/>
                <a:gd name="connsiteX7" fmla="*/ 54751 w 66603"/>
                <a:gd name="connsiteY7" fmla="*/ 33720 h 66603"/>
                <a:gd name="connsiteX8" fmla="*/ 33731 w 66603"/>
                <a:gd name="connsiteY8" fmla="*/ 54739 h 66603"/>
                <a:gd name="connsiteX9" fmla="*/ 12711 w 66603"/>
                <a:gd name="connsiteY9" fmla="*/ 33720 h 6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03" h="66603">
                  <a:moveTo>
                    <a:pt x="67439" y="33720"/>
                  </a:moveTo>
                  <a:cubicBezTo>
                    <a:pt x="67439" y="15097"/>
                    <a:pt x="52343" y="0"/>
                    <a:pt x="33720" y="0"/>
                  </a:cubicBezTo>
                  <a:cubicBezTo>
                    <a:pt x="15097" y="0"/>
                    <a:pt x="0" y="15097"/>
                    <a:pt x="0" y="33720"/>
                  </a:cubicBezTo>
                  <a:cubicBezTo>
                    <a:pt x="0" y="52343"/>
                    <a:pt x="15097" y="67439"/>
                    <a:pt x="33720" y="67439"/>
                  </a:cubicBezTo>
                  <a:cubicBezTo>
                    <a:pt x="52335" y="67421"/>
                    <a:pt x="67421" y="52335"/>
                    <a:pt x="67439" y="33720"/>
                  </a:cubicBezTo>
                  <a:close/>
                  <a:moveTo>
                    <a:pt x="12711" y="33720"/>
                  </a:moveTo>
                  <a:cubicBezTo>
                    <a:pt x="12711" y="22111"/>
                    <a:pt x="22122" y="12700"/>
                    <a:pt x="33731" y="12700"/>
                  </a:cubicBezTo>
                  <a:cubicBezTo>
                    <a:pt x="45340" y="12700"/>
                    <a:pt x="54751" y="22111"/>
                    <a:pt x="54751" y="33720"/>
                  </a:cubicBezTo>
                  <a:cubicBezTo>
                    <a:pt x="54751" y="45329"/>
                    <a:pt x="45340" y="54739"/>
                    <a:pt x="33731" y="54739"/>
                  </a:cubicBezTo>
                  <a:cubicBezTo>
                    <a:pt x="22127" y="54727"/>
                    <a:pt x="12724" y="45323"/>
                    <a:pt x="12711" y="33720"/>
                  </a:cubicBezTo>
                  <a:close/>
                </a:path>
              </a:pathLst>
            </a:custGeom>
            <a:grpFill/>
            <a:ln w="1116"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ED39C636-6408-C2FC-EBEE-AFF00FE2ABB1}"/>
                </a:ext>
              </a:extLst>
            </p:cNvPr>
            <p:cNvSpPr/>
            <p:nvPr/>
          </p:nvSpPr>
          <p:spPr>
            <a:xfrm>
              <a:off x="6419783" y="5675889"/>
              <a:ext cx="433490" cy="186265"/>
            </a:xfrm>
            <a:custGeom>
              <a:avLst/>
              <a:gdLst>
                <a:gd name="connsiteX0" fmla="*/ 427146 w 433490"/>
                <a:gd name="connsiteY0" fmla="*/ 145268 h 186265"/>
                <a:gd name="connsiteX1" fmla="*/ 416387 w 433490"/>
                <a:gd name="connsiteY1" fmla="*/ 145268 h 186265"/>
                <a:gd name="connsiteX2" fmla="*/ 416387 w 433490"/>
                <a:gd name="connsiteY2" fmla="*/ 6088 h 186265"/>
                <a:gd name="connsiteX3" fmla="*/ 409770 w 433490"/>
                <a:gd name="connsiteY3" fmla="*/ 6 h 186265"/>
                <a:gd name="connsiteX4" fmla="*/ 403688 w 433490"/>
                <a:gd name="connsiteY4" fmla="*/ 6088 h 186265"/>
                <a:gd name="connsiteX5" fmla="*/ 403688 w 433490"/>
                <a:gd name="connsiteY5" fmla="*/ 145268 h 186265"/>
                <a:gd name="connsiteX6" fmla="*/ 270988 w 433490"/>
                <a:gd name="connsiteY6" fmla="*/ 145268 h 186265"/>
                <a:gd name="connsiteX7" fmla="*/ 270988 w 433490"/>
                <a:gd name="connsiteY7" fmla="*/ 16485 h 186265"/>
                <a:gd name="connsiteX8" fmla="*/ 264655 w 433490"/>
                <a:gd name="connsiteY8" fmla="*/ 10129 h 186265"/>
                <a:gd name="connsiteX9" fmla="*/ 264643 w 433490"/>
                <a:gd name="connsiteY9" fmla="*/ 10129 h 186265"/>
                <a:gd name="connsiteX10" fmla="*/ 168858 w 433490"/>
                <a:gd name="connsiteY10" fmla="*/ 10129 h 186265"/>
                <a:gd name="connsiteX11" fmla="*/ 162514 w 433490"/>
                <a:gd name="connsiteY11" fmla="*/ 16474 h 186265"/>
                <a:gd name="connsiteX12" fmla="*/ 162514 w 433490"/>
                <a:gd name="connsiteY12" fmla="*/ 16485 h 186265"/>
                <a:gd name="connsiteX13" fmla="*/ 162514 w 433490"/>
                <a:gd name="connsiteY13" fmla="*/ 145268 h 186265"/>
                <a:gd name="connsiteX14" fmla="*/ 29802 w 433490"/>
                <a:gd name="connsiteY14" fmla="*/ 145268 h 186265"/>
                <a:gd name="connsiteX15" fmla="*/ 29802 w 433490"/>
                <a:gd name="connsiteY15" fmla="*/ 128425 h 186265"/>
                <a:gd name="connsiteX16" fmla="*/ 23185 w 433490"/>
                <a:gd name="connsiteY16" fmla="*/ 122343 h 186265"/>
                <a:gd name="connsiteX17" fmla="*/ 17103 w 433490"/>
                <a:gd name="connsiteY17" fmla="*/ 128425 h 186265"/>
                <a:gd name="connsiteX18" fmla="*/ 17103 w 433490"/>
                <a:gd name="connsiteY18" fmla="*/ 145268 h 186265"/>
                <a:gd name="connsiteX19" fmla="*/ 6344 w 433490"/>
                <a:gd name="connsiteY19" fmla="*/ 145268 h 186265"/>
                <a:gd name="connsiteX20" fmla="*/ 0 w 433490"/>
                <a:gd name="connsiteY20" fmla="*/ 151623 h 186265"/>
                <a:gd name="connsiteX21" fmla="*/ 0 w 433490"/>
                <a:gd name="connsiteY21" fmla="*/ 180703 h 186265"/>
                <a:gd name="connsiteX22" fmla="*/ 6333 w 433490"/>
                <a:gd name="connsiteY22" fmla="*/ 187059 h 186265"/>
                <a:gd name="connsiteX23" fmla="*/ 6356 w 433490"/>
                <a:gd name="connsiteY23" fmla="*/ 187059 h 186265"/>
                <a:gd name="connsiteX24" fmla="*/ 427146 w 433490"/>
                <a:gd name="connsiteY24" fmla="*/ 187059 h 186265"/>
                <a:gd name="connsiteX25" fmla="*/ 433501 w 433490"/>
                <a:gd name="connsiteY25" fmla="*/ 180726 h 186265"/>
                <a:gd name="connsiteX26" fmla="*/ 433501 w 433490"/>
                <a:gd name="connsiteY26" fmla="*/ 180715 h 186265"/>
                <a:gd name="connsiteX27" fmla="*/ 433501 w 433490"/>
                <a:gd name="connsiteY27" fmla="*/ 151589 h 186265"/>
                <a:gd name="connsiteX28" fmla="*/ 427157 w 433490"/>
                <a:gd name="connsiteY28" fmla="*/ 145245 h 186265"/>
                <a:gd name="connsiteX29" fmla="*/ 175157 w 433490"/>
                <a:gd name="connsiteY29" fmla="*/ 98950 h 186265"/>
                <a:gd name="connsiteX30" fmla="*/ 184188 w 433490"/>
                <a:gd name="connsiteY30" fmla="*/ 98950 h 186265"/>
                <a:gd name="connsiteX31" fmla="*/ 190270 w 433490"/>
                <a:gd name="connsiteY31" fmla="*/ 92332 h 186265"/>
                <a:gd name="connsiteX32" fmla="*/ 184188 w 433490"/>
                <a:gd name="connsiteY32" fmla="*/ 86250 h 186265"/>
                <a:gd name="connsiteX33" fmla="*/ 175157 w 433490"/>
                <a:gd name="connsiteY33" fmla="*/ 86250 h 186265"/>
                <a:gd name="connsiteX34" fmla="*/ 175157 w 433490"/>
                <a:gd name="connsiteY34" fmla="*/ 22841 h 186265"/>
                <a:gd name="connsiteX35" fmla="*/ 258243 w 433490"/>
                <a:gd name="connsiteY35" fmla="*/ 22841 h 186265"/>
                <a:gd name="connsiteX36" fmla="*/ 258243 w 433490"/>
                <a:gd name="connsiteY36" fmla="*/ 145268 h 186265"/>
                <a:gd name="connsiteX37" fmla="*/ 175157 w 433490"/>
                <a:gd name="connsiteY37" fmla="*/ 145268 h 186265"/>
                <a:gd name="connsiteX38" fmla="*/ 420745 w 433490"/>
                <a:gd name="connsiteY38" fmla="*/ 174348 h 186265"/>
                <a:gd name="connsiteX39" fmla="*/ 12700 w 433490"/>
                <a:gd name="connsiteY39" fmla="*/ 174348 h 186265"/>
                <a:gd name="connsiteX40" fmla="*/ 12700 w 433490"/>
                <a:gd name="connsiteY40" fmla="*/ 157968 h 186265"/>
                <a:gd name="connsiteX41" fmla="*/ 420790 w 433490"/>
                <a:gd name="connsiteY41" fmla="*/ 157968 h 18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33490" h="186265">
                  <a:moveTo>
                    <a:pt x="427146" y="145268"/>
                  </a:moveTo>
                  <a:lnTo>
                    <a:pt x="416387" y="145268"/>
                  </a:lnTo>
                  <a:lnTo>
                    <a:pt x="416387" y="6088"/>
                  </a:lnTo>
                  <a:cubicBezTo>
                    <a:pt x="416240" y="2581"/>
                    <a:pt x="413277" y="-142"/>
                    <a:pt x="409770" y="6"/>
                  </a:cubicBezTo>
                  <a:cubicBezTo>
                    <a:pt x="406470" y="145"/>
                    <a:pt x="403827" y="2788"/>
                    <a:pt x="403688" y="6088"/>
                  </a:cubicBezTo>
                  <a:lnTo>
                    <a:pt x="403688" y="145268"/>
                  </a:lnTo>
                  <a:lnTo>
                    <a:pt x="270988" y="145268"/>
                  </a:lnTo>
                  <a:lnTo>
                    <a:pt x="270988" y="16485"/>
                  </a:lnTo>
                  <a:cubicBezTo>
                    <a:pt x="270994" y="12981"/>
                    <a:pt x="268159" y="10136"/>
                    <a:pt x="264655" y="10129"/>
                  </a:cubicBezTo>
                  <a:cubicBezTo>
                    <a:pt x="264651" y="10129"/>
                    <a:pt x="264647" y="10129"/>
                    <a:pt x="264643" y="10129"/>
                  </a:cubicBezTo>
                  <a:lnTo>
                    <a:pt x="168858" y="10129"/>
                  </a:lnTo>
                  <a:cubicBezTo>
                    <a:pt x="165354" y="10129"/>
                    <a:pt x="162514" y="12970"/>
                    <a:pt x="162514" y="16474"/>
                  </a:cubicBezTo>
                  <a:cubicBezTo>
                    <a:pt x="162514" y="16477"/>
                    <a:pt x="162514" y="16481"/>
                    <a:pt x="162514" y="16485"/>
                  </a:cubicBezTo>
                  <a:lnTo>
                    <a:pt x="162514" y="145268"/>
                  </a:lnTo>
                  <a:lnTo>
                    <a:pt x="29802" y="145268"/>
                  </a:lnTo>
                  <a:lnTo>
                    <a:pt x="29802" y="128425"/>
                  </a:lnTo>
                  <a:cubicBezTo>
                    <a:pt x="29655" y="124918"/>
                    <a:pt x="26692" y="122195"/>
                    <a:pt x="23185" y="122343"/>
                  </a:cubicBezTo>
                  <a:cubicBezTo>
                    <a:pt x="19885" y="122482"/>
                    <a:pt x="17242" y="125125"/>
                    <a:pt x="17103" y="128425"/>
                  </a:cubicBezTo>
                  <a:lnTo>
                    <a:pt x="17103" y="145268"/>
                  </a:lnTo>
                  <a:lnTo>
                    <a:pt x="6344" y="145268"/>
                  </a:lnTo>
                  <a:cubicBezTo>
                    <a:pt x="2839" y="145274"/>
                    <a:pt x="0" y="148118"/>
                    <a:pt x="0" y="151623"/>
                  </a:cubicBezTo>
                  <a:lnTo>
                    <a:pt x="0" y="180703"/>
                  </a:lnTo>
                  <a:cubicBezTo>
                    <a:pt x="-6" y="184207"/>
                    <a:pt x="2829" y="187053"/>
                    <a:pt x="6333" y="187059"/>
                  </a:cubicBezTo>
                  <a:cubicBezTo>
                    <a:pt x="6341" y="187059"/>
                    <a:pt x="6348" y="187059"/>
                    <a:pt x="6356" y="187059"/>
                  </a:cubicBezTo>
                  <a:lnTo>
                    <a:pt x="427146" y="187059"/>
                  </a:lnTo>
                  <a:cubicBezTo>
                    <a:pt x="430650" y="187065"/>
                    <a:pt x="433495" y="184230"/>
                    <a:pt x="433501" y="180726"/>
                  </a:cubicBezTo>
                  <a:cubicBezTo>
                    <a:pt x="433501" y="180722"/>
                    <a:pt x="433501" y="180718"/>
                    <a:pt x="433501" y="180715"/>
                  </a:cubicBezTo>
                  <a:lnTo>
                    <a:pt x="433501" y="151589"/>
                  </a:lnTo>
                  <a:cubicBezTo>
                    <a:pt x="433495" y="148088"/>
                    <a:pt x="430658" y="145251"/>
                    <a:pt x="427157" y="145245"/>
                  </a:cubicBezTo>
                  <a:close/>
                  <a:moveTo>
                    <a:pt x="175157" y="98950"/>
                  </a:moveTo>
                  <a:lnTo>
                    <a:pt x="184188" y="98950"/>
                  </a:lnTo>
                  <a:cubicBezTo>
                    <a:pt x="187695" y="98802"/>
                    <a:pt x="190418" y="95839"/>
                    <a:pt x="190270" y="92332"/>
                  </a:cubicBezTo>
                  <a:cubicBezTo>
                    <a:pt x="190131" y="89032"/>
                    <a:pt x="187488" y="86389"/>
                    <a:pt x="184188" y="86250"/>
                  </a:cubicBezTo>
                  <a:lnTo>
                    <a:pt x="175157" y="86250"/>
                  </a:lnTo>
                  <a:lnTo>
                    <a:pt x="175157" y="22841"/>
                  </a:lnTo>
                  <a:lnTo>
                    <a:pt x="258243" y="22841"/>
                  </a:lnTo>
                  <a:lnTo>
                    <a:pt x="258243" y="145268"/>
                  </a:lnTo>
                  <a:lnTo>
                    <a:pt x="175157" y="145268"/>
                  </a:lnTo>
                  <a:close/>
                  <a:moveTo>
                    <a:pt x="420745" y="174348"/>
                  </a:moveTo>
                  <a:lnTo>
                    <a:pt x="12700" y="174348"/>
                  </a:lnTo>
                  <a:lnTo>
                    <a:pt x="12700" y="157968"/>
                  </a:lnTo>
                  <a:lnTo>
                    <a:pt x="420790" y="157968"/>
                  </a:lnTo>
                  <a:close/>
                </a:path>
              </a:pathLst>
            </a:custGeom>
            <a:grpFill/>
            <a:ln w="1116" cap="flat">
              <a:noFill/>
              <a:prstDash val="solid"/>
              <a:miter/>
            </a:ln>
          </p:spPr>
          <p:txBody>
            <a:bodyPr rtlCol="0" anchor="ctr"/>
            <a:lstStyle/>
            <a:p>
              <a:endParaRPr lang="en-US"/>
            </a:p>
          </p:txBody>
        </p:sp>
      </p:grpSp>
      <p:sp>
        <p:nvSpPr>
          <p:cNvPr id="62" name="TextBox 61">
            <a:extLst>
              <a:ext uri="{FF2B5EF4-FFF2-40B4-BE49-F238E27FC236}">
                <a16:creationId xmlns:a16="http://schemas.microsoft.com/office/drawing/2014/main" id="{8D9F79D6-A353-DD0E-7058-8ABFCB63B0B5}"/>
              </a:ext>
            </a:extLst>
          </p:cNvPr>
          <p:cNvSpPr txBox="1"/>
          <p:nvPr/>
        </p:nvSpPr>
        <p:spPr>
          <a:xfrm>
            <a:off x="6723092" y="4225939"/>
            <a:ext cx="1797311" cy="400110"/>
          </a:xfrm>
          <a:prstGeom prst="rect">
            <a:avLst/>
          </a:prstGeom>
          <a:noFill/>
        </p:spPr>
        <p:txBody>
          <a:bodyPr wrap="square" rtlCol="0">
            <a:spAutoFit/>
          </a:bodyPr>
          <a:lstStyle/>
          <a:p>
            <a:pPr algn="ctr"/>
            <a:r>
              <a:rPr lang="en-US" sz="2000" spc="100" dirty="0">
                <a:solidFill>
                  <a:srgbClr val="2E3453"/>
                </a:solidFill>
                <a:latin typeface="DM Sans Medium" pitchFamily="2" charset="0"/>
              </a:rPr>
              <a:t>Your Text</a:t>
            </a:r>
          </a:p>
        </p:txBody>
      </p:sp>
      <p:sp>
        <p:nvSpPr>
          <p:cNvPr id="63" name="TextBox 62">
            <a:extLst>
              <a:ext uri="{FF2B5EF4-FFF2-40B4-BE49-F238E27FC236}">
                <a16:creationId xmlns:a16="http://schemas.microsoft.com/office/drawing/2014/main" id="{C5FC213C-A7D9-7381-7568-AA998D44340D}"/>
              </a:ext>
            </a:extLst>
          </p:cNvPr>
          <p:cNvSpPr txBox="1"/>
          <p:nvPr/>
        </p:nvSpPr>
        <p:spPr>
          <a:xfrm>
            <a:off x="9760896" y="4225939"/>
            <a:ext cx="1797311" cy="400110"/>
          </a:xfrm>
          <a:prstGeom prst="rect">
            <a:avLst/>
          </a:prstGeom>
          <a:noFill/>
        </p:spPr>
        <p:txBody>
          <a:bodyPr wrap="square" rtlCol="0">
            <a:spAutoFit/>
          </a:bodyPr>
          <a:lstStyle/>
          <a:p>
            <a:pPr algn="ctr"/>
            <a:r>
              <a:rPr lang="en-US" sz="2000" spc="100" dirty="0">
                <a:solidFill>
                  <a:srgbClr val="2E3453"/>
                </a:solidFill>
                <a:latin typeface="DM Sans Medium" pitchFamily="2" charset="0"/>
              </a:rPr>
              <a:t>Your Text</a:t>
            </a:r>
          </a:p>
        </p:txBody>
      </p:sp>
      <p:sp>
        <p:nvSpPr>
          <p:cNvPr id="64" name="TextBox 63">
            <a:extLst>
              <a:ext uri="{FF2B5EF4-FFF2-40B4-BE49-F238E27FC236}">
                <a16:creationId xmlns:a16="http://schemas.microsoft.com/office/drawing/2014/main" id="{A03F5CE6-2BF3-D842-760F-98C301023606}"/>
              </a:ext>
            </a:extLst>
          </p:cNvPr>
          <p:cNvSpPr txBox="1"/>
          <p:nvPr/>
        </p:nvSpPr>
        <p:spPr>
          <a:xfrm>
            <a:off x="6723092" y="5778745"/>
            <a:ext cx="1797311" cy="400110"/>
          </a:xfrm>
          <a:prstGeom prst="rect">
            <a:avLst/>
          </a:prstGeom>
          <a:noFill/>
        </p:spPr>
        <p:txBody>
          <a:bodyPr wrap="square" rtlCol="0">
            <a:spAutoFit/>
          </a:bodyPr>
          <a:lstStyle/>
          <a:p>
            <a:pPr algn="ctr"/>
            <a:r>
              <a:rPr lang="en-US" sz="2000" spc="100" dirty="0">
                <a:solidFill>
                  <a:srgbClr val="2E3453"/>
                </a:solidFill>
                <a:latin typeface="DM Sans Medium" pitchFamily="2" charset="0"/>
              </a:rPr>
              <a:t>Your Text</a:t>
            </a:r>
          </a:p>
        </p:txBody>
      </p:sp>
      <p:sp>
        <p:nvSpPr>
          <p:cNvPr id="65" name="TextBox 64">
            <a:extLst>
              <a:ext uri="{FF2B5EF4-FFF2-40B4-BE49-F238E27FC236}">
                <a16:creationId xmlns:a16="http://schemas.microsoft.com/office/drawing/2014/main" id="{0DECD139-5A2E-1D3A-9BFF-200FAFA74283}"/>
              </a:ext>
            </a:extLst>
          </p:cNvPr>
          <p:cNvSpPr txBox="1"/>
          <p:nvPr/>
        </p:nvSpPr>
        <p:spPr>
          <a:xfrm>
            <a:off x="9760896" y="5778745"/>
            <a:ext cx="1797311" cy="400110"/>
          </a:xfrm>
          <a:prstGeom prst="rect">
            <a:avLst/>
          </a:prstGeom>
          <a:noFill/>
        </p:spPr>
        <p:txBody>
          <a:bodyPr wrap="square" rtlCol="0">
            <a:spAutoFit/>
          </a:bodyPr>
          <a:lstStyle/>
          <a:p>
            <a:pPr algn="ctr"/>
            <a:r>
              <a:rPr lang="en-US" sz="2000" spc="100" dirty="0">
                <a:solidFill>
                  <a:srgbClr val="2E3453"/>
                </a:solidFill>
                <a:latin typeface="DM Sans Medium" pitchFamily="2" charset="0"/>
              </a:rPr>
              <a:t>Your Text</a:t>
            </a:r>
          </a:p>
        </p:txBody>
      </p:sp>
      <p:sp>
        <p:nvSpPr>
          <p:cNvPr id="66" name="Rectangle 65">
            <a:extLst>
              <a:ext uri="{FF2B5EF4-FFF2-40B4-BE49-F238E27FC236}">
                <a16:creationId xmlns:a16="http://schemas.microsoft.com/office/drawing/2014/main" id="{8D524170-2065-8D4A-CE3E-F7F1B6F81DD8}"/>
              </a:ext>
            </a:extLst>
          </p:cNvPr>
          <p:cNvSpPr/>
          <p:nvPr/>
        </p:nvSpPr>
        <p:spPr>
          <a:xfrm>
            <a:off x="6723092" y="4510515"/>
            <a:ext cx="1797311" cy="532903"/>
          </a:xfrm>
          <a:prstGeom prst="rect">
            <a:avLst/>
          </a:prstGeom>
        </p:spPr>
        <p:txBody>
          <a:bodyPr wrap="square">
            <a:spAutoFit/>
          </a:bodyPr>
          <a:lstStyle/>
          <a:p>
            <a:pPr algn="ctr">
              <a:lnSpc>
                <a:spcPct val="150000"/>
              </a:lnSpc>
            </a:pPr>
            <a:r>
              <a:rPr lang="en-US" sz="1000" b="0" i="0" spc="100">
                <a:solidFill>
                  <a:schemeClr val="tx1">
                    <a:lumMod val="75000"/>
                    <a:lumOff val="25000"/>
                  </a:schemeClr>
                </a:solidFill>
                <a:effectLst/>
                <a:latin typeface="DM Sans" pitchFamily="2" charset="0"/>
                <a:ea typeface="Roboto" panose="02000000000000000000" pitchFamily="2" charset="0"/>
              </a:rPr>
              <a:t>Bankruptcy proceedings involve </a:t>
            </a:r>
            <a:endParaRPr lang="en-US" sz="1000" b="0" i="0" spc="100" dirty="0">
              <a:solidFill>
                <a:schemeClr val="tx1">
                  <a:lumMod val="75000"/>
                  <a:lumOff val="25000"/>
                </a:schemeClr>
              </a:solidFill>
              <a:effectLst/>
              <a:latin typeface="DM Sans" pitchFamily="2" charset="0"/>
              <a:ea typeface="Roboto" panose="02000000000000000000" pitchFamily="2" charset="0"/>
            </a:endParaRPr>
          </a:p>
        </p:txBody>
      </p:sp>
      <p:sp>
        <p:nvSpPr>
          <p:cNvPr id="67" name="Rectangle 66">
            <a:extLst>
              <a:ext uri="{FF2B5EF4-FFF2-40B4-BE49-F238E27FC236}">
                <a16:creationId xmlns:a16="http://schemas.microsoft.com/office/drawing/2014/main" id="{6EF3DA97-77A5-1EA6-F949-5E6CC0868D54}"/>
              </a:ext>
            </a:extLst>
          </p:cNvPr>
          <p:cNvSpPr/>
          <p:nvPr/>
        </p:nvSpPr>
        <p:spPr>
          <a:xfrm>
            <a:off x="9758773" y="4510515"/>
            <a:ext cx="1797311" cy="532903"/>
          </a:xfrm>
          <a:prstGeom prst="rect">
            <a:avLst/>
          </a:prstGeom>
        </p:spPr>
        <p:txBody>
          <a:bodyPr wrap="square">
            <a:spAutoFit/>
          </a:bodyPr>
          <a:lstStyle/>
          <a:p>
            <a:pPr algn="ctr">
              <a:lnSpc>
                <a:spcPct val="150000"/>
              </a:lnSpc>
            </a:pPr>
            <a:r>
              <a:rPr lang="en-US" sz="1000" b="0" i="0" spc="100" dirty="0">
                <a:solidFill>
                  <a:schemeClr val="tx1">
                    <a:lumMod val="75000"/>
                    <a:lumOff val="25000"/>
                  </a:schemeClr>
                </a:solidFill>
                <a:effectLst/>
                <a:latin typeface="DM Sans" pitchFamily="2" charset="0"/>
                <a:ea typeface="Roboto" panose="02000000000000000000" pitchFamily="2" charset="0"/>
              </a:rPr>
              <a:t>Bankruptcy proceedings involve </a:t>
            </a:r>
          </a:p>
        </p:txBody>
      </p:sp>
      <p:sp>
        <p:nvSpPr>
          <p:cNvPr id="68" name="Rectangle 67">
            <a:extLst>
              <a:ext uri="{FF2B5EF4-FFF2-40B4-BE49-F238E27FC236}">
                <a16:creationId xmlns:a16="http://schemas.microsoft.com/office/drawing/2014/main" id="{8C12B35B-8F7B-88D5-10FD-9A4CDCAFD8CF}"/>
              </a:ext>
            </a:extLst>
          </p:cNvPr>
          <p:cNvSpPr/>
          <p:nvPr/>
        </p:nvSpPr>
        <p:spPr>
          <a:xfrm>
            <a:off x="6723092" y="6086091"/>
            <a:ext cx="1797311" cy="532903"/>
          </a:xfrm>
          <a:prstGeom prst="rect">
            <a:avLst/>
          </a:prstGeom>
        </p:spPr>
        <p:txBody>
          <a:bodyPr wrap="square">
            <a:spAutoFit/>
          </a:bodyPr>
          <a:lstStyle/>
          <a:p>
            <a:pPr algn="ctr">
              <a:lnSpc>
                <a:spcPct val="150000"/>
              </a:lnSpc>
            </a:pPr>
            <a:r>
              <a:rPr lang="en-US" sz="1000" b="0" i="0" spc="100" dirty="0">
                <a:solidFill>
                  <a:schemeClr val="tx1">
                    <a:lumMod val="75000"/>
                    <a:lumOff val="25000"/>
                  </a:schemeClr>
                </a:solidFill>
                <a:effectLst/>
                <a:latin typeface="DM Sans" pitchFamily="2" charset="0"/>
                <a:ea typeface="Roboto" panose="02000000000000000000" pitchFamily="2" charset="0"/>
              </a:rPr>
              <a:t>Bankruptcy proceedings involve </a:t>
            </a:r>
          </a:p>
        </p:txBody>
      </p:sp>
      <p:pic>
        <p:nvPicPr>
          <p:cNvPr id="6" name="Plassholder for bilde 5" descr="Et bilde som inneholder utendørs, tre, gress, jorde&#10;&#10;Automatisk generert beskrivelse">
            <a:extLst>
              <a:ext uri="{FF2B5EF4-FFF2-40B4-BE49-F238E27FC236}">
                <a16:creationId xmlns:a16="http://schemas.microsoft.com/office/drawing/2014/main" id="{C672E559-F17C-D613-998B-7D130B608C8C}"/>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27425" b="22284"/>
          <a:stretch/>
        </p:blipFill>
        <p:spPr>
          <a:xfrm>
            <a:off x="-10935" y="1789043"/>
            <a:ext cx="6096000" cy="5055619"/>
          </a:xfrm>
          <a:pattFill prst="pct5">
            <a:fgClr>
              <a:schemeClr val="accent1"/>
            </a:fgClr>
            <a:bgClr>
              <a:schemeClr val="bg1"/>
            </a:bgClr>
          </a:pattFill>
        </p:spPr>
      </p:pic>
      <p:sp>
        <p:nvSpPr>
          <p:cNvPr id="2" name="Slide Number Placeholder 7">
            <a:extLst>
              <a:ext uri="{FF2B5EF4-FFF2-40B4-BE49-F238E27FC236}">
                <a16:creationId xmlns:a16="http://schemas.microsoft.com/office/drawing/2014/main" id="{EF7AA1E2-3067-B1F5-EB93-D4D8B0D4974D}"/>
              </a:ext>
            </a:extLst>
          </p:cNvPr>
          <p:cNvSpPr>
            <a:spLocks noGrp="1"/>
          </p:cNvSpPr>
          <p:nvPr>
            <p:ph type="sldNum" sz="quarter" idx="12"/>
          </p:nvPr>
        </p:nvSpPr>
        <p:spPr>
          <a:xfrm>
            <a:off x="9237785" y="6355934"/>
            <a:ext cx="2743200" cy="366183"/>
          </a:xfrm>
        </p:spPr>
        <p:txBody>
          <a:bodyPr/>
          <a:lstStyle/>
          <a:p>
            <a:fld id="{49F276AC-52CD-4697-8BF5-A84FF5D800CC}" type="slidenum">
              <a:rPr lang="en-US" altLang="nb-NO" smtClean="0"/>
              <a:pPr/>
              <a:t>26</a:t>
            </a:fld>
            <a:endParaRPr lang="en-US" altLang="nb-NO"/>
          </a:p>
        </p:txBody>
      </p:sp>
    </p:spTree>
    <p:extLst>
      <p:ext uri="{BB962C8B-B14F-4D97-AF65-F5344CB8AC3E}">
        <p14:creationId xmlns:p14="http://schemas.microsoft.com/office/powerpoint/2010/main" val="1405493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CE6100-3368-3830-1E81-4C9A93FA8374}"/>
              </a:ext>
            </a:extLst>
          </p:cNvPr>
          <p:cNvSpPr>
            <a:spLocks noGrp="1"/>
          </p:cNvSpPr>
          <p:nvPr>
            <p:ph type="sldNum" sz="quarter" idx="14"/>
          </p:nvPr>
        </p:nvSpPr>
        <p:spPr/>
        <p:txBody>
          <a:bodyPr/>
          <a:lstStyle/>
          <a:p>
            <a:fld id="{49F276AC-52CD-4697-8BF5-A84FF5D800CC}" type="slidenum">
              <a:rPr lang="en-US" altLang="nb-NO" smtClean="0"/>
              <a:pPr/>
              <a:t>27</a:t>
            </a:fld>
            <a:endParaRPr lang="en-US" altLang="nb-NO"/>
          </a:p>
        </p:txBody>
      </p:sp>
      <p:sp>
        <p:nvSpPr>
          <p:cNvPr id="16" name="TextBox 15">
            <a:extLst>
              <a:ext uri="{FF2B5EF4-FFF2-40B4-BE49-F238E27FC236}">
                <a16:creationId xmlns:a16="http://schemas.microsoft.com/office/drawing/2014/main" id="{9EEEA864-4B1F-3700-4739-370FB462C48B}"/>
              </a:ext>
            </a:extLst>
          </p:cNvPr>
          <p:cNvSpPr txBox="1"/>
          <p:nvPr/>
        </p:nvSpPr>
        <p:spPr>
          <a:xfrm>
            <a:off x="4472004" y="1298712"/>
            <a:ext cx="3248005" cy="707886"/>
          </a:xfrm>
          <a:prstGeom prst="rect">
            <a:avLst/>
          </a:prstGeom>
          <a:noFill/>
        </p:spPr>
        <p:txBody>
          <a:bodyPr wrap="none" rtlCol="0">
            <a:spAutoFit/>
          </a:bodyPr>
          <a:lstStyle/>
          <a:p>
            <a:pPr algn="ctr"/>
            <a:r>
              <a:rPr lang="en-US" sz="4000" spc="100">
                <a:solidFill>
                  <a:srgbClr val="2E3453"/>
                </a:solidFill>
                <a:latin typeface="DM Sans Medium" pitchFamily="2" charset="0"/>
              </a:rPr>
              <a:t>Forhandlere</a:t>
            </a:r>
            <a:endParaRPr lang="en-US" sz="4000" spc="100" dirty="0">
              <a:solidFill>
                <a:srgbClr val="2E3453"/>
              </a:solidFill>
              <a:latin typeface="DM Sans Medium" pitchFamily="2" charset="0"/>
            </a:endParaRPr>
          </a:p>
        </p:txBody>
      </p:sp>
      <p:sp>
        <p:nvSpPr>
          <p:cNvPr id="17" name="TextBox 16">
            <a:extLst>
              <a:ext uri="{FF2B5EF4-FFF2-40B4-BE49-F238E27FC236}">
                <a16:creationId xmlns:a16="http://schemas.microsoft.com/office/drawing/2014/main" id="{CDA002F0-4450-4CA6-AC02-85E075CF5D06}"/>
              </a:ext>
            </a:extLst>
          </p:cNvPr>
          <p:cNvSpPr txBox="1"/>
          <p:nvPr/>
        </p:nvSpPr>
        <p:spPr>
          <a:xfrm>
            <a:off x="1470991" y="5159178"/>
            <a:ext cx="2146852" cy="400110"/>
          </a:xfrm>
          <a:prstGeom prst="rect">
            <a:avLst/>
          </a:prstGeom>
          <a:noFill/>
        </p:spPr>
        <p:txBody>
          <a:bodyPr wrap="square" rtlCol="0">
            <a:spAutoFit/>
          </a:bodyPr>
          <a:lstStyle/>
          <a:p>
            <a:pPr algn="ctr"/>
            <a:r>
              <a:rPr lang="en-US" sz="2000" spc="100">
                <a:solidFill>
                  <a:srgbClr val="2E3453"/>
                </a:solidFill>
                <a:latin typeface="DM Sans Medium" pitchFamily="2" charset="0"/>
              </a:rPr>
              <a:t>Forhandler</a:t>
            </a:r>
            <a:endParaRPr lang="en-US" sz="2000" spc="100" dirty="0">
              <a:solidFill>
                <a:srgbClr val="2E3453"/>
              </a:solidFill>
              <a:latin typeface="DM Sans Medium" pitchFamily="2" charset="0"/>
            </a:endParaRPr>
          </a:p>
        </p:txBody>
      </p:sp>
      <p:sp>
        <p:nvSpPr>
          <p:cNvPr id="18" name="TextBox 17">
            <a:extLst>
              <a:ext uri="{FF2B5EF4-FFF2-40B4-BE49-F238E27FC236}">
                <a16:creationId xmlns:a16="http://schemas.microsoft.com/office/drawing/2014/main" id="{56564FB1-03E9-0F40-826F-5ECED7940D1C}"/>
              </a:ext>
            </a:extLst>
          </p:cNvPr>
          <p:cNvSpPr txBox="1"/>
          <p:nvPr/>
        </p:nvSpPr>
        <p:spPr>
          <a:xfrm>
            <a:off x="3838713" y="5159178"/>
            <a:ext cx="2146852" cy="400110"/>
          </a:xfrm>
          <a:prstGeom prst="rect">
            <a:avLst/>
          </a:prstGeom>
          <a:noFill/>
        </p:spPr>
        <p:txBody>
          <a:bodyPr wrap="square" rtlCol="0">
            <a:spAutoFit/>
          </a:bodyPr>
          <a:lstStyle/>
          <a:p>
            <a:pPr algn="ctr"/>
            <a:r>
              <a:rPr lang="en-US" sz="2000" spc="100">
                <a:solidFill>
                  <a:srgbClr val="2E3453"/>
                </a:solidFill>
                <a:latin typeface="DM Sans Medium" pitchFamily="2" charset="0"/>
              </a:rPr>
              <a:t>Forhandler</a:t>
            </a:r>
            <a:endParaRPr lang="en-US" sz="2000" spc="100" dirty="0">
              <a:solidFill>
                <a:srgbClr val="2E3453"/>
              </a:solidFill>
              <a:latin typeface="DM Sans Medium" pitchFamily="2" charset="0"/>
            </a:endParaRPr>
          </a:p>
        </p:txBody>
      </p:sp>
      <p:sp>
        <p:nvSpPr>
          <p:cNvPr id="19" name="TextBox 18">
            <a:extLst>
              <a:ext uri="{FF2B5EF4-FFF2-40B4-BE49-F238E27FC236}">
                <a16:creationId xmlns:a16="http://schemas.microsoft.com/office/drawing/2014/main" id="{299B4BBC-81D0-2083-1E86-7295360558AC}"/>
              </a:ext>
            </a:extLst>
          </p:cNvPr>
          <p:cNvSpPr txBox="1"/>
          <p:nvPr/>
        </p:nvSpPr>
        <p:spPr>
          <a:xfrm>
            <a:off x="6206435" y="5159178"/>
            <a:ext cx="2146852" cy="400110"/>
          </a:xfrm>
          <a:prstGeom prst="rect">
            <a:avLst/>
          </a:prstGeom>
          <a:noFill/>
        </p:spPr>
        <p:txBody>
          <a:bodyPr wrap="square" rtlCol="0">
            <a:spAutoFit/>
          </a:bodyPr>
          <a:lstStyle/>
          <a:p>
            <a:pPr algn="ctr"/>
            <a:r>
              <a:rPr lang="en-US" sz="2000" spc="100">
                <a:solidFill>
                  <a:srgbClr val="2E3453"/>
                </a:solidFill>
                <a:latin typeface="DM Sans Medium" pitchFamily="2" charset="0"/>
              </a:rPr>
              <a:t>Forhandler</a:t>
            </a:r>
            <a:endParaRPr lang="en-US" sz="2000" spc="100" dirty="0">
              <a:solidFill>
                <a:srgbClr val="2E3453"/>
              </a:solidFill>
              <a:latin typeface="DM Sans Medium" pitchFamily="2" charset="0"/>
            </a:endParaRPr>
          </a:p>
        </p:txBody>
      </p:sp>
      <p:sp>
        <p:nvSpPr>
          <p:cNvPr id="20" name="TextBox 19">
            <a:extLst>
              <a:ext uri="{FF2B5EF4-FFF2-40B4-BE49-F238E27FC236}">
                <a16:creationId xmlns:a16="http://schemas.microsoft.com/office/drawing/2014/main" id="{FFBD23F2-951A-C519-D41D-0897CE941396}"/>
              </a:ext>
            </a:extLst>
          </p:cNvPr>
          <p:cNvSpPr txBox="1"/>
          <p:nvPr/>
        </p:nvSpPr>
        <p:spPr>
          <a:xfrm>
            <a:off x="8574157" y="5159178"/>
            <a:ext cx="2146852" cy="400110"/>
          </a:xfrm>
          <a:prstGeom prst="rect">
            <a:avLst/>
          </a:prstGeom>
          <a:noFill/>
        </p:spPr>
        <p:txBody>
          <a:bodyPr wrap="square" rtlCol="0">
            <a:spAutoFit/>
          </a:bodyPr>
          <a:lstStyle/>
          <a:p>
            <a:pPr algn="ctr"/>
            <a:r>
              <a:rPr lang="en-US" sz="2000" spc="100">
                <a:solidFill>
                  <a:srgbClr val="2E3453"/>
                </a:solidFill>
                <a:latin typeface="DM Sans Medium" pitchFamily="2" charset="0"/>
              </a:rPr>
              <a:t>Forhandler</a:t>
            </a:r>
            <a:endParaRPr lang="en-US" sz="2000" spc="100" dirty="0">
              <a:solidFill>
                <a:srgbClr val="2E3453"/>
              </a:solidFill>
              <a:latin typeface="DM Sans Medium" pitchFamily="2" charset="0"/>
            </a:endParaRPr>
          </a:p>
        </p:txBody>
      </p:sp>
      <p:sp>
        <p:nvSpPr>
          <p:cNvPr id="21" name="Rectangle 20">
            <a:extLst>
              <a:ext uri="{FF2B5EF4-FFF2-40B4-BE49-F238E27FC236}">
                <a16:creationId xmlns:a16="http://schemas.microsoft.com/office/drawing/2014/main" id="{7D278C30-FF79-370F-E655-4CF36AC5E047}"/>
              </a:ext>
            </a:extLst>
          </p:cNvPr>
          <p:cNvSpPr/>
          <p:nvPr/>
        </p:nvSpPr>
        <p:spPr>
          <a:xfrm>
            <a:off x="1470990" y="5559288"/>
            <a:ext cx="2146853" cy="763735"/>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Omnimus audi ius, volore-</a:t>
            </a:r>
            <a:br>
              <a:rPr lang="en-US" sz="1000" b="0" i="0">
                <a:solidFill>
                  <a:schemeClr val="tx1">
                    <a:lumMod val="75000"/>
                    <a:lumOff val="25000"/>
                  </a:schemeClr>
                </a:solidFill>
                <a:effectLst/>
                <a:ea typeface="Roboto" panose="02000000000000000000" pitchFamily="2" charset="0"/>
              </a:rPr>
            </a:br>
            <a:r>
              <a:rPr lang="en-US" sz="1000" b="0" i="0">
                <a:solidFill>
                  <a:schemeClr val="tx1">
                    <a:lumMod val="75000"/>
                    <a:lumOff val="25000"/>
                  </a:schemeClr>
                </a:solidFill>
                <a:effectLst/>
                <a:ea typeface="Roboto" panose="02000000000000000000" pitchFamily="2" charset="0"/>
              </a:rPr>
              <a:t>henis estempero blaborro ea eture voluptio quoditiati tet maio.</a:t>
            </a:r>
            <a:endParaRPr lang="en-US" sz="1000" b="0" i="0" spc="100" dirty="0">
              <a:solidFill>
                <a:schemeClr val="tx1">
                  <a:lumMod val="75000"/>
                  <a:lumOff val="25000"/>
                </a:schemeClr>
              </a:solidFill>
              <a:effectLst/>
              <a:latin typeface="DM Sans" pitchFamily="2" charset="0"/>
              <a:ea typeface="Roboto" panose="02000000000000000000" pitchFamily="2" charset="0"/>
            </a:endParaRPr>
          </a:p>
        </p:txBody>
      </p:sp>
      <p:sp>
        <p:nvSpPr>
          <p:cNvPr id="22" name="Rectangle 21">
            <a:extLst>
              <a:ext uri="{FF2B5EF4-FFF2-40B4-BE49-F238E27FC236}">
                <a16:creationId xmlns:a16="http://schemas.microsoft.com/office/drawing/2014/main" id="{E338F77D-EBB1-BFFC-B761-A1C353FD4C03}"/>
              </a:ext>
            </a:extLst>
          </p:cNvPr>
          <p:cNvSpPr/>
          <p:nvPr/>
        </p:nvSpPr>
        <p:spPr>
          <a:xfrm>
            <a:off x="3838712" y="5559288"/>
            <a:ext cx="2146853" cy="763735"/>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Omnimus audi ius, volore-</a:t>
            </a:r>
            <a:br>
              <a:rPr lang="en-US" sz="1000" b="0" i="0">
                <a:solidFill>
                  <a:schemeClr val="tx1">
                    <a:lumMod val="75000"/>
                    <a:lumOff val="25000"/>
                  </a:schemeClr>
                </a:solidFill>
                <a:effectLst/>
                <a:ea typeface="Roboto" panose="02000000000000000000" pitchFamily="2" charset="0"/>
              </a:rPr>
            </a:br>
            <a:r>
              <a:rPr lang="en-US" sz="1000" b="0" i="0">
                <a:solidFill>
                  <a:schemeClr val="tx1">
                    <a:lumMod val="75000"/>
                    <a:lumOff val="25000"/>
                  </a:schemeClr>
                </a:solidFill>
                <a:effectLst/>
                <a:ea typeface="Roboto" panose="02000000000000000000" pitchFamily="2" charset="0"/>
              </a:rPr>
              <a:t>henis estempero blaborro ea eture voluptio quoditiati tet maio.</a:t>
            </a:r>
            <a:endParaRPr lang="en-US" sz="1000" b="0" i="0" spc="100" dirty="0">
              <a:solidFill>
                <a:schemeClr val="tx1">
                  <a:lumMod val="75000"/>
                  <a:lumOff val="25000"/>
                </a:schemeClr>
              </a:solidFill>
              <a:effectLst/>
              <a:latin typeface="DM Sans" pitchFamily="2" charset="0"/>
              <a:ea typeface="Roboto" panose="02000000000000000000" pitchFamily="2" charset="0"/>
            </a:endParaRPr>
          </a:p>
        </p:txBody>
      </p:sp>
      <p:sp>
        <p:nvSpPr>
          <p:cNvPr id="23" name="Rectangle 22">
            <a:extLst>
              <a:ext uri="{FF2B5EF4-FFF2-40B4-BE49-F238E27FC236}">
                <a16:creationId xmlns:a16="http://schemas.microsoft.com/office/drawing/2014/main" id="{39FE7CE8-C68E-A177-4E3E-2905A606CCC3}"/>
              </a:ext>
            </a:extLst>
          </p:cNvPr>
          <p:cNvSpPr/>
          <p:nvPr/>
        </p:nvSpPr>
        <p:spPr>
          <a:xfrm>
            <a:off x="6206434" y="5559288"/>
            <a:ext cx="2146853" cy="763735"/>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Omnimus audi ius, volore-</a:t>
            </a:r>
            <a:br>
              <a:rPr lang="en-US" sz="1000" b="0" i="0">
                <a:solidFill>
                  <a:schemeClr val="tx1">
                    <a:lumMod val="75000"/>
                    <a:lumOff val="25000"/>
                  </a:schemeClr>
                </a:solidFill>
                <a:effectLst/>
                <a:ea typeface="Roboto" panose="02000000000000000000" pitchFamily="2" charset="0"/>
              </a:rPr>
            </a:br>
            <a:r>
              <a:rPr lang="en-US" sz="1000" b="0" i="0">
                <a:solidFill>
                  <a:schemeClr val="tx1">
                    <a:lumMod val="75000"/>
                    <a:lumOff val="25000"/>
                  </a:schemeClr>
                </a:solidFill>
                <a:effectLst/>
                <a:ea typeface="Roboto" panose="02000000000000000000" pitchFamily="2" charset="0"/>
              </a:rPr>
              <a:t>henis estempero blaborro ea eture voluptio quoditiati tet maio.</a:t>
            </a:r>
            <a:endParaRPr lang="en-US" sz="1000" b="0" i="0" spc="100" dirty="0">
              <a:solidFill>
                <a:schemeClr val="tx1">
                  <a:lumMod val="75000"/>
                  <a:lumOff val="25000"/>
                </a:schemeClr>
              </a:solidFill>
              <a:effectLst/>
              <a:latin typeface="DM Sans" pitchFamily="2" charset="0"/>
              <a:ea typeface="Roboto" panose="02000000000000000000" pitchFamily="2" charset="0"/>
            </a:endParaRPr>
          </a:p>
        </p:txBody>
      </p:sp>
      <p:sp>
        <p:nvSpPr>
          <p:cNvPr id="24" name="Rectangle 23">
            <a:extLst>
              <a:ext uri="{FF2B5EF4-FFF2-40B4-BE49-F238E27FC236}">
                <a16:creationId xmlns:a16="http://schemas.microsoft.com/office/drawing/2014/main" id="{B47D1B7F-8305-7882-651D-DBFDA4F3B3EE}"/>
              </a:ext>
            </a:extLst>
          </p:cNvPr>
          <p:cNvSpPr/>
          <p:nvPr/>
        </p:nvSpPr>
        <p:spPr>
          <a:xfrm>
            <a:off x="8574156" y="5559288"/>
            <a:ext cx="2146853" cy="763735"/>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Omnimus audi ius, volore-</a:t>
            </a:r>
            <a:br>
              <a:rPr lang="en-US" sz="1000" b="0" i="0">
                <a:solidFill>
                  <a:schemeClr val="tx1">
                    <a:lumMod val="75000"/>
                    <a:lumOff val="25000"/>
                  </a:schemeClr>
                </a:solidFill>
                <a:effectLst/>
                <a:ea typeface="Roboto" panose="02000000000000000000" pitchFamily="2" charset="0"/>
              </a:rPr>
            </a:br>
            <a:r>
              <a:rPr lang="en-US" sz="1000" b="0" i="0">
                <a:solidFill>
                  <a:schemeClr val="tx1">
                    <a:lumMod val="75000"/>
                    <a:lumOff val="25000"/>
                  </a:schemeClr>
                </a:solidFill>
                <a:effectLst/>
                <a:ea typeface="Roboto" panose="02000000000000000000" pitchFamily="2" charset="0"/>
              </a:rPr>
              <a:t>henis estempero blaborro ea eture voluptio quoditiati tet maio.</a:t>
            </a:r>
            <a:endParaRPr lang="en-US" sz="1000" b="0" i="0" spc="100" dirty="0">
              <a:solidFill>
                <a:schemeClr val="tx1">
                  <a:lumMod val="75000"/>
                  <a:lumOff val="25000"/>
                </a:schemeClr>
              </a:solidFill>
              <a:effectLst/>
              <a:latin typeface="DM Sans" pitchFamily="2" charset="0"/>
              <a:ea typeface="Roboto" panose="02000000000000000000" pitchFamily="2" charset="0"/>
            </a:endParaRPr>
          </a:p>
        </p:txBody>
      </p:sp>
      <p:sp>
        <p:nvSpPr>
          <p:cNvPr id="25" name="Picture Placeholder 3">
            <a:extLst>
              <a:ext uri="{FF2B5EF4-FFF2-40B4-BE49-F238E27FC236}">
                <a16:creationId xmlns:a16="http://schemas.microsoft.com/office/drawing/2014/main" id="{8BE41BF1-D90F-BADD-BD57-4D135257DAF4}"/>
              </a:ext>
            </a:extLst>
          </p:cNvPr>
          <p:cNvSpPr>
            <a:spLocks noGrp="1"/>
          </p:cNvSpPr>
          <p:nvPr>
            <p:ph type="pic" sz="quarter" idx="10"/>
          </p:nvPr>
        </p:nvSpPr>
        <p:spPr>
          <a:xfrm>
            <a:off x="1476305" y="2252869"/>
            <a:ext cx="2141538" cy="2795518"/>
          </a:xfrm>
        </p:spPr>
      </p:sp>
      <p:sp>
        <p:nvSpPr>
          <p:cNvPr id="26" name="Picture Placeholder 5">
            <a:extLst>
              <a:ext uri="{FF2B5EF4-FFF2-40B4-BE49-F238E27FC236}">
                <a16:creationId xmlns:a16="http://schemas.microsoft.com/office/drawing/2014/main" id="{A7E9C0D1-7659-3E5E-0672-4218F98CF0B2}"/>
              </a:ext>
            </a:extLst>
          </p:cNvPr>
          <p:cNvSpPr>
            <a:spLocks noGrp="1"/>
          </p:cNvSpPr>
          <p:nvPr>
            <p:ph type="pic" sz="quarter" idx="11"/>
          </p:nvPr>
        </p:nvSpPr>
        <p:spPr>
          <a:xfrm>
            <a:off x="3838713" y="2252869"/>
            <a:ext cx="2141538" cy="2795518"/>
          </a:xfrm>
        </p:spPr>
      </p:sp>
      <p:sp>
        <p:nvSpPr>
          <p:cNvPr id="27" name="Picture Placeholder 16">
            <a:extLst>
              <a:ext uri="{FF2B5EF4-FFF2-40B4-BE49-F238E27FC236}">
                <a16:creationId xmlns:a16="http://schemas.microsoft.com/office/drawing/2014/main" id="{38BAEA44-549B-C47D-ADBD-1EBB70265052}"/>
              </a:ext>
            </a:extLst>
          </p:cNvPr>
          <p:cNvSpPr>
            <a:spLocks noGrp="1"/>
          </p:cNvSpPr>
          <p:nvPr>
            <p:ph type="pic" sz="quarter" idx="12"/>
          </p:nvPr>
        </p:nvSpPr>
        <p:spPr>
          <a:xfrm>
            <a:off x="6201121" y="2252869"/>
            <a:ext cx="2141538" cy="2795518"/>
          </a:xfrm>
        </p:spPr>
      </p:sp>
      <p:sp>
        <p:nvSpPr>
          <p:cNvPr id="28" name="Picture Placeholder 18">
            <a:extLst>
              <a:ext uri="{FF2B5EF4-FFF2-40B4-BE49-F238E27FC236}">
                <a16:creationId xmlns:a16="http://schemas.microsoft.com/office/drawing/2014/main" id="{04B2B006-8DBB-E4E8-97AE-1816A989ECA2}"/>
              </a:ext>
            </a:extLst>
          </p:cNvPr>
          <p:cNvSpPr>
            <a:spLocks noGrp="1"/>
          </p:cNvSpPr>
          <p:nvPr>
            <p:ph type="pic" sz="quarter" idx="13"/>
          </p:nvPr>
        </p:nvSpPr>
        <p:spPr>
          <a:xfrm>
            <a:off x="8579471" y="2252869"/>
            <a:ext cx="2141538" cy="2795518"/>
          </a:xfrm>
        </p:spPr>
      </p:sp>
    </p:spTree>
    <p:extLst>
      <p:ext uri="{BB962C8B-B14F-4D97-AF65-F5344CB8AC3E}">
        <p14:creationId xmlns:p14="http://schemas.microsoft.com/office/powerpoint/2010/main" val="686732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AEF700-8307-AC7F-7283-61CC78E6D2DE}"/>
              </a:ext>
            </a:extLst>
          </p:cNvPr>
          <p:cNvSpPr/>
          <p:nvPr/>
        </p:nvSpPr>
        <p:spPr>
          <a:xfrm>
            <a:off x="-1" y="0"/>
            <a:ext cx="3432313" cy="6858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93FD45D-2CB4-3121-62CE-E424B1DB8F71}"/>
              </a:ext>
            </a:extLst>
          </p:cNvPr>
          <p:cNvSpPr/>
          <p:nvPr/>
        </p:nvSpPr>
        <p:spPr>
          <a:xfrm>
            <a:off x="6942045" y="3111537"/>
            <a:ext cx="4218380" cy="1225400"/>
          </a:xfrm>
          <a:prstGeom prst="rect">
            <a:avLst/>
          </a:prstGeom>
        </p:spPr>
        <p:txBody>
          <a:bodyPr wrap="square">
            <a:spAutoFit/>
          </a:bodyPr>
          <a:lstStyle/>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p>
          <a:p>
            <a:pPr>
              <a:lnSpc>
                <a:spcPct val="150000"/>
              </a:lnSpc>
            </a:pPr>
            <a:r>
              <a:rPr lang="en-US" sz="1000" b="0" i="0">
                <a:solidFill>
                  <a:schemeClr val="tx1">
                    <a:lumMod val="75000"/>
                    <a:lumOff val="25000"/>
                  </a:schemeClr>
                </a:solidFill>
                <a:effectLst/>
                <a:ea typeface="Roboto" panose="02000000000000000000" pitchFamily="2" charset="0"/>
              </a:rPr>
              <a:t>Omnimus audi ius, volorehenis estempero blaborro ea eture voluptio quoditiati tet maio. Et ut facim ea nonseditis interest in.</a:t>
            </a:r>
            <a:endParaRPr lang="en-US" sz="1000" spc="100">
              <a:solidFill>
                <a:schemeClr val="tx1">
                  <a:lumMod val="75000"/>
                  <a:lumOff val="25000"/>
                </a:schemeClr>
              </a:solidFill>
              <a:latin typeface="DM Sans" pitchFamily="2" charset="0"/>
              <a:ea typeface="Roboto" panose="02000000000000000000" pitchFamily="2" charset="0"/>
            </a:endParaRPr>
          </a:p>
          <a:p>
            <a:pPr>
              <a:lnSpc>
                <a:spcPct val="150000"/>
              </a:lnSpc>
            </a:pPr>
            <a:endParaRPr lang="en-US" sz="1000" spc="100" dirty="0">
              <a:solidFill>
                <a:schemeClr val="tx1">
                  <a:lumMod val="75000"/>
                  <a:lumOff val="25000"/>
                </a:schemeClr>
              </a:solidFill>
              <a:latin typeface="DM Sans" pitchFamily="2" charset="0"/>
              <a:ea typeface="Roboto" panose="02000000000000000000" pitchFamily="2" charset="0"/>
            </a:endParaRPr>
          </a:p>
        </p:txBody>
      </p:sp>
      <p:pic>
        <p:nvPicPr>
          <p:cNvPr id="6" name="Plassholder for bilde 5" descr="Et bilde som inneholder innendørs, vegg, vindu, gulv&#10;&#10;Automatisk generert beskrivelse">
            <a:extLst>
              <a:ext uri="{FF2B5EF4-FFF2-40B4-BE49-F238E27FC236}">
                <a16:creationId xmlns:a16="http://schemas.microsoft.com/office/drawing/2014/main" id="{46E3FFA4-229D-DC00-6ABD-F697C8E475F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267" r="16267"/>
          <a:stretch>
            <a:fillRect/>
          </a:stretch>
        </p:blipFill>
        <p:spPr>
          <a:pattFill prst="pct5">
            <a:fgClr>
              <a:schemeClr val="accent1"/>
            </a:fgClr>
            <a:bgClr>
              <a:schemeClr val="bg1"/>
            </a:bgClr>
          </a:pattFill>
        </p:spPr>
      </p:pic>
      <p:pic>
        <p:nvPicPr>
          <p:cNvPr id="10" name="Plassholder for bilde 9" descr="Et bilde som inneholder innendørs, vegg, gulv, tak&#10;&#10;Automatisk generert beskrivelse">
            <a:extLst>
              <a:ext uri="{FF2B5EF4-FFF2-40B4-BE49-F238E27FC236}">
                <a16:creationId xmlns:a16="http://schemas.microsoft.com/office/drawing/2014/main" id="{72CE0878-7ABC-D0D2-BD42-44C9844B5C25}"/>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6267" r="16267"/>
          <a:stretch>
            <a:fillRect/>
          </a:stretch>
        </p:blipFill>
        <p:spPr>
          <a:pattFill prst="pct5">
            <a:fgClr>
              <a:schemeClr val="accent1"/>
            </a:fgClr>
            <a:bgClr>
              <a:schemeClr val="bg1"/>
            </a:bgClr>
          </a:pattFill>
        </p:spPr>
      </p:pic>
      <p:pic>
        <p:nvPicPr>
          <p:cNvPr id="13" name="Plassholder for bilde 12" descr="Et bilde som inneholder vegg, innendørs, tak, rom&#10;&#10;Automatisk generert beskrivelse">
            <a:extLst>
              <a:ext uri="{FF2B5EF4-FFF2-40B4-BE49-F238E27FC236}">
                <a16:creationId xmlns:a16="http://schemas.microsoft.com/office/drawing/2014/main" id="{1E19F82B-D311-170B-3B20-689AEB9EA24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6267" r="16267"/>
          <a:stretch>
            <a:fillRect/>
          </a:stretch>
        </p:blipFill>
        <p:spPr>
          <a:pattFill prst="pct5">
            <a:fgClr>
              <a:schemeClr val="accent1"/>
            </a:fgClr>
            <a:bgClr>
              <a:schemeClr val="bg1"/>
            </a:bgClr>
          </a:pattFill>
        </p:spPr>
      </p:pic>
      <p:pic>
        <p:nvPicPr>
          <p:cNvPr id="16" name="Plassholder for bilde 15" descr="Et bilde som inneholder vegg, innendørs, gulv&#10;&#10;Automatisk generert beskrivelse">
            <a:extLst>
              <a:ext uri="{FF2B5EF4-FFF2-40B4-BE49-F238E27FC236}">
                <a16:creationId xmlns:a16="http://schemas.microsoft.com/office/drawing/2014/main" id="{02F51E1B-FA75-AF49-21B2-815B75EAC477}"/>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6267" r="16267"/>
          <a:stretch>
            <a:fillRect/>
          </a:stretch>
        </p:blipFill>
        <p:spPr>
          <a:pattFill prst="pct5">
            <a:fgClr>
              <a:schemeClr val="accent1"/>
            </a:fgClr>
            <a:bgClr>
              <a:schemeClr val="bg1"/>
            </a:bgClr>
          </a:pattFill>
        </p:spPr>
      </p:pic>
      <p:sp>
        <p:nvSpPr>
          <p:cNvPr id="4" name="TextBox 3">
            <a:extLst>
              <a:ext uri="{FF2B5EF4-FFF2-40B4-BE49-F238E27FC236}">
                <a16:creationId xmlns:a16="http://schemas.microsoft.com/office/drawing/2014/main" id="{2E002105-7179-01E1-A4D1-A5CB03405E20}"/>
              </a:ext>
            </a:extLst>
          </p:cNvPr>
          <p:cNvSpPr txBox="1"/>
          <p:nvPr/>
        </p:nvSpPr>
        <p:spPr>
          <a:xfrm>
            <a:off x="6916593" y="1704975"/>
            <a:ext cx="3568041" cy="707886"/>
          </a:xfrm>
          <a:prstGeom prst="rect">
            <a:avLst/>
          </a:prstGeom>
          <a:noFill/>
        </p:spPr>
        <p:txBody>
          <a:bodyPr wrap="square" rtlCol="0">
            <a:spAutoFit/>
          </a:bodyPr>
          <a:lstStyle/>
          <a:p>
            <a:r>
              <a:rPr lang="en-US" sz="4000" spc="100">
                <a:solidFill>
                  <a:srgbClr val="2E3453"/>
                </a:solidFill>
                <a:latin typeface="+mj-lt"/>
              </a:rPr>
              <a:t>Tittel</a:t>
            </a:r>
            <a:endParaRPr lang="en-US" sz="4000" spc="100" dirty="0">
              <a:solidFill>
                <a:srgbClr val="2E3453"/>
              </a:solidFill>
              <a:latin typeface="+mj-lt"/>
            </a:endParaRPr>
          </a:p>
        </p:txBody>
      </p:sp>
    </p:spTree>
    <p:extLst>
      <p:ext uri="{BB962C8B-B14F-4D97-AF65-F5344CB8AC3E}">
        <p14:creationId xmlns:p14="http://schemas.microsoft.com/office/powerpoint/2010/main" val="2821000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EE5C5C-B17D-2597-27C3-7E169773786B}"/>
              </a:ext>
            </a:extLst>
          </p:cNvPr>
          <p:cNvSpPr/>
          <p:nvPr/>
        </p:nvSpPr>
        <p:spPr>
          <a:xfrm>
            <a:off x="0" y="0"/>
            <a:ext cx="12192000" cy="3429000"/>
          </a:xfrm>
          <a:prstGeom prst="rect">
            <a:avLst/>
          </a:prstGeom>
          <a:solidFill>
            <a:srgbClr val="00295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3E4D50A-5472-ECD2-479B-85E4D8D88F18}"/>
              </a:ext>
            </a:extLst>
          </p:cNvPr>
          <p:cNvSpPr txBox="1"/>
          <p:nvPr/>
        </p:nvSpPr>
        <p:spPr>
          <a:xfrm>
            <a:off x="4649138" y="874643"/>
            <a:ext cx="2893741" cy="707886"/>
          </a:xfrm>
          <a:prstGeom prst="rect">
            <a:avLst/>
          </a:prstGeom>
          <a:noFill/>
        </p:spPr>
        <p:txBody>
          <a:bodyPr wrap="none" rtlCol="0">
            <a:spAutoFit/>
          </a:bodyPr>
          <a:lstStyle/>
          <a:p>
            <a:pPr algn="ctr"/>
            <a:r>
              <a:rPr lang="en-US" sz="4000" spc="100" dirty="0" err="1">
                <a:solidFill>
                  <a:schemeClr val="bg1"/>
                </a:solidFill>
                <a:latin typeface="+mj-lt"/>
              </a:rPr>
              <a:t>Inspirasjon</a:t>
            </a:r>
            <a:endParaRPr lang="en-US" sz="4000" spc="100" dirty="0">
              <a:solidFill>
                <a:schemeClr val="bg1"/>
              </a:solidFill>
              <a:latin typeface="+mj-lt"/>
            </a:endParaRPr>
          </a:p>
        </p:txBody>
      </p:sp>
      <p:sp>
        <p:nvSpPr>
          <p:cNvPr id="10" name="TextBox 9">
            <a:extLst>
              <a:ext uri="{FF2B5EF4-FFF2-40B4-BE49-F238E27FC236}">
                <a16:creationId xmlns:a16="http://schemas.microsoft.com/office/drawing/2014/main" id="{76216BE7-2CFA-C3BF-A904-8F416145D87E}"/>
              </a:ext>
            </a:extLst>
          </p:cNvPr>
          <p:cNvSpPr txBox="1"/>
          <p:nvPr/>
        </p:nvSpPr>
        <p:spPr>
          <a:xfrm>
            <a:off x="1404731" y="5159178"/>
            <a:ext cx="2146852" cy="400110"/>
          </a:xfrm>
          <a:prstGeom prst="rect">
            <a:avLst/>
          </a:prstGeom>
          <a:noFill/>
        </p:spPr>
        <p:txBody>
          <a:bodyPr wrap="square" rtlCol="0">
            <a:spAutoFit/>
          </a:bodyPr>
          <a:lstStyle/>
          <a:p>
            <a:pPr algn="ctr"/>
            <a:r>
              <a:rPr lang="en-US" sz="2000" spc="100">
                <a:solidFill>
                  <a:srgbClr val="2E3453"/>
                </a:solidFill>
                <a:latin typeface="DM Sans Medium" pitchFamily="2" charset="0"/>
              </a:rPr>
              <a:t>Trapper</a:t>
            </a:r>
            <a:endParaRPr lang="en-US" sz="2000" spc="100" dirty="0">
              <a:solidFill>
                <a:srgbClr val="2E3453"/>
              </a:solidFill>
              <a:latin typeface="DM Sans Medium" pitchFamily="2" charset="0"/>
            </a:endParaRPr>
          </a:p>
        </p:txBody>
      </p:sp>
      <p:sp>
        <p:nvSpPr>
          <p:cNvPr id="11" name="Rectangle 10">
            <a:extLst>
              <a:ext uri="{FF2B5EF4-FFF2-40B4-BE49-F238E27FC236}">
                <a16:creationId xmlns:a16="http://schemas.microsoft.com/office/drawing/2014/main" id="{41B8B7D0-41CB-2F1B-5672-A768A826B040}"/>
              </a:ext>
            </a:extLst>
          </p:cNvPr>
          <p:cNvSpPr/>
          <p:nvPr/>
        </p:nvSpPr>
        <p:spPr>
          <a:xfrm>
            <a:off x="1404730" y="5559288"/>
            <a:ext cx="2146853" cy="763735"/>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Omnimus audi ius, volore-</a:t>
            </a:r>
            <a:br>
              <a:rPr lang="en-US" sz="1000" b="0" i="0">
                <a:solidFill>
                  <a:schemeClr val="tx1">
                    <a:lumMod val="75000"/>
                    <a:lumOff val="25000"/>
                  </a:schemeClr>
                </a:solidFill>
                <a:effectLst/>
                <a:ea typeface="Roboto" panose="02000000000000000000" pitchFamily="2" charset="0"/>
              </a:rPr>
            </a:br>
            <a:r>
              <a:rPr lang="en-US" sz="1000" b="0" i="0">
                <a:solidFill>
                  <a:schemeClr val="tx1">
                    <a:lumMod val="75000"/>
                    <a:lumOff val="25000"/>
                  </a:schemeClr>
                </a:solidFill>
                <a:effectLst/>
                <a:ea typeface="Roboto" panose="02000000000000000000" pitchFamily="2" charset="0"/>
              </a:rPr>
              <a:t>henis estempero blaborro ea eture voluptio quoditiati tet maio.</a:t>
            </a:r>
            <a:endParaRPr lang="en-US" sz="1000" b="0" i="0" spc="100" dirty="0">
              <a:solidFill>
                <a:schemeClr val="tx1">
                  <a:lumMod val="75000"/>
                  <a:lumOff val="25000"/>
                </a:schemeClr>
              </a:solidFill>
              <a:effectLst/>
              <a:latin typeface="DM Sans" pitchFamily="2" charset="0"/>
              <a:ea typeface="Roboto" panose="02000000000000000000" pitchFamily="2" charset="0"/>
            </a:endParaRPr>
          </a:p>
        </p:txBody>
      </p:sp>
      <p:sp>
        <p:nvSpPr>
          <p:cNvPr id="12" name="TextBox 11">
            <a:extLst>
              <a:ext uri="{FF2B5EF4-FFF2-40B4-BE49-F238E27FC236}">
                <a16:creationId xmlns:a16="http://schemas.microsoft.com/office/drawing/2014/main" id="{0DC0C66A-9195-EC1C-7C25-627A364DC2D3}"/>
              </a:ext>
            </a:extLst>
          </p:cNvPr>
          <p:cNvSpPr txBox="1"/>
          <p:nvPr/>
        </p:nvSpPr>
        <p:spPr>
          <a:xfrm>
            <a:off x="3816626" y="5159178"/>
            <a:ext cx="2146852" cy="400110"/>
          </a:xfrm>
          <a:prstGeom prst="rect">
            <a:avLst/>
          </a:prstGeom>
          <a:noFill/>
        </p:spPr>
        <p:txBody>
          <a:bodyPr wrap="square" rtlCol="0">
            <a:spAutoFit/>
          </a:bodyPr>
          <a:lstStyle/>
          <a:p>
            <a:pPr algn="ctr"/>
            <a:r>
              <a:rPr lang="en-US" sz="2000" spc="100">
                <a:solidFill>
                  <a:srgbClr val="2E3453"/>
                </a:solidFill>
                <a:latin typeface="DM Sans Medium" pitchFamily="2" charset="0"/>
              </a:rPr>
              <a:t>Soverom</a:t>
            </a:r>
            <a:endParaRPr lang="en-US" sz="2000" spc="100" dirty="0">
              <a:solidFill>
                <a:srgbClr val="2E3453"/>
              </a:solidFill>
              <a:latin typeface="DM Sans Medium" pitchFamily="2" charset="0"/>
            </a:endParaRPr>
          </a:p>
        </p:txBody>
      </p:sp>
      <p:sp>
        <p:nvSpPr>
          <p:cNvPr id="13" name="Rectangle 12">
            <a:extLst>
              <a:ext uri="{FF2B5EF4-FFF2-40B4-BE49-F238E27FC236}">
                <a16:creationId xmlns:a16="http://schemas.microsoft.com/office/drawing/2014/main" id="{728F4EC9-01F1-6668-1B2C-708992ACF2D6}"/>
              </a:ext>
            </a:extLst>
          </p:cNvPr>
          <p:cNvSpPr/>
          <p:nvPr/>
        </p:nvSpPr>
        <p:spPr>
          <a:xfrm>
            <a:off x="3816625" y="5559288"/>
            <a:ext cx="2146853" cy="763735"/>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Omnimus audi ius, volore-</a:t>
            </a:r>
            <a:br>
              <a:rPr lang="en-US" sz="1000" b="0" i="0">
                <a:solidFill>
                  <a:schemeClr val="tx1">
                    <a:lumMod val="75000"/>
                    <a:lumOff val="25000"/>
                  </a:schemeClr>
                </a:solidFill>
                <a:effectLst/>
                <a:ea typeface="Roboto" panose="02000000000000000000" pitchFamily="2" charset="0"/>
              </a:rPr>
            </a:br>
            <a:r>
              <a:rPr lang="en-US" sz="1000" b="0" i="0">
                <a:solidFill>
                  <a:schemeClr val="tx1">
                    <a:lumMod val="75000"/>
                    <a:lumOff val="25000"/>
                  </a:schemeClr>
                </a:solidFill>
                <a:effectLst/>
                <a:ea typeface="Roboto" panose="02000000000000000000" pitchFamily="2" charset="0"/>
              </a:rPr>
              <a:t>henis estempero blaborro ea eture voluptio quoditiati tet maio.</a:t>
            </a:r>
            <a:endParaRPr lang="en-US" sz="1000" b="0" i="0" spc="100" dirty="0">
              <a:solidFill>
                <a:schemeClr val="tx1">
                  <a:lumMod val="75000"/>
                  <a:lumOff val="25000"/>
                </a:schemeClr>
              </a:solidFill>
              <a:effectLst/>
              <a:latin typeface="DM Sans" pitchFamily="2" charset="0"/>
              <a:ea typeface="Roboto" panose="02000000000000000000" pitchFamily="2" charset="0"/>
            </a:endParaRPr>
          </a:p>
        </p:txBody>
      </p:sp>
      <p:sp>
        <p:nvSpPr>
          <p:cNvPr id="14" name="TextBox 13">
            <a:extLst>
              <a:ext uri="{FF2B5EF4-FFF2-40B4-BE49-F238E27FC236}">
                <a16:creationId xmlns:a16="http://schemas.microsoft.com/office/drawing/2014/main" id="{92A08218-927D-B542-B804-7572AA4B67E7}"/>
              </a:ext>
            </a:extLst>
          </p:cNvPr>
          <p:cNvSpPr txBox="1"/>
          <p:nvPr/>
        </p:nvSpPr>
        <p:spPr>
          <a:xfrm>
            <a:off x="6228521" y="5159178"/>
            <a:ext cx="2146852" cy="400110"/>
          </a:xfrm>
          <a:prstGeom prst="rect">
            <a:avLst/>
          </a:prstGeom>
          <a:noFill/>
        </p:spPr>
        <p:txBody>
          <a:bodyPr wrap="square" rtlCol="0">
            <a:spAutoFit/>
          </a:bodyPr>
          <a:lstStyle/>
          <a:p>
            <a:pPr algn="ctr"/>
            <a:r>
              <a:rPr lang="en-US" sz="2000" spc="100">
                <a:solidFill>
                  <a:srgbClr val="2E3453"/>
                </a:solidFill>
                <a:latin typeface="DM Sans Medium" pitchFamily="2" charset="0"/>
              </a:rPr>
              <a:t>Kjøkken</a:t>
            </a:r>
            <a:endParaRPr lang="en-US" sz="2000" spc="100" dirty="0">
              <a:solidFill>
                <a:srgbClr val="2E3453"/>
              </a:solidFill>
              <a:latin typeface="DM Sans Medium" pitchFamily="2" charset="0"/>
            </a:endParaRPr>
          </a:p>
        </p:txBody>
      </p:sp>
      <p:sp>
        <p:nvSpPr>
          <p:cNvPr id="15" name="Rectangle 14">
            <a:extLst>
              <a:ext uri="{FF2B5EF4-FFF2-40B4-BE49-F238E27FC236}">
                <a16:creationId xmlns:a16="http://schemas.microsoft.com/office/drawing/2014/main" id="{7E8FB8CF-95A2-3F2E-5573-42DAA74811CD}"/>
              </a:ext>
            </a:extLst>
          </p:cNvPr>
          <p:cNvSpPr/>
          <p:nvPr/>
        </p:nvSpPr>
        <p:spPr>
          <a:xfrm>
            <a:off x="6228520" y="5559288"/>
            <a:ext cx="2146853" cy="763735"/>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Omnimus audi ius, volore-</a:t>
            </a:r>
            <a:br>
              <a:rPr lang="en-US" sz="1000" b="0" i="0">
                <a:solidFill>
                  <a:schemeClr val="tx1">
                    <a:lumMod val="75000"/>
                    <a:lumOff val="25000"/>
                  </a:schemeClr>
                </a:solidFill>
                <a:effectLst/>
                <a:ea typeface="Roboto" panose="02000000000000000000" pitchFamily="2" charset="0"/>
              </a:rPr>
            </a:br>
            <a:r>
              <a:rPr lang="en-US" sz="1000" b="0" i="0">
                <a:solidFill>
                  <a:schemeClr val="tx1">
                    <a:lumMod val="75000"/>
                    <a:lumOff val="25000"/>
                  </a:schemeClr>
                </a:solidFill>
                <a:effectLst/>
                <a:ea typeface="Roboto" panose="02000000000000000000" pitchFamily="2" charset="0"/>
              </a:rPr>
              <a:t>henis estempero blaborro ea eture voluptio quoditiati tet maio.</a:t>
            </a:r>
            <a:endParaRPr lang="en-US" sz="1000" b="0" i="0" spc="100" dirty="0">
              <a:solidFill>
                <a:schemeClr val="tx1">
                  <a:lumMod val="75000"/>
                  <a:lumOff val="25000"/>
                </a:schemeClr>
              </a:solidFill>
              <a:effectLst/>
              <a:latin typeface="DM Sans" pitchFamily="2" charset="0"/>
              <a:ea typeface="Roboto" panose="02000000000000000000" pitchFamily="2" charset="0"/>
            </a:endParaRPr>
          </a:p>
        </p:txBody>
      </p:sp>
      <p:sp>
        <p:nvSpPr>
          <p:cNvPr id="16" name="TextBox 15">
            <a:extLst>
              <a:ext uri="{FF2B5EF4-FFF2-40B4-BE49-F238E27FC236}">
                <a16:creationId xmlns:a16="http://schemas.microsoft.com/office/drawing/2014/main" id="{0F348031-5ADB-45E9-CDB3-B412CB8F242B}"/>
              </a:ext>
            </a:extLst>
          </p:cNvPr>
          <p:cNvSpPr txBox="1"/>
          <p:nvPr/>
        </p:nvSpPr>
        <p:spPr>
          <a:xfrm>
            <a:off x="8640417" y="5159178"/>
            <a:ext cx="2146852" cy="400110"/>
          </a:xfrm>
          <a:prstGeom prst="rect">
            <a:avLst/>
          </a:prstGeom>
          <a:noFill/>
        </p:spPr>
        <p:txBody>
          <a:bodyPr wrap="square" rtlCol="0">
            <a:spAutoFit/>
          </a:bodyPr>
          <a:lstStyle/>
          <a:p>
            <a:pPr algn="ctr"/>
            <a:r>
              <a:rPr lang="en-US" sz="2000" spc="100">
                <a:solidFill>
                  <a:srgbClr val="2E3453"/>
                </a:solidFill>
                <a:latin typeface="DM Sans Medium" pitchFamily="2" charset="0"/>
              </a:rPr>
              <a:t>Baderom</a:t>
            </a:r>
            <a:endParaRPr lang="en-US" sz="2000" spc="100" dirty="0">
              <a:solidFill>
                <a:srgbClr val="2E3453"/>
              </a:solidFill>
              <a:latin typeface="DM Sans Medium" pitchFamily="2" charset="0"/>
            </a:endParaRPr>
          </a:p>
        </p:txBody>
      </p:sp>
      <p:sp>
        <p:nvSpPr>
          <p:cNvPr id="17" name="Rectangle 16">
            <a:extLst>
              <a:ext uri="{FF2B5EF4-FFF2-40B4-BE49-F238E27FC236}">
                <a16:creationId xmlns:a16="http://schemas.microsoft.com/office/drawing/2014/main" id="{8D6E1F92-F6B2-6948-B2CC-AAF5B8BD0896}"/>
              </a:ext>
            </a:extLst>
          </p:cNvPr>
          <p:cNvSpPr/>
          <p:nvPr/>
        </p:nvSpPr>
        <p:spPr>
          <a:xfrm>
            <a:off x="8640416" y="5559288"/>
            <a:ext cx="2146853" cy="763735"/>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Omnimus audi ius, volore-</a:t>
            </a:r>
            <a:br>
              <a:rPr lang="en-US" sz="1000" b="0" i="0">
                <a:solidFill>
                  <a:schemeClr val="tx1">
                    <a:lumMod val="75000"/>
                    <a:lumOff val="25000"/>
                  </a:schemeClr>
                </a:solidFill>
                <a:effectLst/>
                <a:ea typeface="Roboto" panose="02000000000000000000" pitchFamily="2" charset="0"/>
              </a:rPr>
            </a:br>
            <a:r>
              <a:rPr lang="en-US" sz="1000" b="0" i="0">
                <a:solidFill>
                  <a:schemeClr val="tx1">
                    <a:lumMod val="75000"/>
                    <a:lumOff val="25000"/>
                  </a:schemeClr>
                </a:solidFill>
                <a:effectLst/>
                <a:ea typeface="Roboto" panose="02000000000000000000" pitchFamily="2" charset="0"/>
              </a:rPr>
              <a:t>henis estempero blaborro ea eture voluptio quoditiati tet maio.</a:t>
            </a:r>
            <a:endParaRPr lang="en-US" sz="1000" b="0" i="0" spc="100" dirty="0">
              <a:solidFill>
                <a:schemeClr val="tx1">
                  <a:lumMod val="75000"/>
                  <a:lumOff val="25000"/>
                </a:schemeClr>
              </a:solidFill>
              <a:effectLst/>
              <a:latin typeface="DM Sans" pitchFamily="2" charset="0"/>
              <a:ea typeface="Roboto" panose="02000000000000000000" pitchFamily="2" charset="0"/>
            </a:endParaRPr>
          </a:p>
        </p:txBody>
      </p:sp>
      <p:pic>
        <p:nvPicPr>
          <p:cNvPr id="5" name="Plassholder for bilde 4" descr="Et bilde som inneholder person, utendørs&#10;&#10;Automatisk generert beskrivelse">
            <a:extLst>
              <a:ext uri="{FF2B5EF4-FFF2-40B4-BE49-F238E27FC236}">
                <a16:creationId xmlns:a16="http://schemas.microsoft.com/office/drawing/2014/main" id="{03A29B4D-6FF2-C4E7-AB5D-AB153C95064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6743" r="26743"/>
          <a:stretch>
            <a:fillRect/>
          </a:stretch>
        </p:blipFill>
        <p:spPr>
          <a:pattFill prst="pct5">
            <a:fgClr>
              <a:schemeClr val="accent1"/>
            </a:fgClr>
            <a:bgClr>
              <a:schemeClr val="bg1"/>
            </a:bgClr>
          </a:pattFill>
        </p:spPr>
      </p:pic>
      <p:pic>
        <p:nvPicPr>
          <p:cNvPr id="18" name="Plassholder for bilde 17" descr="Et bilde som inneholder utendørs, plante, gress&#10;&#10;Automatisk generert beskrivelse">
            <a:extLst>
              <a:ext uri="{FF2B5EF4-FFF2-40B4-BE49-F238E27FC236}">
                <a16:creationId xmlns:a16="http://schemas.microsoft.com/office/drawing/2014/main" id="{79F60599-BB64-A799-B217-078782A932F4}"/>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2310" b="2310"/>
          <a:stretch>
            <a:fillRect/>
          </a:stretch>
        </p:blipFill>
        <p:spPr>
          <a:pattFill prst="pct5">
            <a:fgClr>
              <a:schemeClr val="accent1"/>
            </a:fgClr>
            <a:bgClr>
              <a:schemeClr val="bg1"/>
            </a:bgClr>
          </a:pattFill>
        </p:spPr>
      </p:pic>
      <p:pic>
        <p:nvPicPr>
          <p:cNvPr id="21" name="Plassholder for bilde 20" descr="Et bilde som inneholder himmel, vann, utendørs, fartøy&#10;&#10;Automatisk generert beskrivelse">
            <a:extLst>
              <a:ext uri="{FF2B5EF4-FFF2-40B4-BE49-F238E27FC236}">
                <a16:creationId xmlns:a16="http://schemas.microsoft.com/office/drawing/2014/main" id="{C1B00170-A5DE-FE7C-414F-3A539484419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2221" b="2221"/>
          <a:stretch>
            <a:fillRect/>
          </a:stretch>
        </p:blipFill>
        <p:spPr>
          <a:pattFill prst="pct5">
            <a:fgClr>
              <a:schemeClr val="accent1"/>
            </a:fgClr>
            <a:bgClr>
              <a:schemeClr val="bg1"/>
            </a:bgClr>
          </a:pattFill>
        </p:spPr>
      </p:pic>
      <p:pic>
        <p:nvPicPr>
          <p:cNvPr id="23" name="Plassholder for bilde 22" descr="Et bilde som inneholder utendørs, himmel, gress&#10;&#10;Automatisk generert beskrivelse">
            <a:extLst>
              <a:ext uri="{FF2B5EF4-FFF2-40B4-BE49-F238E27FC236}">
                <a16:creationId xmlns:a16="http://schemas.microsoft.com/office/drawing/2014/main" id="{1787CDE2-75B6-25CB-7BCD-C6EAC3F15D1C}"/>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26745" r="26745"/>
          <a:stretch>
            <a:fillRect/>
          </a:stretch>
        </p:blipFill>
        <p:spPr>
          <a:pattFill prst="pct5">
            <a:fgClr>
              <a:schemeClr val="accent1"/>
            </a:fgClr>
            <a:bgClr>
              <a:schemeClr val="bg1"/>
            </a:bgClr>
          </a:pattFill>
        </p:spPr>
      </p:pic>
    </p:spTree>
    <p:extLst>
      <p:ext uri="{BB962C8B-B14F-4D97-AF65-F5344CB8AC3E}">
        <p14:creationId xmlns:p14="http://schemas.microsoft.com/office/powerpoint/2010/main" val="1179696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B44841-F99D-D8ED-072A-9E383E03C1D4}"/>
              </a:ext>
            </a:extLst>
          </p:cNvPr>
          <p:cNvSpPr/>
          <p:nvPr/>
        </p:nvSpPr>
        <p:spPr>
          <a:xfrm>
            <a:off x="0" y="-8007"/>
            <a:ext cx="8468139" cy="6858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36A66"/>
              </a:solidFill>
            </a:endParaRPr>
          </a:p>
        </p:txBody>
      </p:sp>
      <p:sp>
        <p:nvSpPr>
          <p:cNvPr id="7" name="TextBox 6">
            <a:extLst>
              <a:ext uri="{FF2B5EF4-FFF2-40B4-BE49-F238E27FC236}">
                <a16:creationId xmlns:a16="http://schemas.microsoft.com/office/drawing/2014/main" id="{D59EE192-F5C2-0591-008D-F4CF0C6A9527}"/>
              </a:ext>
            </a:extLst>
          </p:cNvPr>
          <p:cNvSpPr txBox="1"/>
          <p:nvPr/>
        </p:nvSpPr>
        <p:spPr>
          <a:xfrm>
            <a:off x="690770" y="917713"/>
            <a:ext cx="2544286" cy="707886"/>
          </a:xfrm>
          <a:prstGeom prst="rect">
            <a:avLst/>
          </a:prstGeom>
          <a:noFill/>
        </p:spPr>
        <p:txBody>
          <a:bodyPr wrap="none" rtlCol="0">
            <a:spAutoFit/>
          </a:bodyPr>
          <a:lstStyle/>
          <a:p>
            <a:r>
              <a:rPr lang="en-US" sz="4000" spc="100" dirty="0">
                <a:solidFill>
                  <a:srgbClr val="2E3453"/>
                </a:solidFill>
                <a:latin typeface="+mj-lt"/>
              </a:rPr>
              <a:t>Sketching</a:t>
            </a:r>
          </a:p>
        </p:txBody>
      </p:sp>
      <p:sp>
        <p:nvSpPr>
          <p:cNvPr id="8" name="Oval 7">
            <a:extLst>
              <a:ext uri="{FF2B5EF4-FFF2-40B4-BE49-F238E27FC236}">
                <a16:creationId xmlns:a16="http://schemas.microsoft.com/office/drawing/2014/main" id="{45BEA8E0-FB81-C950-636C-4CE619D8C71A}"/>
              </a:ext>
            </a:extLst>
          </p:cNvPr>
          <p:cNvSpPr/>
          <p:nvPr/>
        </p:nvSpPr>
        <p:spPr>
          <a:xfrm>
            <a:off x="690770" y="1938035"/>
            <a:ext cx="629904" cy="629904"/>
          </a:xfrm>
          <a:prstGeom prst="ellipse">
            <a:avLst/>
          </a:prstGeom>
          <a:solidFill>
            <a:srgbClr val="2E3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BB3C1C9-3093-E211-AF3F-1B2094543C55}"/>
              </a:ext>
            </a:extLst>
          </p:cNvPr>
          <p:cNvSpPr txBox="1"/>
          <p:nvPr/>
        </p:nvSpPr>
        <p:spPr>
          <a:xfrm>
            <a:off x="865299" y="2052932"/>
            <a:ext cx="280846" cy="400110"/>
          </a:xfrm>
          <a:prstGeom prst="rect">
            <a:avLst/>
          </a:prstGeom>
          <a:noFill/>
        </p:spPr>
        <p:txBody>
          <a:bodyPr wrap="none" rtlCol="0">
            <a:spAutoFit/>
          </a:bodyPr>
          <a:lstStyle/>
          <a:p>
            <a:pPr algn="ctr"/>
            <a:r>
              <a:rPr lang="en-US" sz="2000" spc="100">
                <a:solidFill>
                  <a:schemeClr val="bg1"/>
                </a:solidFill>
                <a:latin typeface="DM Sans Medium" pitchFamily="2" charset="0"/>
              </a:rPr>
              <a:t>1</a:t>
            </a:r>
            <a:endParaRPr lang="en-US" sz="2000" spc="100" dirty="0">
              <a:solidFill>
                <a:schemeClr val="bg1"/>
              </a:solidFill>
              <a:latin typeface="DM Sans Medium" pitchFamily="2" charset="0"/>
            </a:endParaRPr>
          </a:p>
        </p:txBody>
      </p:sp>
      <p:sp>
        <p:nvSpPr>
          <p:cNvPr id="10" name="TextBox 9">
            <a:extLst>
              <a:ext uri="{FF2B5EF4-FFF2-40B4-BE49-F238E27FC236}">
                <a16:creationId xmlns:a16="http://schemas.microsoft.com/office/drawing/2014/main" id="{3764D831-985D-B959-147A-EF4049A5EF29}"/>
              </a:ext>
            </a:extLst>
          </p:cNvPr>
          <p:cNvSpPr txBox="1"/>
          <p:nvPr/>
        </p:nvSpPr>
        <p:spPr>
          <a:xfrm>
            <a:off x="1433445" y="1928130"/>
            <a:ext cx="1180131" cy="400110"/>
          </a:xfrm>
          <a:prstGeom prst="rect">
            <a:avLst/>
          </a:prstGeom>
          <a:noFill/>
        </p:spPr>
        <p:txBody>
          <a:bodyPr wrap="none" rtlCol="0">
            <a:spAutoFit/>
          </a:bodyPr>
          <a:lstStyle/>
          <a:p>
            <a:r>
              <a:rPr lang="en-US" sz="2000" spc="100" dirty="0">
                <a:solidFill>
                  <a:srgbClr val="2E3453"/>
                </a:solidFill>
              </a:rPr>
              <a:t>Drawing</a:t>
            </a:r>
          </a:p>
        </p:txBody>
      </p:sp>
      <p:sp>
        <p:nvSpPr>
          <p:cNvPr id="11" name="Rectangle 10">
            <a:extLst>
              <a:ext uri="{FF2B5EF4-FFF2-40B4-BE49-F238E27FC236}">
                <a16:creationId xmlns:a16="http://schemas.microsoft.com/office/drawing/2014/main" id="{35F713D1-FB5F-5CA4-1C6C-8B6588EF01D7}"/>
              </a:ext>
            </a:extLst>
          </p:cNvPr>
          <p:cNvSpPr/>
          <p:nvPr/>
        </p:nvSpPr>
        <p:spPr>
          <a:xfrm>
            <a:off x="1433164" y="2291488"/>
            <a:ext cx="3125584" cy="521938"/>
          </a:xfrm>
          <a:prstGeom prst="rect">
            <a:avLst/>
          </a:prstGeom>
        </p:spPr>
        <p:txBody>
          <a:bodyPr wrap="square">
            <a:spAutoFit/>
          </a:bodyPr>
          <a:lstStyle/>
          <a:p>
            <a:pPr>
              <a:lnSpc>
                <a:spcPct val="150000"/>
              </a:lnSpc>
            </a:pPr>
            <a:r>
              <a:rPr lang="en-US" sz="1000" b="0" i="0" spc="100" dirty="0">
                <a:solidFill>
                  <a:srgbClr val="2E3453"/>
                </a:solidFill>
                <a:effectLst/>
                <a:ea typeface="Roboto" panose="02000000000000000000" pitchFamily="2" charset="0"/>
              </a:rPr>
              <a:t>An estate is everything comprising the </a:t>
            </a:r>
            <a:r>
              <a:rPr lang="en-US" sz="1000" b="0" i="0" spc="100" dirty="0">
                <a:solidFill>
                  <a:srgbClr val="2E3453"/>
                </a:solidFill>
                <a:effectLst/>
                <a:ea typeface="Roboto" panose="02000000000000000000" pitchFamily="2" charset="0"/>
                <a:hlinkClick r:id="rId2">
                  <a:extLst>
                    <a:ext uri="{A12FA001-AC4F-418D-AE19-62706E023703}">
                      <ahyp:hlinkClr xmlns:ahyp="http://schemas.microsoft.com/office/drawing/2018/hyperlinkcolor" val="tx"/>
                    </a:ext>
                  </a:extLst>
                </a:hlinkClick>
              </a:rPr>
              <a:t>net worth</a:t>
            </a:r>
            <a:r>
              <a:rPr lang="en-US" sz="1000" b="0" i="0" spc="100" dirty="0">
                <a:solidFill>
                  <a:srgbClr val="2E3453"/>
                </a:solidFill>
                <a:effectLst/>
                <a:ea typeface="Roboto" panose="02000000000000000000" pitchFamily="2" charset="0"/>
              </a:rPr>
              <a:t> of an individual, including all land</a:t>
            </a:r>
            <a:endParaRPr lang="en-US" sz="1000" spc="100" dirty="0">
              <a:solidFill>
                <a:srgbClr val="2E3453"/>
              </a:solidFill>
              <a:ea typeface="Roboto" panose="02000000000000000000" pitchFamily="2" charset="0"/>
            </a:endParaRPr>
          </a:p>
        </p:txBody>
      </p:sp>
      <p:sp>
        <p:nvSpPr>
          <p:cNvPr id="12" name="Oval 11">
            <a:extLst>
              <a:ext uri="{FF2B5EF4-FFF2-40B4-BE49-F238E27FC236}">
                <a16:creationId xmlns:a16="http://schemas.microsoft.com/office/drawing/2014/main" id="{CB66AE58-6E63-424F-D97B-4B1640E72BA4}"/>
              </a:ext>
            </a:extLst>
          </p:cNvPr>
          <p:cNvSpPr/>
          <p:nvPr/>
        </p:nvSpPr>
        <p:spPr>
          <a:xfrm>
            <a:off x="690770" y="3395401"/>
            <a:ext cx="629904" cy="629904"/>
          </a:xfrm>
          <a:prstGeom prst="ellipse">
            <a:avLst/>
          </a:prstGeom>
          <a:solidFill>
            <a:srgbClr val="2E3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35630E6-AFEF-99C5-60BB-C549F634A44A}"/>
              </a:ext>
            </a:extLst>
          </p:cNvPr>
          <p:cNvSpPr txBox="1"/>
          <p:nvPr/>
        </p:nvSpPr>
        <p:spPr>
          <a:xfrm>
            <a:off x="833239" y="3510298"/>
            <a:ext cx="344967" cy="400110"/>
          </a:xfrm>
          <a:prstGeom prst="rect">
            <a:avLst/>
          </a:prstGeom>
          <a:noFill/>
        </p:spPr>
        <p:txBody>
          <a:bodyPr wrap="none" rtlCol="0">
            <a:spAutoFit/>
          </a:bodyPr>
          <a:lstStyle/>
          <a:p>
            <a:pPr algn="ctr"/>
            <a:r>
              <a:rPr lang="en-US" sz="2000" spc="100">
                <a:solidFill>
                  <a:schemeClr val="bg1"/>
                </a:solidFill>
                <a:latin typeface="DM Sans Medium" pitchFamily="2" charset="0"/>
              </a:rPr>
              <a:t>2</a:t>
            </a:r>
            <a:endParaRPr lang="en-US" sz="2000" spc="100" dirty="0">
              <a:solidFill>
                <a:schemeClr val="bg1"/>
              </a:solidFill>
              <a:latin typeface="DM Sans Medium" pitchFamily="2" charset="0"/>
            </a:endParaRPr>
          </a:p>
        </p:txBody>
      </p:sp>
      <p:sp>
        <p:nvSpPr>
          <p:cNvPr id="14" name="TextBox 13">
            <a:extLst>
              <a:ext uri="{FF2B5EF4-FFF2-40B4-BE49-F238E27FC236}">
                <a16:creationId xmlns:a16="http://schemas.microsoft.com/office/drawing/2014/main" id="{B424960B-DE0A-5699-4568-813315CD7A08}"/>
              </a:ext>
            </a:extLst>
          </p:cNvPr>
          <p:cNvSpPr txBox="1"/>
          <p:nvPr/>
        </p:nvSpPr>
        <p:spPr>
          <a:xfrm>
            <a:off x="1433445" y="3385496"/>
            <a:ext cx="1593706" cy="400110"/>
          </a:xfrm>
          <a:prstGeom prst="rect">
            <a:avLst/>
          </a:prstGeom>
          <a:noFill/>
        </p:spPr>
        <p:txBody>
          <a:bodyPr wrap="none" rtlCol="0">
            <a:spAutoFit/>
          </a:bodyPr>
          <a:lstStyle/>
          <a:p>
            <a:r>
              <a:rPr lang="en-US" sz="2000" spc="100" dirty="0">
                <a:solidFill>
                  <a:srgbClr val="2E3453"/>
                </a:solidFill>
              </a:rPr>
              <a:t>References</a:t>
            </a:r>
          </a:p>
        </p:txBody>
      </p:sp>
      <p:sp>
        <p:nvSpPr>
          <p:cNvPr id="15" name="Rectangle 14">
            <a:extLst>
              <a:ext uri="{FF2B5EF4-FFF2-40B4-BE49-F238E27FC236}">
                <a16:creationId xmlns:a16="http://schemas.microsoft.com/office/drawing/2014/main" id="{E383410F-7159-DEFA-4AFB-A590ED9DF710}"/>
              </a:ext>
            </a:extLst>
          </p:cNvPr>
          <p:cNvSpPr/>
          <p:nvPr/>
        </p:nvSpPr>
        <p:spPr>
          <a:xfrm>
            <a:off x="1433164" y="3748854"/>
            <a:ext cx="3125584" cy="521938"/>
          </a:xfrm>
          <a:prstGeom prst="rect">
            <a:avLst/>
          </a:prstGeom>
        </p:spPr>
        <p:txBody>
          <a:bodyPr wrap="square">
            <a:spAutoFit/>
          </a:bodyPr>
          <a:lstStyle/>
          <a:p>
            <a:pPr>
              <a:lnSpc>
                <a:spcPct val="150000"/>
              </a:lnSpc>
            </a:pPr>
            <a:r>
              <a:rPr lang="en-US" sz="1000" b="0" i="0" spc="100" dirty="0">
                <a:solidFill>
                  <a:srgbClr val="2E3453"/>
                </a:solidFill>
                <a:effectLst/>
                <a:ea typeface="Roboto" panose="02000000000000000000" pitchFamily="2" charset="0"/>
              </a:rPr>
              <a:t>An estate is everything comprising the </a:t>
            </a:r>
            <a:r>
              <a:rPr lang="en-US" sz="1000" b="0" i="0" spc="100" dirty="0">
                <a:solidFill>
                  <a:srgbClr val="2E3453"/>
                </a:solidFill>
                <a:effectLst/>
                <a:ea typeface="Roboto" panose="02000000000000000000" pitchFamily="2" charset="0"/>
                <a:hlinkClick r:id="rId2">
                  <a:extLst>
                    <a:ext uri="{A12FA001-AC4F-418D-AE19-62706E023703}">
                      <ahyp:hlinkClr xmlns:ahyp="http://schemas.microsoft.com/office/drawing/2018/hyperlinkcolor" val="tx"/>
                    </a:ext>
                  </a:extLst>
                </a:hlinkClick>
              </a:rPr>
              <a:t>net worth</a:t>
            </a:r>
            <a:r>
              <a:rPr lang="en-US" sz="1000" b="0" i="0" spc="100" dirty="0">
                <a:solidFill>
                  <a:srgbClr val="2E3453"/>
                </a:solidFill>
                <a:effectLst/>
                <a:ea typeface="Roboto" panose="02000000000000000000" pitchFamily="2" charset="0"/>
              </a:rPr>
              <a:t> of an individual, including all land</a:t>
            </a:r>
            <a:endParaRPr lang="en-US" sz="1000" spc="100" dirty="0">
              <a:solidFill>
                <a:srgbClr val="2E3453"/>
              </a:solidFill>
              <a:ea typeface="Roboto" panose="02000000000000000000" pitchFamily="2" charset="0"/>
            </a:endParaRPr>
          </a:p>
        </p:txBody>
      </p:sp>
      <p:sp>
        <p:nvSpPr>
          <p:cNvPr id="16" name="Oval 15">
            <a:extLst>
              <a:ext uri="{FF2B5EF4-FFF2-40B4-BE49-F238E27FC236}">
                <a16:creationId xmlns:a16="http://schemas.microsoft.com/office/drawing/2014/main" id="{E42BABFB-5F80-79A5-F4D7-CA3D28315018}"/>
              </a:ext>
            </a:extLst>
          </p:cNvPr>
          <p:cNvSpPr/>
          <p:nvPr/>
        </p:nvSpPr>
        <p:spPr>
          <a:xfrm>
            <a:off x="690770" y="4852767"/>
            <a:ext cx="629904" cy="629904"/>
          </a:xfrm>
          <a:prstGeom prst="ellipse">
            <a:avLst/>
          </a:prstGeom>
          <a:solidFill>
            <a:srgbClr val="2E3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CFD8E1E-5BA9-EBB5-CD9C-D7CF374447D7}"/>
              </a:ext>
            </a:extLst>
          </p:cNvPr>
          <p:cNvSpPr txBox="1"/>
          <p:nvPr/>
        </p:nvSpPr>
        <p:spPr>
          <a:xfrm>
            <a:off x="830833" y="4967664"/>
            <a:ext cx="349776" cy="400110"/>
          </a:xfrm>
          <a:prstGeom prst="rect">
            <a:avLst/>
          </a:prstGeom>
          <a:noFill/>
        </p:spPr>
        <p:txBody>
          <a:bodyPr wrap="none" rtlCol="0">
            <a:spAutoFit/>
          </a:bodyPr>
          <a:lstStyle/>
          <a:p>
            <a:pPr algn="ctr"/>
            <a:r>
              <a:rPr lang="en-US" sz="2000" spc="100">
                <a:solidFill>
                  <a:schemeClr val="bg1"/>
                </a:solidFill>
                <a:latin typeface="DM Sans Medium" pitchFamily="2" charset="0"/>
              </a:rPr>
              <a:t>3</a:t>
            </a:r>
            <a:endParaRPr lang="en-US" sz="2000" spc="100" dirty="0">
              <a:solidFill>
                <a:schemeClr val="bg1"/>
              </a:solidFill>
              <a:latin typeface="DM Sans Medium" pitchFamily="2" charset="0"/>
            </a:endParaRPr>
          </a:p>
        </p:txBody>
      </p:sp>
      <p:sp>
        <p:nvSpPr>
          <p:cNvPr id="18" name="TextBox 17">
            <a:extLst>
              <a:ext uri="{FF2B5EF4-FFF2-40B4-BE49-F238E27FC236}">
                <a16:creationId xmlns:a16="http://schemas.microsoft.com/office/drawing/2014/main" id="{1A8A31BF-25BB-CC91-E26F-47552D955175}"/>
              </a:ext>
            </a:extLst>
          </p:cNvPr>
          <p:cNvSpPr txBox="1"/>
          <p:nvPr/>
        </p:nvSpPr>
        <p:spPr>
          <a:xfrm>
            <a:off x="1433445" y="4842862"/>
            <a:ext cx="1919115" cy="400110"/>
          </a:xfrm>
          <a:prstGeom prst="rect">
            <a:avLst/>
          </a:prstGeom>
          <a:noFill/>
        </p:spPr>
        <p:txBody>
          <a:bodyPr wrap="none" rtlCol="0">
            <a:spAutoFit/>
          </a:bodyPr>
          <a:lstStyle/>
          <a:p>
            <a:r>
              <a:rPr lang="en-US" sz="2000" spc="100" dirty="0">
                <a:solidFill>
                  <a:srgbClr val="2E3453"/>
                </a:solidFill>
                <a:latin typeface="DM Sans Medium" pitchFamily="2" charset="0"/>
              </a:rPr>
              <a:t>External Link</a:t>
            </a:r>
          </a:p>
        </p:txBody>
      </p:sp>
      <p:sp>
        <p:nvSpPr>
          <p:cNvPr id="19" name="Rectangle 18">
            <a:extLst>
              <a:ext uri="{FF2B5EF4-FFF2-40B4-BE49-F238E27FC236}">
                <a16:creationId xmlns:a16="http://schemas.microsoft.com/office/drawing/2014/main" id="{6AA89763-29D0-D67D-BCCB-50436350B5D3}"/>
              </a:ext>
            </a:extLst>
          </p:cNvPr>
          <p:cNvSpPr/>
          <p:nvPr/>
        </p:nvSpPr>
        <p:spPr>
          <a:xfrm>
            <a:off x="1433164" y="5206220"/>
            <a:ext cx="3125584" cy="521938"/>
          </a:xfrm>
          <a:prstGeom prst="rect">
            <a:avLst/>
          </a:prstGeom>
        </p:spPr>
        <p:txBody>
          <a:bodyPr wrap="square">
            <a:spAutoFit/>
          </a:bodyPr>
          <a:lstStyle/>
          <a:p>
            <a:pPr>
              <a:lnSpc>
                <a:spcPct val="150000"/>
              </a:lnSpc>
            </a:pPr>
            <a:r>
              <a:rPr lang="en-US" sz="1000" b="0" i="0" spc="100" dirty="0">
                <a:solidFill>
                  <a:srgbClr val="2E3453"/>
                </a:solidFill>
                <a:effectLst/>
                <a:ea typeface="Roboto" panose="02000000000000000000" pitchFamily="2" charset="0"/>
              </a:rPr>
              <a:t>An estate is everything comprising the </a:t>
            </a:r>
            <a:r>
              <a:rPr lang="en-US" sz="1000" b="0" i="0" spc="100" dirty="0">
                <a:solidFill>
                  <a:srgbClr val="2E3453"/>
                </a:solidFill>
                <a:effectLst/>
                <a:ea typeface="Roboto" panose="02000000000000000000" pitchFamily="2" charset="0"/>
                <a:hlinkClick r:id="rId2">
                  <a:extLst>
                    <a:ext uri="{A12FA001-AC4F-418D-AE19-62706E023703}">
                      <ahyp:hlinkClr xmlns:ahyp="http://schemas.microsoft.com/office/drawing/2018/hyperlinkcolor" val="tx"/>
                    </a:ext>
                  </a:extLst>
                </a:hlinkClick>
              </a:rPr>
              <a:t>net worth</a:t>
            </a:r>
            <a:r>
              <a:rPr lang="en-US" sz="1000" b="0" i="0" spc="100" dirty="0">
                <a:solidFill>
                  <a:srgbClr val="2E3453"/>
                </a:solidFill>
                <a:effectLst/>
                <a:ea typeface="Roboto" panose="02000000000000000000" pitchFamily="2" charset="0"/>
              </a:rPr>
              <a:t> of an individual, including all land</a:t>
            </a:r>
            <a:endParaRPr lang="en-US" sz="1000" spc="100" dirty="0">
              <a:solidFill>
                <a:srgbClr val="2E3453"/>
              </a:solidFill>
              <a:ea typeface="Roboto" panose="02000000000000000000" pitchFamily="2" charset="0"/>
            </a:endParaRPr>
          </a:p>
        </p:txBody>
      </p:sp>
      <p:pic>
        <p:nvPicPr>
          <p:cNvPr id="4" name="Plassholder for bilde 3" descr="Et bilde som inneholder innendørs, bord, blomster, sofa&#10;&#10;Automatisk generert beskrivelse">
            <a:extLst>
              <a:ext uri="{FF2B5EF4-FFF2-40B4-BE49-F238E27FC236}">
                <a16:creationId xmlns:a16="http://schemas.microsoft.com/office/drawing/2014/main" id="{8AF8C153-3DC2-1702-2389-C7D81ED2EB7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9815" r="9815"/>
          <a:stretch>
            <a:fillRect/>
          </a:stretch>
        </p:blipFill>
        <p:spPr>
          <a:pattFill prst="pct5">
            <a:fgClr>
              <a:schemeClr val="accent1"/>
            </a:fgClr>
            <a:bgClr>
              <a:schemeClr val="bg1"/>
            </a:bgClr>
          </a:pattFill>
        </p:spPr>
      </p:pic>
    </p:spTree>
    <p:extLst>
      <p:ext uri="{BB962C8B-B14F-4D97-AF65-F5344CB8AC3E}">
        <p14:creationId xmlns:p14="http://schemas.microsoft.com/office/powerpoint/2010/main" val="33594564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9590A6-61C7-9C6A-404F-BCE7849B9232}"/>
              </a:ext>
            </a:extLst>
          </p:cNvPr>
          <p:cNvSpPr>
            <a:spLocks noGrp="1"/>
          </p:cNvSpPr>
          <p:nvPr>
            <p:ph type="sldNum" sz="quarter" idx="12"/>
          </p:nvPr>
        </p:nvSpPr>
        <p:spPr/>
        <p:txBody>
          <a:bodyPr/>
          <a:lstStyle/>
          <a:p>
            <a:fld id="{49F276AC-52CD-4697-8BF5-A84FF5D800CC}" type="slidenum">
              <a:rPr lang="en-US" altLang="nb-NO" smtClean="0"/>
              <a:pPr/>
              <a:t>31</a:t>
            </a:fld>
            <a:endParaRPr lang="en-US" altLang="nb-NO"/>
          </a:p>
        </p:txBody>
      </p:sp>
      <p:sp>
        <p:nvSpPr>
          <p:cNvPr id="4" name="Rectangle 3">
            <a:extLst>
              <a:ext uri="{FF2B5EF4-FFF2-40B4-BE49-F238E27FC236}">
                <a16:creationId xmlns:a16="http://schemas.microsoft.com/office/drawing/2014/main" id="{D51961AA-D80C-96F3-5696-5B0640A3541E}"/>
              </a:ext>
            </a:extLst>
          </p:cNvPr>
          <p:cNvSpPr/>
          <p:nvPr/>
        </p:nvSpPr>
        <p:spPr>
          <a:xfrm>
            <a:off x="0" y="-8007"/>
            <a:ext cx="8468139" cy="6858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36A66"/>
              </a:solidFill>
            </a:endParaRPr>
          </a:p>
        </p:txBody>
      </p:sp>
      <p:sp>
        <p:nvSpPr>
          <p:cNvPr id="5" name="TextBox 4">
            <a:extLst>
              <a:ext uri="{FF2B5EF4-FFF2-40B4-BE49-F238E27FC236}">
                <a16:creationId xmlns:a16="http://schemas.microsoft.com/office/drawing/2014/main" id="{4EA317C7-FFBC-1D77-CFB2-C719150B42DF}"/>
              </a:ext>
            </a:extLst>
          </p:cNvPr>
          <p:cNvSpPr txBox="1"/>
          <p:nvPr/>
        </p:nvSpPr>
        <p:spPr>
          <a:xfrm>
            <a:off x="690770" y="917713"/>
            <a:ext cx="2544286" cy="707886"/>
          </a:xfrm>
          <a:prstGeom prst="rect">
            <a:avLst/>
          </a:prstGeom>
          <a:noFill/>
        </p:spPr>
        <p:txBody>
          <a:bodyPr wrap="none" rtlCol="0">
            <a:spAutoFit/>
          </a:bodyPr>
          <a:lstStyle/>
          <a:p>
            <a:r>
              <a:rPr lang="en-US" sz="4000" spc="100" dirty="0">
                <a:solidFill>
                  <a:srgbClr val="2E3453"/>
                </a:solidFill>
                <a:latin typeface="+mj-lt"/>
              </a:rPr>
              <a:t>Sketching</a:t>
            </a:r>
          </a:p>
        </p:txBody>
      </p:sp>
      <p:sp>
        <p:nvSpPr>
          <p:cNvPr id="6" name="Oval 5">
            <a:extLst>
              <a:ext uri="{FF2B5EF4-FFF2-40B4-BE49-F238E27FC236}">
                <a16:creationId xmlns:a16="http://schemas.microsoft.com/office/drawing/2014/main" id="{C0E03D1D-3197-E936-A67C-86BA74F17FC3}"/>
              </a:ext>
            </a:extLst>
          </p:cNvPr>
          <p:cNvSpPr/>
          <p:nvPr/>
        </p:nvSpPr>
        <p:spPr>
          <a:xfrm>
            <a:off x="690770" y="1938035"/>
            <a:ext cx="629904" cy="629904"/>
          </a:xfrm>
          <a:prstGeom prst="ellipse">
            <a:avLst/>
          </a:prstGeom>
          <a:solidFill>
            <a:srgbClr val="2E3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D048B81-B72C-63FB-AA6D-AB62259CF63C}"/>
              </a:ext>
            </a:extLst>
          </p:cNvPr>
          <p:cNvSpPr txBox="1"/>
          <p:nvPr/>
        </p:nvSpPr>
        <p:spPr>
          <a:xfrm>
            <a:off x="865299" y="2052932"/>
            <a:ext cx="280846" cy="400110"/>
          </a:xfrm>
          <a:prstGeom prst="rect">
            <a:avLst/>
          </a:prstGeom>
          <a:noFill/>
        </p:spPr>
        <p:txBody>
          <a:bodyPr wrap="none" rtlCol="0">
            <a:spAutoFit/>
          </a:bodyPr>
          <a:lstStyle/>
          <a:p>
            <a:pPr algn="ctr"/>
            <a:r>
              <a:rPr lang="en-US" sz="2000" spc="100">
                <a:solidFill>
                  <a:schemeClr val="bg1"/>
                </a:solidFill>
                <a:latin typeface="DM Sans Medium" pitchFamily="2" charset="0"/>
              </a:rPr>
              <a:t>1</a:t>
            </a:r>
            <a:endParaRPr lang="en-US" sz="2000" spc="100" dirty="0">
              <a:solidFill>
                <a:schemeClr val="bg1"/>
              </a:solidFill>
              <a:latin typeface="DM Sans Medium" pitchFamily="2" charset="0"/>
            </a:endParaRPr>
          </a:p>
        </p:txBody>
      </p:sp>
      <p:sp>
        <p:nvSpPr>
          <p:cNvPr id="8" name="TextBox 7">
            <a:extLst>
              <a:ext uri="{FF2B5EF4-FFF2-40B4-BE49-F238E27FC236}">
                <a16:creationId xmlns:a16="http://schemas.microsoft.com/office/drawing/2014/main" id="{2A5690D3-45EA-0404-877E-B997058B7A60}"/>
              </a:ext>
            </a:extLst>
          </p:cNvPr>
          <p:cNvSpPr txBox="1"/>
          <p:nvPr/>
        </p:nvSpPr>
        <p:spPr>
          <a:xfrm>
            <a:off x="1433445" y="1928130"/>
            <a:ext cx="1180131" cy="400110"/>
          </a:xfrm>
          <a:prstGeom prst="rect">
            <a:avLst/>
          </a:prstGeom>
          <a:noFill/>
        </p:spPr>
        <p:txBody>
          <a:bodyPr wrap="none" rtlCol="0">
            <a:spAutoFit/>
          </a:bodyPr>
          <a:lstStyle/>
          <a:p>
            <a:r>
              <a:rPr lang="en-US" sz="2000" spc="100" dirty="0">
                <a:solidFill>
                  <a:srgbClr val="2E3453"/>
                </a:solidFill>
              </a:rPr>
              <a:t>Drawing</a:t>
            </a:r>
          </a:p>
        </p:txBody>
      </p:sp>
      <p:sp>
        <p:nvSpPr>
          <p:cNvPr id="9" name="Rectangle 8">
            <a:extLst>
              <a:ext uri="{FF2B5EF4-FFF2-40B4-BE49-F238E27FC236}">
                <a16:creationId xmlns:a16="http://schemas.microsoft.com/office/drawing/2014/main" id="{1868A450-E0E1-97D9-A883-5A293F3662AE}"/>
              </a:ext>
            </a:extLst>
          </p:cNvPr>
          <p:cNvSpPr/>
          <p:nvPr/>
        </p:nvSpPr>
        <p:spPr>
          <a:xfrm>
            <a:off x="1433164" y="2291488"/>
            <a:ext cx="3125584" cy="521938"/>
          </a:xfrm>
          <a:prstGeom prst="rect">
            <a:avLst/>
          </a:prstGeom>
        </p:spPr>
        <p:txBody>
          <a:bodyPr wrap="square">
            <a:spAutoFit/>
          </a:bodyPr>
          <a:lstStyle/>
          <a:p>
            <a:pPr>
              <a:lnSpc>
                <a:spcPct val="150000"/>
              </a:lnSpc>
            </a:pPr>
            <a:r>
              <a:rPr lang="en-US" sz="1000" b="0" i="0" spc="100" dirty="0">
                <a:solidFill>
                  <a:srgbClr val="2E3453"/>
                </a:solidFill>
                <a:effectLst/>
                <a:ea typeface="Roboto" panose="02000000000000000000" pitchFamily="2" charset="0"/>
              </a:rPr>
              <a:t>An estate is everything comprising the </a:t>
            </a:r>
            <a:r>
              <a:rPr lang="en-US" sz="1000" b="0" i="0" spc="100" dirty="0">
                <a:solidFill>
                  <a:srgbClr val="2E3453"/>
                </a:solidFill>
                <a:effectLst/>
                <a:ea typeface="Roboto" panose="02000000000000000000" pitchFamily="2" charset="0"/>
                <a:hlinkClick r:id="rId2">
                  <a:extLst>
                    <a:ext uri="{A12FA001-AC4F-418D-AE19-62706E023703}">
                      <ahyp:hlinkClr xmlns:ahyp="http://schemas.microsoft.com/office/drawing/2018/hyperlinkcolor" val="tx"/>
                    </a:ext>
                  </a:extLst>
                </a:hlinkClick>
              </a:rPr>
              <a:t>net worth</a:t>
            </a:r>
            <a:r>
              <a:rPr lang="en-US" sz="1000" b="0" i="0" spc="100" dirty="0">
                <a:solidFill>
                  <a:srgbClr val="2E3453"/>
                </a:solidFill>
                <a:effectLst/>
                <a:ea typeface="Roboto" panose="02000000000000000000" pitchFamily="2" charset="0"/>
              </a:rPr>
              <a:t> of an individual, including all land</a:t>
            </a:r>
            <a:endParaRPr lang="en-US" sz="1000" spc="100" dirty="0">
              <a:solidFill>
                <a:srgbClr val="2E3453"/>
              </a:solidFill>
              <a:ea typeface="Roboto" panose="02000000000000000000" pitchFamily="2" charset="0"/>
            </a:endParaRPr>
          </a:p>
        </p:txBody>
      </p:sp>
      <p:sp>
        <p:nvSpPr>
          <p:cNvPr id="10" name="Oval 9">
            <a:extLst>
              <a:ext uri="{FF2B5EF4-FFF2-40B4-BE49-F238E27FC236}">
                <a16:creationId xmlns:a16="http://schemas.microsoft.com/office/drawing/2014/main" id="{D98871E2-57B8-AC31-BAC9-B7B6EB292BAA}"/>
              </a:ext>
            </a:extLst>
          </p:cNvPr>
          <p:cNvSpPr/>
          <p:nvPr/>
        </p:nvSpPr>
        <p:spPr>
          <a:xfrm>
            <a:off x="690770" y="3395401"/>
            <a:ext cx="629904" cy="629904"/>
          </a:xfrm>
          <a:prstGeom prst="ellipse">
            <a:avLst/>
          </a:prstGeom>
          <a:solidFill>
            <a:srgbClr val="2E3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6DD99F4-4A0B-83F0-0C74-6496ACA63957}"/>
              </a:ext>
            </a:extLst>
          </p:cNvPr>
          <p:cNvSpPr txBox="1"/>
          <p:nvPr/>
        </p:nvSpPr>
        <p:spPr>
          <a:xfrm>
            <a:off x="833239" y="3510298"/>
            <a:ext cx="344967" cy="400110"/>
          </a:xfrm>
          <a:prstGeom prst="rect">
            <a:avLst/>
          </a:prstGeom>
          <a:noFill/>
        </p:spPr>
        <p:txBody>
          <a:bodyPr wrap="none" rtlCol="0">
            <a:spAutoFit/>
          </a:bodyPr>
          <a:lstStyle/>
          <a:p>
            <a:pPr algn="ctr"/>
            <a:r>
              <a:rPr lang="en-US" sz="2000" spc="100">
                <a:solidFill>
                  <a:schemeClr val="bg1"/>
                </a:solidFill>
                <a:latin typeface="DM Sans Medium" pitchFamily="2" charset="0"/>
              </a:rPr>
              <a:t>2</a:t>
            </a:r>
            <a:endParaRPr lang="en-US" sz="2000" spc="100" dirty="0">
              <a:solidFill>
                <a:schemeClr val="bg1"/>
              </a:solidFill>
              <a:latin typeface="DM Sans Medium" pitchFamily="2" charset="0"/>
            </a:endParaRPr>
          </a:p>
        </p:txBody>
      </p:sp>
      <p:sp>
        <p:nvSpPr>
          <p:cNvPr id="12" name="TextBox 11">
            <a:extLst>
              <a:ext uri="{FF2B5EF4-FFF2-40B4-BE49-F238E27FC236}">
                <a16:creationId xmlns:a16="http://schemas.microsoft.com/office/drawing/2014/main" id="{6D7427A6-01D7-4424-137C-80A6BD9F1554}"/>
              </a:ext>
            </a:extLst>
          </p:cNvPr>
          <p:cNvSpPr txBox="1"/>
          <p:nvPr/>
        </p:nvSpPr>
        <p:spPr>
          <a:xfrm>
            <a:off x="1433445" y="3385496"/>
            <a:ext cx="1593706" cy="400110"/>
          </a:xfrm>
          <a:prstGeom prst="rect">
            <a:avLst/>
          </a:prstGeom>
          <a:noFill/>
        </p:spPr>
        <p:txBody>
          <a:bodyPr wrap="none" rtlCol="0">
            <a:spAutoFit/>
          </a:bodyPr>
          <a:lstStyle/>
          <a:p>
            <a:r>
              <a:rPr lang="en-US" sz="2000" spc="100" dirty="0">
                <a:solidFill>
                  <a:srgbClr val="2E3453"/>
                </a:solidFill>
              </a:rPr>
              <a:t>References</a:t>
            </a:r>
          </a:p>
        </p:txBody>
      </p:sp>
      <p:sp>
        <p:nvSpPr>
          <p:cNvPr id="13" name="Rectangle 12">
            <a:extLst>
              <a:ext uri="{FF2B5EF4-FFF2-40B4-BE49-F238E27FC236}">
                <a16:creationId xmlns:a16="http://schemas.microsoft.com/office/drawing/2014/main" id="{2E9BBE95-5FF8-224C-E23B-8321C4638E26}"/>
              </a:ext>
            </a:extLst>
          </p:cNvPr>
          <p:cNvSpPr/>
          <p:nvPr/>
        </p:nvSpPr>
        <p:spPr>
          <a:xfrm>
            <a:off x="1433164" y="3748854"/>
            <a:ext cx="3125584" cy="521938"/>
          </a:xfrm>
          <a:prstGeom prst="rect">
            <a:avLst/>
          </a:prstGeom>
        </p:spPr>
        <p:txBody>
          <a:bodyPr wrap="square">
            <a:spAutoFit/>
          </a:bodyPr>
          <a:lstStyle/>
          <a:p>
            <a:pPr>
              <a:lnSpc>
                <a:spcPct val="150000"/>
              </a:lnSpc>
            </a:pPr>
            <a:r>
              <a:rPr lang="en-US" sz="1000" b="0" i="0" spc="100" dirty="0">
                <a:solidFill>
                  <a:srgbClr val="2E3453"/>
                </a:solidFill>
                <a:effectLst/>
                <a:ea typeface="Roboto" panose="02000000000000000000" pitchFamily="2" charset="0"/>
              </a:rPr>
              <a:t>An estate is everything comprising the </a:t>
            </a:r>
            <a:r>
              <a:rPr lang="en-US" sz="1000" b="0" i="0" spc="100" dirty="0">
                <a:solidFill>
                  <a:srgbClr val="2E3453"/>
                </a:solidFill>
                <a:effectLst/>
                <a:ea typeface="Roboto" panose="02000000000000000000" pitchFamily="2" charset="0"/>
                <a:hlinkClick r:id="rId2">
                  <a:extLst>
                    <a:ext uri="{A12FA001-AC4F-418D-AE19-62706E023703}">
                      <ahyp:hlinkClr xmlns:ahyp="http://schemas.microsoft.com/office/drawing/2018/hyperlinkcolor" val="tx"/>
                    </a:ext>
                  </a:extLst>
                </a:hlinkClick>
              </a:rPr>
              <a:t>net worth</a:t>
            </a:r>
            <a:r>
              <a:rPr lang="en-US" sz="1000" b="0" i="0" spc="100" dirty="0">
                <a:solidFill>
                  <a:srgbClr val="2E3453"/>
                </a:solidFill>
                <a:effectLst/>
                <a:ea typeface="Roboto" panose="02000000000000000000" pitchFamily="2" charset="0"/>
              </a:rPr>
              <a:t> of an individual, including all land</a:t>
            </a:r>
            <a:endParaRPr lang="en-US" sz="1000" spc="100" dirty="0">
              <a:solidFill>
                <a:srgbClr val="2E3453"/>
              </a:solidFill>
              <a:ea typeface="Roboto" panose="02000000000000000000" pitchFamily="2" charset="0"/>
            </a:endParaRPr>
          </a:p>
        </p:txBody>
      </p:sp>
      <p:sp>
        <p:nvSpPr>
          <p:cNvPr id="14" name="Oval 13">
            <a:extLst>
              <a:ext uri="{FF2B5EF4-FFF2-40B4-BE49-F238E27FC236}">
                <a16:creationId xmlns:a16="http://schemas.microsoft.com/office/drawing/2014/main" id="{AAE86595-0DFD-6B23-928E-37B1D6B093F7}"/>
              </a:ext>
            </a:extLst>
          </p:cNvPr>
          <p:cNvSpPr/>
          <p:nvPr/>
        </p:nvSpPr>
        <p:spPr>
          <a:xfrm>
            <a:off x="690770" y="4852767"/>
            <a:ext cx="629904" cy="629904"/>
          </a:xfrm>
          <a:prstGeom prst="ellipse">
            <a:avLst/>
          </a:prstGeom>
          <a:solidFill>
            <a:srgbClr val="2E3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DD756B8-B4FF-EE7E-3F7A-39324AE3AC5F}"/>
              </a:ext>
            </a:extLst>
          </p:cNvPr>
          <p:cNvSpPr txBox="1"/>
          <p:nvPr/>
        </p:nvSpPr>
        <p:spPr>
          <a:xfrm>
            <a:off x="830833" y="4967664"/>
            <a:ext cx="349776" cy="400110"/>
          </a:xfrm>
          <a:prstGeom prst="rect">
            <a:avLst/>
          </a:prstGeom>
          <a:noFill/>
        </p:spPr>
        <p:txBody>
          <a:bodyPr wrap="none" rtlCol="0">
            <a:spAutoFit/>
          </a:bodyPr>
          <a:lstStyle/>
          <a:p>
            <a:pPr algn="ctr"/>
            <a:r>
              <a:rPr lang="en-US" sz="2000" spc="100">
                <a:solidFill>
                  <a:schemeClr val="bg1"/>
                </a:solidFill>
                <a:latin typeface="DM Sans Medium" pitchFamily="2" charset="0"/>
              </a:rPr>
              <a:t>3</a:t>
            </a:r>
            <a:endParaRPr lang="en-US" sz="2000" spc="100" dirty="0">
              <a:solidFill>
                <a:schemeClr val="bg1"/>
              </a:solidFill>
              <a:latin typeface="DM Sans Medium" pitchFamily="2" charset="0"/>
            </a:endParaRPr>
          </a:p>
        </p:txBody>
      </p:sp>
      <p:sp>
        <p:nvSpPr>
          <p:cNvPr id="16" name="TextBox 15">
            <a:extLst>
              <a:ext uri="{FF2B5EF4-FFF2-40B4-BE49-F238E27FC236}">
                <a16:creationId xmlns:a16="http://schemas.microsoft.com/office/drawing/2014/main" id="{C7EF73B4-AAE1-A9FF-FC35-5F32B110129C}"/>
              </a:ext>
            </a:extLst>
          </p:cNvPr>
          <p:cNvSpPr txBox="1"/>
          <p:nvPr/>
        </p:nvSpPr>
        <p:spPr>
          <a:xfrm>
            <a:off x="1433445" y="4842862"/>
            <a:ext cx="1919115" cy="400110"/>
          </a:xfrm>
          <a:prstGeom prst="rect">
            <a:avLst/>
          </a:prstGeom>
          <a:noFill/>
        </p:spPr>
        <p:txBody>
          <a:bodyPr wrap="none" rtlCol="0">
            <a:spAutoFit/>
          </a:bodyPr>
          <a:lstStyle/>
          <a:p>
            <a:r>
              <a:rPr lang="en-US" sz="2000" spc="100" dirty="0">
                <a:solidFill>
                  <a:srgbClr val="2E3453"/>
                </a:solidFill>
                <a:latin typeface="DM Sans Medium" pitchFamily="2" charset="0"/>
              </a:rPr>
              <a:t>External Link</a:t>
            </a:r>
          </a:p>
        </p:txBody>
      </p:sp>
      <p:sp>
        <p:nvSpPr>
          <p:cNvPr id="17" name="Rectangle 16">
            <a:extLst>
              <a:ext uri="{FF2B5EF4-FFF2-40B4-BE49-F238E27FC236}">
                <a16:creationId xmlns:a16="http://schemas.microsoft.com/office/drawing/2014/main" id="{62B9E378-709A-DE15-20CB-055846936482}"/>
              </a:ext>
            </a:extLst>
          </p:cNvPr>
          <p:cNvSpPr/>
          <p:nvPr/>
        </p:nvSpPr>
        <p:spPr>
          <a:xfrm>
            <a:off x="1433164" y="5206220"/>
            <a:ext cx="3125584" cy="521938"/>
          </a:xfrm>
          <a:prstGeom prst="rect">
            <a:avLst/>
          </a:prstGeom>
        </p:spPr>
        <p:txBody>
          <a:bodyPr wrap="square">
            <a:spAutoFit/>
          </a:bodyPr>
          <a:lstStyle/>
          <a:p>
            <a:pPr>
              <a:lnSpc>
                <a:spcPct val="150000"/>
              </a:lnSpc>
            </a:pPr>
            <a:r>
              <a:rPr lang="en-US" sz="1000" b="0" i="0" spc="100" dirty="0">
                <a:solidFill>
                  <a:srgbClr val="2E3453"/>
                </a:solidFill>
                <a:effectLst/>
                <a:ea typeface="Roboto" panose="02000000000000000000" pitchFamily="2" charset="0"/>
              </a:rPr>
              <a:t>An estate is everything comprising the </a:t>
            </a:r>
            <a:r>
              <a:rPr lang="en-US" sz="1000" b="0" i="0" spc="100" dirty="0">
                <a:solidFill>
                  <a:srgbClr val="2E3453"/>
                </a:solidFill>
                <a:effectLst/>
                <a:ea typeface="Roboto" panose="02000000000000000000" pitchFamily="2" charset="0"/>
                <a:hlinkClick r:id="rId2">
                  <a:extLst>
                    <a:ext uri="{A12FA001-AC4F-418D-AE19-62706E023703}">
                      <ahyp:hlinkClr xmlns:ahyp="http://schemas.microsoft.com/office/drawing/2018/hyperlinkcolor" val="tx"/>
                    </a:ext>
                  </a:extLst>
                </a:hlinkClick>
              </a:rPr>
              <a:t>net worth</a:t>
            </a:r>
            <a:r>
              <a:rPr lang="en-US" sz="1000" b="0" i="0" spc="100" dirty="0">
                <a:solidFill>
                  <a:srgbClr val="2E3453"/>
                </a:solidFill>
                <a:effectLst/>
                <a:ea typeface="Roboto" panose="02000000000000000000" pitchFamily="2" charset="0"/>
              </a:rPr>
              <a:t> of an individual, including all land</a:t>
            </a:r>
            <a:endParaRPr lang="en-US" sz="1000" spc="100" dirty="0">
              <a:solidFill>
                <a:srgbClr val="2E3453"/>
              </a:solidFill>
              <a:ea typeface="Roboto" panose="02000000000000000000" pitchFamily="2" charset="0"/>
            </a:endParaRPr>
          </a:p>
        </p:txBody>
      </p:sp>
      <p:pic>
        <p:nvPicPr>
          <p:cNvPr id="18" name="Plassholder for bilde 3" descr="Et bilde som inneholder innendørs, bord, blomster, sofa&#10;&#10;Automatisk generert beskrivelse">
            <a:extLst>
              <a:ext uri="{FF2B5EF4-FFF2-40B4-BE49-F238E27FC236}">
                <a16:creationId xmlns:a16="http://schemas.microsoft.com/office/drawing/2014/main" id="{0D452703-FA01-F72E-1AF7-1CC55740F9A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9815" r="9815"/>
          <a:stretch>
            <a:fillRect/>
          </a:stretch>
        </p:blipFill>
        <p:spPr>
          <a:xfrm>
            <a:off x="5421313" y="901700"/>
            <a:ext cx="6086475" cy="5038587"/>
          </a:xfrm>
          <a:pattFill prst="pct5">
            <a:fgClr>
              <a:schemeClr val="accent1"/>
            </a:fgClr>
            <a:bgClr>
              <a:schemeClr val="bg1"/>
            </a:bgClr>
          </a:pattFill>
        </p:spPr>
      </p:pic>
    </p:spTree>
    <p:extLst>
      <p:ext uri="{BB962C8B-B14F-4D97-AF65-F5344CB8AC3E}">
        <p14:creationId xmlns:p14="http://schemas.microsoft.com/office/powerpoint/2010/main" val="32152184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ED63E8-AC8D-A219-7F6C-9F5180BF7120}"/>
              </a:ext>
            </a:extLst>
          </p:cNvPr>
          <p:cNvSpPr>
            <a:spLocks noGrp="1"/>
          </p:cNvSpPr>
          <p:nvPr>
            <p:ph type="sldNum" sz="quarter" idx="12"/>
          </p:nvPr>
        </p:nvSpPr>
        <p:spPr/>
        <p:txBody>
          <a:bodyPr/>
          <a:lstStyle/>
          <a:p>
            <a:fld id="{49F276AC-52CD-4697-8BF5-A84FF5D800CC}" type="slidenum">
              <a:rPr lang="en-US" altLang="nb-NO" smtClean="0"/>
              <a:pPr/>
              <a:t>32</a:t>
            </a:fld>
            <a:endParaRPr lang="en-US" altLang="nb-NO"/>
          </a:p>
        </p:txBody>
      </p:sp>
      <p:sp>
        <p:nvSpPr>
          <p:cNvPr id="4" name="Rectangle: Rounded Corners 3">
            <a:extLst>
              <a:ext uri="{FF2B5EF4-FFF2-40B4-BE49-F238E27FC236}">
                <a16:creationId xmlns:a16="http://schemas.microsoft.com/office/drawing/2014/main" id="{B77E70BE-53A1-DEF4-E71B-BB42DC61B815}"/>
              </a:ext>
            </a:extLst>
          </p:cNvPr>
          <p:cNvSpPr/>
          <p:nvPr/>
        </p:nvSpPr>
        <p:spPr>
          <a:xfrm>
            <a:off x="717043" y="4091606"/>
            <a:ext cx="2335237" cy="1941342"/>
          </a:xfrm>
          <a:prstGeom prst="roundRect">
            <a:avLst/>
          </a:prstGeom>
          <a:solidFill>
            <a:schemeClr val="bg1"/>
          </a:solidFill>
          <a:ln w="38100">
            <a:solidFill>
              <a:srgbClr val="DFE4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0D535D9-139C-BE5F-61BB-1BC78511F86A}"/>
              </a:ext>
            </a:extLst>
          </p:cNvPr>
          <p:cNvSpPr/>
          <p:nvPr/>
        </p:nvSpPr>
        <p:spPr>
          <a:xfrm>
            <a:off x="1420427" y="3627371"/>
            <a:ext cx="928467" cy="928467"/>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A9B40AE-1863-730D-AA24-4093507569FF}"/>
              </a:ext>
            </a:extLst>
          </p:cNvPr>
          <p:cNvSpPr txBox="1"/>
          <p:nvPr/>
        </p:nvSpPr>
        <p:spPr>
          <a:xfrm>
            <a:off x="977972" y="4555837"/>
            <a:ext cx="1897777" cy="400110"/>
          </a:xfrm>
          <a:prstGeom prst="rect">
            <a:avLst/>
          </a:prstGeom>
          <a:noFill/>
        </p:spPr>
        <p:txBody>
          <a:bodyPr wrap="square" rtlCol="0">
            <a:spAutoFit/>
          </a:bodyPr>
          <a:lstStyle/>
          <a:p>
            <a:pPr algn="ctr"/>
            <a:r>
              <a:rPr lang="en-US" sz="2000" dirty="0">
                <a:solidFill>
                  <a:srgbClr val="2E3453"/>
                </a:solidFill>
              </a:rPr>
              <a:t>Mechanical</a:t>
            </a:r>
          </a:p>
        </p:txBody>
      </p:sp>
      <p:sp>
        <p:nvSpPr>
          <p:cNvPr id="7" name="Rectangle 6">
            <a:extLst>
              <a:ext uri="{FF2B5EF4-FFF2-40B4-BE49-F238E27FC236}">
                <a16:creationId xmlns:a16="http://schemas.microsoft.com/office/drawing/2014/main" id="{3DC702DA-0CD6-C29B-77B1-45FB3038FE11}"/>
              </a:ext>
            </a:extLst>
          </p:cNvPr>
          <p:cNvSpPr/>
          <p:nvPr/>
        </p:nvSpPr>
        <p:spPr>
          <a:xfrm>
            <a:off x="717043" y="4955947"/>
            <a:ext cx="2335237" cy="521938"/>
          </a:xfrm>
          <a:prstGeom prst="rect">
            <a:avLst/>
          </a:prstGeom>
        </p:spPr>
        <p:txBody>
          <a:bodyPr wrap="square">
            <a:spAutoFit/>
          </a:bodyPr>
          <a:lstStyle/>
          <a:p>
            <a:pPr algn="ctr">
              <a:lnSpc>
                <a:spcPct val="150000"/>
              </a:lnSpc>
            </a:pPr>
            <a:r>
              <a:rPr lang="en-US" sz="1000" b="0" i="0" dirty="0">
                <a:solidFill>
                  <a:srgbClr val="2E3453"/>
                </a:solidFill>
                <a:effectLst/>
                <a:ea typeface="Roboto" panose="02000000000000000000" pitchFamily="2" charset="0"/>
              </a:rPr>
              <a:t>An estate is everything comprising the </a:t>
            </a:r>
            <a:r>
              <a:rPr lang="en-US" sz="1000" b="0" i="0" dirty="0">
                <a:solidFill>
                  <a:srgbClr val="2E3453"/>
                </a:solidFill>
                <a:effectLst/>
                <a:ea typeface="Roboto" panose="02000000000000000000" pitchFamily="2" charset="0"/>
                <a:hlinkClick r:id="rId2">
                  <a:extLst>
                    <a:ext uri="{A12FA001-AC4F-418D-AE19-62706E023703}">
                      <ahyp:hlinkClr xmlns:ahyp="http://schemas.microsoft.com/office/drawing/2018/hyperlinkcolor" val="tx"/>
                    </a:ext>
                  </a:extLst>
                </a:hlinkClick>
              </a:rPr>
              <a:t>net worth</a:t>
            </a:r>
            <a:r>
              <a:rPr lang="en-US" sz="1000" b="0" i="0" dirty="0">
                <a:solidFill>
                  <a:srgbClr val="2E3453"/>
                </a:solidFill>
                <a:effectLst/>
                <a:ea typeface="Roboto" panose="02000000000000000000" pitchFamily="2" charset="0"/>
              </a:rPr>
              <a:t> of an individual</a:t>
            </a:r>
          </a:p>
        </p:txBody>
      </p:sp>
      <p:sp>
        <p:nvSpPr>
          <p:cNvPr id="8" name="TextBox 7">
            <a:extLst>
              <a:ext uri="{FF2B5EF4-FFF2-40B4-BE49-F238E27FC236}">
                <a16:creationId xmlns:a16="http://schemas.microsoft.com/office/drawing/2014/main" id="{ECE190FD-0721-1B2D-91DA-51A03F696690}"/>
              </a:ext>
            </a:extLst>
          </p:cNvPr>
          <p:cNvSpPr txBox="1"/>
          <p:nvPr/>
        </p:nvSpPr>
        <p:spPr>
          <a:xfrm>
            <a:off x="1462015" y="3889204"/>
            <a:ext cx="845289" cy="400110"/>
          </a:xfrm>
          <a:prstGeom prst="rect">
            <a:avLst/>
          </a:prstGeom>
          <a:noFill/>
        </p:spPr>
        <p:txBody>
          <a:bodyPr wrap="square" rtlCol="0">
            <a:spAutoFit/>
          </a:bodyPr>
          <a:lstStyle/>
          <a:p>
            <a:pPr algn="ctr"/>
            <a:r>
              <a:rPr lang="en-US" sz="2000" spc="100">
                <a:solidFill>
                  <a:srgbClr val="2E3453"/>
                </a:solidFill>
                <a:latin typeface="DM Sans Medium" pitchFamily="2" charset="0"/>
              </a:rPr>
              <a:t>1</a:t>
            </a:r>
            <a:endParaRPr lang="en-US" sz="2000" spc="100" dirty="0">
              <a:solidFill>
                <a:srgbClr val="2E3453"/>
              </a:solidFill>
              <a:latin typeface="DM Sans Medium" pitchFamily="2" charset="0"/>
            </a:endParaRPr>
          </a:p>
        </p:txBody>
      </p:sp>
      <p:sp>
        <p:nvSpPr>
          <p:cNvPr id="9" name="Rectangle: Rounded Corners 8">
            <a:extLst>
              <a:ext uri="{FF2B5EF4-FFF2-40B4-BE49-F238E27FC236}">
                <a16:creationId xmlns:a16="http://schemas.microsoft.com/office/drawing/2014/main" id="{9CD526FB-2CCF-CA19-44E5-4B67B9EC075B}"/>
              </a:ext>
            </a:extLst>
          </p:cNvPr>
          <p:cNvSpPr/>
          <p:nvPr/>
        </p:nvSpPr>
        <p:spPr>
          <a:xfrm>
            <a:off x="3523824" y="4091606"/>
            <a:ext cx="2335237" cy="1941342"/>
          </a:xfrm>
          <a:prstGeom prst="roundRect">
            <a:avLst/>
          </a:prstGeom>
          <a:solidFill>
            <a:schemeClr val="bg1"/>
          </a:solidFill>
          <a:ln w="38100">
            <a:solidFill>
              <a:srgbClr val="DFE4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E014D66-6F61-CE7E-6088-7183D8DD5FED}"/>
              </a:ext>
            </a:extLst>
          </p:cNvPr>
          <p:cNvSpPr/>
          <p:nvPr/>
        </p:nvSpPr>
        <p:spPr>
          <a:xfrm>
            <a:off x="4227208" y="3627371"/>
            <a:ext cx="928467" cy="928467"/>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5FC0274-D497-1028-BE18-E6F5DC041865}"/>
              </a:ext>
            </a:extLst>
          </p:cNvPr>
          <p:cNvSpPr txBox="1"/>
          <p:nvPr/>
        </p:nvSpPr>
        <p:spPr>
          <a:xfrm>
            <a:off x="3984878" y="4555837"/>
            <a:ext cx="1413123" cy="400110"/>
          </a:xfrm>
          <a:prstGeom prst="rect">
            <a:avLst/>
          </a:prstGeom>
          <a:noFill/>
        </p:spPr>
        <p:txBody>
          <a:bodyPr wrap="square" rtlCol="0">
            <a:spAutoFit/>
          </a:bodyPr>
          <a:lstStyle/>
          <a:p>
            <a:pPr algn="ctr"/>
            <a:r>
              <a:rPr lang="en-US" sz="2000" dirty="0">
                <a:solidFill>
                  <a:srgbClr val="2E3453"/>
                </a:solidFill>
              </a:rPr>
              <a:t>Testing</a:t>
            </a:r>
          </a:p>
        </p:txBody>
      </p:sp>
      <p:sp>
        <p:nvSpPr>
          <p:cNvPr id="12" name="Rectangle 11">
            <a:extLst>
              <a:ext uri="{FF2B5EF4-FFF2-40B4-BE49-F238E27FC236}">
                <a16:creationId xmlns:a16="http://schemas.microsoft.com/office/drawing/2014/main" id="{2274EBDD-1A70-4602-326E-BCFE58C8F388}"/>
              </a:ext>
            </a:extLst>
          </p:cNvPr>
          <p:cNvSpPr/>
          <p:nvPr/>
        </p:nvSpPr>
        <p:spPr>
          <a:xfrm>
            <a:off x="3523823" y="4955947"/>
            <a:ext cx="2335237" cy="521938"/>
          </a:xfrm>
          <a:prstGeom prst="rect">
            <a:avLst/>
          </a:prstGeom>
        </p:spPr>
        <p:txBody>
          <a:bodyPr wrap="square">
            <a:spAutoFit/>
          </a:bodyPr>
          <a:lstStyle/>
          <a:p>
            <a:pPr algn="ctr">
              <a:lnSpc>
                <a:spcPct val="150000"/>
              </a:lnSpc>
            </a:pPr>
            <a:r>
              <a:rPr lang="en-US" sz="1000" b="0" i="0" dirty="0">
                <a:solidFill>
                  <a:srgbClr val="2E3453"/>
                </a:solidFill>
                <a:effectLst/>
                <a:ea typeface="Roboto" panose="02000000000000000000" pitchFamily="2" charset="0"/>
              </a:rPr>
              <a:t>An estate is everything comprising the </a:t>
            </a:r>
            <a:r>
              <a:rPr lang="en-US" sz="1000" b="0" i="0" dirty="0">
                <a:solidFill>
                  <a:srgbClr val="2E3453"/>
                </a:solidFill>
                <a:effectLst/>
                <a:ea typeface="Roboto" panose="02000000000000000000" pitchFamily="2" charset="0"/>
                <a:hlinkClick r:id="rId2">
                  <a:extLst>
                    <a:ext uri="{A12FA001-AC4F-418D-AE19-62706E023703}">
                      <ahyp:hlinkClr xmlns:ahyp="http://schemas.microsoft.com/office/drawing/2018/hyperlinkcolor" val="tx"/>
                    </a:ext>
                  </a:extLst>
                </a:hlinkClick>
              </a:rPr>
              <a:t>net worth</a:t>
            </a:r>
            <a:r>
              <a:rPr lang="en-US" sz="1000" b="0" i="0" dirty="0">
                <a:solidFill>
                  <a:srgbClr val="2E3453"/>
                </a:solidFill>
                <a:effectLst/>
                <a:ea typeface="Roboto" panose="02000000000000000000" pitchFamily="2" charset="0"/>
              </a:rPr>
              <a:t> of an individual, </a:t>
            </a:r>
          </a:p>
        </p:txBody>
      </p:sp>
      <p:sp>
        <p:nvSpPr>
          <p:cNvPr id="13" name="TextBox 12">
            <a:extLst>
              <a:ext uri="{FF2B5EF4-FFF2-40B4-BE49-F238E27FC236}">
                <a16:creationId xmlns:a16="http://schemas.microsoft.com/office/drawing/2014/main" id="{A1FDC2E9-5FC1-6008-5557-13C78A61601B}"/>
              </a:ext>
            </a:extLst>
          </p:cNvPr>
          <p:cNvSpPr txBox="1"/>
          <p:nvPr/>
        </p:nvSpPr>
        <p:spPr>
          <a:xfrm>
            <a:off x="4268794" y="3891551"/>
            <a:ext cx="845289" cy="400110"/>
          </a:xfrm>
          <a:prstGeom prst="rect">
            <a:avLst/>
          </a:prstGeom>
          <a:noFill/>
        </p:spPr>
        <p:txBody>
          <a:bodyPr wrap="square" rtlCol="0">
            <a:spAutoFit/>
          </a:bodyPr>
          <a:lstStyle/>
          <a:p>
            <a:pPr algn="ctr"/>
            <a:r>
              <a:rPr lang="en-US" sz="2000" spc="100">
                <a:solidFill>
                  <a:srgbClr val="2E3453"/>
                </a:solidFill>
                <a:latin typeface="DM Sans Medium" pitchFamily="2" charset="0"/>
              </a:rPr>
              <a:t>2</a:t>
            </a:r>
            <a:endParaRPr lang="en-US" sz="2000" spc="100" dirty="0">
              <a:solidFill>
                <a:srgbClr val="2E3453"/>
              </a:solidFill>
              <a:latin typeface="DM Sans Medium" pitchFamily="2" charset="0"/>
            </a:endParaRPr>
          </a:p>
        </p:txBody>
      </p:sp>
      <p:sp>
        <p:nvSpPr>
          <p:cNvPr id="14" name="Rectangle: Rounded Corners 13">
            <a:extLst>
              <a:ext uri="{FF2B5EF4-FFF2-40B4-BE49-F238E27FC236}">
                <a16:creationId xmlns:a16="http://schemas.microsoft.com/office/drawing/2014/main" id="{95842D17-AF58-0782-22A1-7C00EDFADBB0}"/>
              </a:ext>
            </a:extLst>
          </p:cNvPr>
          <p:cNvSpPr/>
          <p:nvPr/>
        </p:nvSpPr>
        <p:spPr>
          <a:xfrm>
            <a:off x="9174895" y="4091606"/>
            <a:ext cx="2335237" cy="1941342"/>
          </a:xfrm>
          <a:prstGeom prst="roundRect">
            <a:avLst/>
          </a:prstGeom>
          <a:solidFill>
            <a:schemeClr val="bg1"/>
          </a:solidFill>
          <a:ln w="38100">
            <a:solidFill>
              <a:srgbClr val="2E34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3A5C460-AACD-66FA-4E83-611125704351}"/>
              </a:ext>
            </a:extLst>
          </p:cNvPr>
          <p:cNvSpPr/>
          <p:nvPr/>
        </p:nvSpPr>
        <p:spPr>
          <a:xfrm>
            <a:off x="9878280" y="3627372"/>
            <a:ext cx="928467" cy="928467"/>
          </a:xfrm>
          <a:prstGeom prst="ellipse">
            <a:avLst/>
          </a:prstGeom>
          <a:solidFill>
            <a:srgbClr val="2E3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BAA8608-ABF3-E153-C567-BC733A798D92}"/>
              </a:ext>
            </a:extLst>
          </p:cNvPr>
          <p:cNvSpPr txBox="1"/>
          <p:nvPr/>
        </p:nvSpPr>
        <p:spPr>
          <a:xfrm>
            <a:off x="9187445" y="4555836"/>
            <a:ext cx="2335237" cy="400110"/>
          </a:xfrm>
          <a:prstGeom prst="rect">
            <a:avLst/>
          </a:prstGeom>
          <a:noFill/>
        </p:spPr>
        <p:txBody>
          <a:bodyPr wrap="square" rtlCol="0">
            <a:spAutoFit/>
          </a:bodyPr>
          <a:lstStyle/>
          <a:p>
            <a:pPr algn="ctr"/>
            <a:r>
              <a:rPr lang="en-US" sz="2000" dirty="0">
                <a:solidFill>
                  <a:srgbClr val="2E3453"/>
                </a:solidFill>
              </a:rPr>
              <a:t>Management</a:t>
            </a:r>
          </a:p>
        </p:txBody>
      </p:sp>
      <p:sp>
        <p:nvSpPr>
          <p:cNvPr id="17" name="Rectangle 16">
            <a:extLst>
              <a:ext uri="{FF2B5EF4-FFF2-40B4-BE49-F238E27FC236}">
                <a16:creationId xmlns:a16="http://schemas.microsoft.com/office/drawing/2014/main" id="{346FFEFD-41F5-5715-B14D-D9906CEEAE1E}"/>
              </a:ext>
            </a:extLst>
          </p:cNvPr>
          <p:cNvSpPr/>
          <p:nvPr/>
        </p:nvSpPr>
        <p:spPr>
          <a:xfrm>
            <a:off x="9212405" y="4960175"/>
            <a:ext cx="2335237" cy="521938"/>
          </a:xfrm>
          <a:prstGeom prst="rect">
            <a:avLst/>
          </a:prstGeom>
        </p:spPr>
        <p:txBody>
          <a:bodyPr wrap="square">
            <a:spAutoFit/>
          </a:bodyPr>
          <a:lstStyle/>
          <a:p>
            <a:pPr algn="ctr">
              <a:lnSpc>
                <a:spcPct val="150000"/>
              </a:lnSpc>
            </a:pPr>
            <a:r>
              <a:rPr lang="en-US" sz="1000" b="0" i="0" dirty="0">
                <a:solidFill>
                  <a:srgbClr val="2E3453"/>
                </a:solidFill>
                <a:effectLst/>
                <a:ea typeface="Roboto" panose="02000000000000000000" pitchFamily="2" charset="0"/>
              </a:rPr>
              <a:t>An estate is everything comprising the </a:t>
            </a:r>
            <a:r>
              <a:rPr lang="en-US" sz="1000" b="0" i="0" dirty="0">
                <a:solidFill>
                  <a:srgbClr val="2E3453"/>
                </a:solidFill>
                <a:effectLst/>
                <a:ea typeface="Roboto" panose="02000000000000000000" pitchFamily="2" charset="0"/>
                <a:hlinkClick r:id="rId2">
                  <a:extLst>
                    <a:ext uri="{A12FA001-AC4F-418D-AE19-62706E023703}">
                      <ahyp:hlinkClr xmlns:ahyp="http://schemas.microsoft.com/office/drawing/2018/hyperlinkcolor" val="tx"/>
                    </a:ext>
                  </a:extLst>
                </a:hlinkClick>
              </a:rPr>
              <a:t>net worth</a:t>
            </a:r>
            <a:r>
              <a:rPr lang="en-US" sz="1000" b="0" i="0" dirty="0">
                <a:solidFill>
                  <a:srgbClr val="2E3453"/>
                </a:solidFill>
                <a:effectLst/>
                <a:ea typeface="Roboto" panose="02000000000000000000" pitchFamily="2" charset="0"/>
              </a:rPr>
              <a:t> of an individual, </a:t>
            </a:r>
          </a:p>
        </p:txBody>
      </p:sp>
      <p:sp>
        <p:nvSpPr>
          <p:cNvPr id="18" name="TextBox 17">
            <a:extLst>
              <a:ext uri="{FF2B5EF4-FFF2-40B4-BE49-F238E27FC236}">
                <a16:creationId xmlns:a16="http://schemas.microsoft.com/office/drawing/2014/main" id="{E53C9BB8-9746-33C1-F123-6E583B87BDC1}"/>
              </a:ext>
            </a:extLst>
          </p:cNvPr>
          <p:cNvSpPr txBox="1"/>
          <p:nvPr/>
        </p:nvSpPr>
        <p:spPr>
          <a:xfrm>
            <a:off x="9919868" y="3889204"/>
            <a:ext cx="845289" cy="400110"/>
          </a:xfrm>
          <a:prstGeom prst="rect">
            <a:avLst/>
          </a:prstGeom>
          <a:noFill/>
        </p:spPr>
        <p:txBody>
          <a:bodyPr wrap="square" rtlCol="0">
            <a:spAutoFit/>
          </a:bodyPr>
          <a:lstStyle/>
          <a:p>
            <a:pPr algn="ctr"/>
            <a:r>
              <a:rPr lang="en-US" sz="2000" spc="100">
                <a:solidFill>
                  <a:schemeClr val="bg1"/>
                </a:solidFill>
                <a:latin typeface="DM Sans Medium" pitchFamily="2" charset="0"/>
              </a:rPr>
              <a:t>4</a:t>
            </a:r>
            <a:endParaRPr lang="en-US" sz="2000" spc="100" dirty="0">
              <a:solidFill>
                <a:schemeClr val="bg1"/>
              </a:solidFill>
              <a:latin typeface="DM Sans Medium" pitchFamily="2" charset="0"/>
            </a:endParaRPr>
          </a:p>
        </p:txBody>
      </p:sp>
      <p:sp>
        <p:nvSpPr>
          <p:cNvPr id="19" name="Rectangle: Rounded Corners 18">
            <a:extLst>
              <a:ext uri="{FF2B5EF4-FFF2-40B4-BE49-F238E27FC236}">
                <a16:creationId xmlns:a16="http://schemas.microsoft.com/office/drawing/2014/main" id="{CAA30009-81BB-68F8-DD61-B508ECE0601E}"/>
              </a:ext>
            </a:extLst>
          </p:cNvPr>
          <p:cNvSpPr/>
          <p:nvPr/>
        </p:nvSpPr>
        <p:spPr>
          <a:xfrm>
            <a:off x="6330604" y="4091606"/>
            <a:ext cx="2335237" cy="1941342"/>
          </a:xfrm>
          <a:prstGeom prst="roundRect">
            <a:avLst/>
          </a:prstGeom>
          <a:solidFill>
            <a:schemeClr val="bg1"/>
          </a:solidFill>
          <a:ln w="38100">
            <a:solidFill>
              <a:srgbClr val="DFE4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132415B-BC12-C872-E1F6-53D3E2CDBF62}"/>
              </a:ext>
            </a:extLst>
          </p:cNvPr>
          <p:cNvSpPr/>
          <p:nvPr/>
        </p:nvSpPr>
        <p:spPr>
          <a:xfrm>
            <a:off x="7033987" y="3627371"/>
            <a:ext cx="928467" cy="928467"/>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7FD0134-8155-D96C-4C4B-ACBBE28B02E5}"/>
              </a:ext>
            </a:extLst>
          </p:cNvPr>
          <p:cNvSpPr txBox="1"/>
          <p:nvPr/>
        </p:nvSpPr>
        <p:spPr>
          <a:xfrm>
            <a:off x="6950247" y="4555836"/>
            <a:ext cx="1103640" cy="400110"/>
          </a:xfrm>
          <a:prstGeom prst="rect">
            <a:avLst/>
          </a:prstGeom>
          <a:noFill/>
        </p:spPr>
        <p:txBody>
          <a:bodyPr wrap="square" rtlCol="0">
            <a:spAutoFit/>
          </a:bodyPr>
          <a:lstStyle/>
          <a:p>
            <a:pPr algn="ctr"/>
            <a:r>
              <a:rPr lang="en-US" sz="2000" dirty="0">
                <a:solidFill>
                  <a:srgbClr val="2E3453"/>
                </a:solidFill>
              </a:rPr>
              <a:t>Audit</a:t>
            </a:r>
          </a:p>
        </p:txBody>
      </p:sp>
      <p:sp>
        <p:nvSpPr>
          <p:cNvPr id="22" name="Rectangle 21">
            <a:extLst>
              <a:ext uri="{FF2B5EF4-FFF2-40B4-BE49-F238E27FC236}">
                <a16:creationId xmlns:a16="http://schemas.microsoft.com/office/drawing/2014/main" id="{18524F61-2968-4DA1-73B2-1CA51B39930E}"/>
              </a:ext>
            </a:extLst>
          </p:cNvPr>
          <p:cNvSpPr/>
          <p:nvPr/>
        </p:nvSpPr>
        <p:spPr>
          <a:xfrm>
            <a:off x="6368114" y="4960175"/>
            <a:ext cx="2335237" cy="521938"/>
          </a:xfrm>
          <a:prstGeom prst="rect">
            <a:avLst/>
          </a:prstGeom>
        </p:spPr>
        <p:txBody>
          <a:bodyPr wrap="square">
            <a:spAutoFit/>
          </a:bodyPr>
          <a:lstStyle/>
          <a:p>
            <a:pPr algn="ctr">
              <a:lnSpc>
                <a:spcPct val="150000"/>
              </a:lnSpc>
            </a:pPr>
            <a:r>
              <a:rPr lang="en-US" sz="1000" b="0" i="0" dirty="0">
                <a:solidFill>
                  <a:srgbClr val="2E3453"/>
                </a:solidFill>
                <a:effectLst/>
                <a:ea typeface="Roboto" panose="02000000000000000000" pitchFamily="2" charset="0"/>
              </a:rPr>
              <a:t>An estate is everything comprising the </a:t>
            </a:r>
            <a:r>
              <a:rPr lang="en-US" sz="1000" b="0" i="0" dirty="0">
                <a:solidFill>
                  <a:srgbClr val="2E3453"/>
                </a:solidFill>
                <a:effectLst/>
                <a:ea typeface="Roboto" panose="02000000000000000000" pitchFamily="2" charset="0"/>
                <a:hlinkClick r:id="rId2">
                  <a:extLst>
                    <a:ext uri="{A12FA001-AC4F-418D-AE19-62706E023703}">
                      <ahyp:hlinkClr xmlns:ahyp="http://schemas.microsoft.com/office/drawing/2018/hyperlinkcolor" val="tx"/>
                    </a:ext>
                  </a:extLst>
                </a:hlinkClick>
              </a:rPr>
              <a:t>net worth</a:t>
            </a:r>
            <a:r>
              <a:rPr lang="en-US" sz="1000" b="0" i="0" dirty="0">
                <a:solidFill>
                  <a:srgbClr val="2E3453"/>
                </a:solidFill>
                <a:effectLst/>
                <a:ea typeface="Roboto" panose="02000000000000000000" pitchFamily="2" charset="0"/>
              </a:rPr>
              <a:t> of an individual, </a:t>
            </a:r>
          </a:p>
        </p:txBody>
      </p:sp>
      <p:sp>
        <p:nvSpPr>
          <p:cNvPr id="23" name="TextBox 22">
            <a:extLst>
              <a:ext uri="{FF2B5EF4-FFF2-40B4-BE49-F238E27FC236}">
                <a16:creationId xmlns:a16="http://schemas.microsoft.com/office/drawing/2014/main" id="{23EC7822-FE33-39B7-123B-9870F95343C7}"/>
              </a:ext>
            </a:extLst>
          </p:cNvPr>
          <p:cNvSpPr txBox="1"/>
          <p:nvPr/>
        </p:nvSpPr>
        <p:spPr>
          <a:xfrm>
            <a:off x="7075575" y="3889204"/>
            <a:ext cx="845289" cy="400110"/>
          </a:xfrm>
          <a:prstGeom prst="rect">
            <a:avLst/>
          </a:prstGeom>
          <a:noFill/>
        </p:spPr>
        <p:txBody>
          <a:bodyPr wrap="square" rtlCol="0">
            <a:spAutoFit/>
          </a:bodyPr>
          <a:lstStyle/>
          <a:p>
            <a:pPr algn="ctr"/>
            <a:r>
              <a:rPr lang="en-US" sz="2000" spc="100">
                <a:solidFill>
                  <a:srgbClr val="2E3453"/>
                </a:solidFill>
                <a:latin typeface="DM Sans Medium" pitchFamily="2" charset="0"/>
              </a:rPr>
              <a:t>3</a:t>
            </a:r>
            <a:endParaRPr lang="en-US" sz="2000" spc="100" dirty="0">
              <a:solidFill>
                <a:srgbClr val="2E3453"/>
              </a:solidFill>
              <a:latin typeface="DM Sans Medium" pitchFamily="2" charset="0"/>
            </a:endParaRPr>
          </a:p>
        </p:txBody>
      </p:sp>
      <p:sp>
        <p:nvSpPr>
          <p:cNvPr id="24" name="TextBox 23">
            <a:extLst>
              <a:ext uri="{FF2B5EF4-FFF2-40B4-BE49-F238E27FC236}">
                <a16:creationId xmlns:a16="http://schemas.microsoft.com/office/drawing/2014/main" id="{6ED37A3A-A8FD-7CCA-1A7D-D33C9F133D74}"/>
              </a:ext>
            </a:extLst>
          </p:cNvPr>
          <p:cNvSpPr txBox="1"/>
          <p:nvPr/>
        </p:nvSpPr>
        <p:spPr>
          <a:xfrm>
            <a:off x="717042" y="825052"/>
            <a:ext cx="4024515" cy="1323439"/>
          </a:xfrm>
          <a:prstGeom prst="rect">
            <a:avLst/>
          </a:prstGeom>
          <a:noFill/>
        </p:spPr>
        <p:txBody>
          <a:bodyPr wrap="square" rtlCol="0">
            <a:spAutoFit/>
          </a:bodyPr>
          <a:lstStyle/>
          <a:p>
            <a:r>
              <a:rPr lang="en-US" sz="4000" spc="100">
                <a:solidFill>
                  <a:srgbClr val="2E3453"/>
                </a:solidFill>
                <a:latin typeface="+mj-lt"/>
              </a:rPr>
              <a:t>Property og tittel he</a:t>
            </a:r>
            <a:r>
              <a:rPr lang="en-US" sz="4000" spc="100" dirty="0">
                <a:solidFill>
                  <a:srgbClr val="2E3453"/>
                </a:solidFill>
                <a:latin typeface="+mj-lt"/>
              </a:rPr>
              <a:t>r</a:t>
            </a:r>
            <a:endParaRPr lang="en-US" sz="4000" spc="100">
              <a:solidFill>
                <a:srgbClr val="2E3453"/>
              </a:solidFill>
              <a:latin typeface="+mj-lt"/>
            </a:endParaRPr>
          </a:p>
        </p:txBody>
      </p:sp>
      <p:sp>
        <p:nvSpPr>
          <p:cNvPr id="25" name="Rectangle 24">
            <a:extLst>
              <a:ext uri="{FF2B5EF4-FFF2-40B4-BE49-F238E27FC236}">
                <a16:creationId xmlns:a16="http://schemas.microsoft.com/office/drawing/2014/main" id="{D8CECB10-07DC-9F41-2201-3E3DE6A1ADFC}"/>
              </a:ext>
            </a:extLst>
          </p:cNvPr>
          <p:cNvSpPr/>
          <p:nvPr/>
        </p:nvSpPr>
        <p:spPr>
          <a:xfrm>
            <a:off x="717043" y="2249651"/>
            <a:ext cx="4810539" cy="763735"/>
          </a:xfrm>
          <a:prstGeom prst="rect">
            <a:avLst/>
          </a:prstGeom>
        </p:spPr>
        <p:txBody>
          <a:bodyPr wrap="square">
            <a:spAutoFit/>
          </a:bodyPr>
          <a:lstStyle/>
          <a:p>
            <a:pPr>
              <a:lnSpc>
                <a:spcPct val="150000"/>
              </a:lnSpc>
            </a:pPr>
            <a:r>
              <a:rPr lang="en-US" sz="1000" b="0" i="0" dirty="0">
                <a:solidFill>
                  <a:srgbClr val="2E3453"/>
                </a:solidFill>
                <a:effectLst/>
                <a:ea typeface="Roboto" panose="02000000000000000000" pitchFamily="2" charset="0"/>
              </a:rPr>
              <a:t>Bankruptcy proceedings involve the same rigorous legal assessment of an estate that also occurs upon an individual's death. When an individual debtor declares bankruptcy, </a:t>
            </a:r>
          </a:p>
        </p:txBody>
      </p:sp>
      <p:pic>
        <p:nvPicPr>
          <p:cNvPr id="26" name="Plassholder for bilde 23" descr="Et bilde som inneholder person, innendørs, kvinne, forberedelse&#10;&#10;Automatisk generert beskrivelse">
            <a:extLst>
              <a:ext uri="{FF2B5EF4-FFF2-40B4-BE49-F238E27FC236}">
                <a16:creationId xmlns:a16="http://schemas.microsoft.com/office/drawing/2014/main" id="{9F0F34D9-3E33-4DF9-EAEB-C76792CF9629}"/>
              </a:ext>
            </a:extLst>
          </p:cNvPr>
          <p:cNvPicPr>
            <a:picLocks noChangeAspect="1"/>
          </p:cNvPicPr>
          <p:nvPr/>
        </p:nvPicPr>
        <p:blipFill>
          <a:blip r:embed="rId3">
            <a:extLst>
              <a:ext uri="{28A0092B-C50C-407E-A947-70E740481C1C}">
                <a14:useLocalDpi xmlns:a14="http://schemas.microsoft.com/office/drawing/2010/main" val="0"/>
              </a:ext>
            </a:extLst>
          </a:blip>
          <a:srcRect t="19557" b="19557"/>
          <a:stretch>
            <a:fillRect/>
          </a:stretch>
        </p:blipFill>
        <p:spPr>
          <a:xfrm>
            <a:off x="6096000" y="825053"/>
            <a:ext cx="5411788" cy="2192785"/>
          </a:xfrm>
          <a:prstGeom prst="rect">
            <a:avLst/>
          </a:prstGeom>
          <a:pattFill prst="pct5">
            <a:fgClr>
              <a:schemeClr val="accent1"/>
            </a:fgClr>
            <a:bgClr>
              <a:schemeClr val="bg1"/>
            </a:bgClr>
          </a:pattFill>
        </p:spPr>
      </p:pic>
    </p:spTree>
    <p:extLst>
      <p:ext uri="{BB962C8B-B14F-4D97-AF65-F5344CB8AC3E}">
        <p14:creationId xmlns:p14="http://schemas.microsoft.com/office/powerpoint/2010/main" val="30200258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EB16EF3-066E-DF0F-9DEC-F40CB30E91D6}"/>
              </a:ext>
            </a:extLst>
          </p:cNvPr>
          <p:cNvSpPr>
            <a:spLocks noGrp="1"/>
          </p:cNvSpPr>
          <p:nvPr>
            <p:ph type="pic" sz="quarter" idx="10"/>
          </p:nvPr>
        </p:nvSpPr>
        <p:spPr/>
      </p:sp>
      <p:sp>
        <p:nvSpPr>
          <p:cNvPr id="3" name="Slide Number Placeholder 2">
            <a:extLst>
              <a:ext uri="{FF2B5EF4-FFF2-40B4-BE49-F238E27FC236}">
                <a16:creationId xmlns:a16="http://schemas.microsoft.com/office/drawing/2014/main" id="{987DE8A1-E85D-BAF1-F9B1-3D48DA0B3819}"/>
              </a:ext>
            </a:extLst>
          </p:cNvPr>
          <p:cNvSpPr>
            <a:spLocks noGrp="1"/>
          </p:cNvSpPr>
          <p:nvPr>
            <p:ph type="sldNum" sz="quarter" idx="12"/>
          </p:nvPr>
        </p:nvSpPr>
        <p:spPr/>
        <p:txBody>
          <a:bodyPr/>
          <a:lstStyle/>
          <a:p>
            <a:fld id="{49F276AC-52CD-4697-8BF5-A84FF5D800CC}" type="slidenum">
              <a:rPr lang="en-US" altLang="nb-NO" smtClean="0"/>
              <a:pPr/>
              <a:t>33</a:t>
            </a:fld>
            <a:endParaRPr lang="en-US" altLang="nb-NO"/>
          </a:p>
        </p:txBody>
      </p:sp>
      <p:sp>
        <p:nvSpPr>
          <p:cNvPr id="4" name="TextBox 3">
            <a:extLst>
              <a:ext uri="{FF2B5EF4-FFF2-40B4-BE49-F238E27FC236}">
                <a16:creationId xmlns:a16="http://schemas.microsoft.com/office/drawing/2014/main" id="{008F67EB-6B97-A376-C1DF-4F3D316A511E}"/>
              </a:ext>
            </a:extLst>
          </p:cNvPr>
          <p:cNvSpPr txBox="1"/>
          <p:nvPr/>
        </p:nvSpPr>
        <p:spPr>
          <a:xfrm>
            <a:off x="2128195" y="1925385"/>
            <a:ext cx="1544715" cy="400110"/>
          </a:xfrm>
          <a:prstGeom prst="rect">
            <a:avLst/>
          </a:prstGeom>
          <a:noFill/>
        </p:spPr>
        <p:txBody>
          <a:bodyPr wrap="square" rtlCol="0">
            <a:spAutoFit/>
          </a:bodyPr>
          <a:lstStyle/>
          <a:p>
            <a:r>
              <a:rPr lang="en-US" sz="2000" dirty="0" err="1">
                <a:solidFill>
                  <a:srgbClr val="002060"/>
                </a:solidFill>
              </a:rPr>
              <a:t>Helhjertet</a:t>
            </a:r>
            <a:endParaRPr lang="en-US" sz="2000" dirty="0">
              <a:solidFill>
                <a:srgbClr val="002060"/>
              </a:solidFill>
            </a:endParaRPr>
          </a:p>
        </p:txBody>
      </p:sp>
      <p:sp>
        <p:nvSpPr>
          <p:cNvPr id="5" name="Rectangle 4">
            <a:extLst>
              <a:ext uri="{FF2B5EF4-FFF2-40B4-BE49-F238E27FC236}">
                <a16:creationId xmlns:a16="http://schemas.microsoft.com/office/drawing/2014/main" id="{3745AB9C-E21D-B3B9-5887-B12C625E1603}"/>
              </a:ext>
            </a:extLst>
          </p:cNvPr>
          <p:cNvSpPr/>
          <p:nvPr/>
        </p:nvSpPr>
        <p:spPr>
          <a:xfrm>
            <a:off x="2128195" y="2321962"/>
            <a:ext cx="3785588" cy="1214435"/>
          </a:xfrm>
          <a:prstGeom prst="rect">
            <a:avLst/>
          </a:prstGeom>
        </p:spPr>
        <p:txBody>
          <a:bodyPr wrap="square">
            <a:spAutoFit/>
          </a:bodyPr>
          <a:lstStyle/>
          <a:p>
            <a:pPr>
              <a:lnSpc>
                <a:spcPct val="150000"/>
              </a:lnSpc>
            </a:pPr>
            <a:r>
              <a:rPr lang="nb-NO" sz="1000" b="0" i="0" dirty="0">
                <a:solidFill>
                  <a:srgbClr val="002957"/>
                </a:solidFill>
                <a:effectLst/>
                <a:ea typeface="Roboto" panose="02000000000000000000" pitchFamily="2" charset="0"/>
              </a:rPr>
              <a:t>Å være helhjertet kjennetegnes som en person eller organisasjon som av helt og fullt hjerte, uten tvil og forbehold engasjerer seg. Vi skal være engasjerte og involverte ovenfor våre kunder, og ovenfor hverandre. Verdien er så viktig at den vises i logoen vår som et hjerte</a:t>
            </a:r>
            <a:endParaRPr lang="en-US" sz="1000" b="0" i="0" dirty="0">
              <a:solidFill>
                <a:srgbClr val="002957"/>
              </a:solidFill>
              <a:effectLst/>
              <a:ea typeface="Roboto" panose="02000000000000000000" pitchFamily="2" charset="0"/>
            </a:endParaRPr>
          </a:p>
        </p:txBody>
      </p:sp>
      <p:sp>
        <p:nvSpPr>
          <p:cNvPr id="6" name="Oval 5">
            <a:extLst>
              <a:ext uri="{FF2B5EF4-FFF2-40B4-BE49-F238E27FC236}">
                <a16:creationId xmlns:a16="http://schemas.microsoft.com/office/drawing/2014/main" id="{384CE11D-FD82-423B-8434-1AC0FCAD9803}"/>
              </a:ext>
            </a:extLst>
          </p:cNvPr>
          <p:cNvSpPr/>
          <p:nvPr/>
        </p:nvSpPr>
        <p:spPr>
          <a:xfrm>
            <a:off x="1175629" y="1828270"/>
            <a:ext cx="815338" cy="815338"/>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aphic 13">
            <a:extLst>
              <a:ext uri="{FF2B5EF4-FFF2-40B4-BE49-F238E27FC236}">
                <a16:creationId xmlns:a16="http://schemas.microsoft.com/office/drawing/2014/main" id="{3BD9301B-A15F-91F8-C0FC-265CCBEE0070}"/>
              </a:ext>
            </a:extLst>
          </p:cNvPr>
          <p:cNvGrpSpPr/>
          <p:nvPr/>
        </p:nvGrpSpPr>
        <p:grpSpPr>
          <a:xfrm>
            <a:off x="1420788" y="2100685"/>
            <a:ext cx="325020" cy="292010"/>
            <a:chOff x="6885511" y="893556"/>
            <a:chExt cx="612570" cy="550356"/>
          </a:xfrm>
          <a:solidFill>
            <a:srgbClr val="2E3453"/>
          </a:solidFill>
        </p:grpSpPr>
        <p:sp>
          <p:nvSpPr>
            <p:cNvPr id="8" name="Freeform: Shape 7">
              <a:extLst>
                <a:ext uri="{FF2B5EF4-FFF2-40B4-BE49-F238E27FC236}">
                  <a16:creationId xmlns:a16="http://schemas.microsoft.com/office/drawing/2014/main" id="{93744DB3-5261-D65E-52BA-307EDD58B856}"/>
                </a:ext>
              </a:extLst>
            </p:cNvPr>
            <p:cNvSpPr/>
            <p:nvPr/>
          </p:nvSpPr>
          <p:spPr>
            <a:xfrm>
              <a:off x="6885511" y="893556"/>
              <a:ext cx="612570" cy="432309"/>
            </a:xfrm>
            <a:custGeom>
              <a:avLst/>
              <a:gdLst>
                <a:gd name="connsiteX0" fmla="*/ 591513 w 612570"/>
                <a:gd name="connsiteY0" fmla="*/ 169207 h 432308"/>
                <a:gd name="connsiteX1" fmla="*/ 585674 w 612570"/>
                <a:gd name="connsiteY1" fmla="*/ 169207 h 432308"/>
                <a:gd name="connsiteX2" fmla="*/ 530846 w 612570"/>
                <a:gd name="connsiteY2" fmla="*/ 21615 h 432308"/>
                <a:gd name="connsiteX3" fmla="*/ 499771 w 612570"/>
                <a:gd name="connsiteY3" fmla="*/ 0 h 432308"/>
                <a:gd name="connsiteX4" fmla="*/ 112799 w 612570"/>
                <a:gd name="connsiteY4" fmla="*/ 0 h 432308"/>
                <a:gd name="connsiteX5" fmla="*/ 81724 w 612570"/>
                <a:gd name="connsiteY5" fmla="*/ 21599 h 432308"/>
                <a:gd name="connsiteX6" fmla="*/ 26912 w 612570"/>
                <a:gd name="connsiteY6" fmla="*/ 169191 h 432308"/>
                <a:gd name="connsiteX7" fmla="*/ 21057 w 612570"/>
                <a:gd name="connsiteY7" fmla="*/ 169191 h 432308"/>
                <a:gd name="connsiteX8" fmla="*/ 0 w 612570"/>
                <a:gd name="connsiteY8" fmla="*/ 190248 h 432308"/>
                <a:gd name="connsiteX9" fmla="*/ 0 w 612570"/>
                <a:gd name="connsiteY9" fmla="*/ 207173 h 432308"/>
                <a:gd name="connsiteX10" fmla="*/ 21057 w 612570"/>
                <a:gd name="connsiteY10" fmla="*/ 228230 h 432308"/>
                <a:gd name="connsiteX11" fmla="*/ 24168 w 612570"/>
                <a:gd name="connsiteY11" fmla="*/ 228230 h 432308"/>
                <a:gd name="connsiteX12" fmla="*/ 24168 w 612570"/>
                <a:gd name="connsiteY12" fmla="*/ 424923 h 432308"/>
                <a:gd name="connsiteX13" fmla="*/ 33519 w 612570"/>
                <a:gd name="connsiteY13" fmla="*/ 433517 h 432308"/>
                <a:gd name="connsiteX14" fmla="*/ 42114 w 612570"/>
                <a:gd name="connsiteY14" fmla="*/ 424923 h 432308"/>
                <a:gd name="connsiteX15" fmla="*/ 42114 w 612570"/>
                <a:gd name="connsiteY15" fmla="*/ 228230 h 432308"/>
                <a:gd name="connsiteX16" fmla="*/ 183005 w 612570"/>
                <a:gd name="connsiteY16" fmla="*/ 228230 h 432308"/>
                <a:gd name="connsiteX17" fmla="*/ 203887 w 612570"/>
                <a:gd name="connsiteY17" fmla="*/ 219584 h 432308"/>
                <a:gd name="connsiteX18" fmla="*/ 306285 w 612570"/>
                <a:gd name="connsiteY18" fmla="*/ 117186 h 432308"/>
                <a:gd name="connsiteX19" fmla="*/ 408683 w 612570"/>
                <a:gd name="connsiteY19" fmla="*/ 219584 h 432308"/>
                <a:gd name="connsiteX20" fmla="*/ 429565 w 612570"/>
                <a:gd name="connsiteY20" fmla="*/ 228230 h 432308"/>
                <a:gd name="connsiteX21" fmla="*/ 570456 w 612570"/>
                <a:gd name="connsiteY21" fmla="*/ 228230 h 432308"/>
                <a:gd name="connsiteX22" fmla="*/ 570456 w 612570"/>
                <a:gd name="connsiteY22" fmla="*/ 252047 h 432308"/>
                <a:gd name="connsiteX23" fmla="*/ 579807 w 612570"/>
                <a:gd name="connsiteY23" fmla="*/ 260642 h 432308"/>
                <a:gd name="connsiteX24" fmla="*/ 588402 w 612570"/>
                <a:gd name="connsiteY24" fmla="*/ 252047 h 432308"/>
                <a:gd name="connsiteX25" fmla="*/ 588402 w 612570"/>
                <a:gd name="connsiteY25" fmla="*/ 228230 h 432308"/>
                <a:gd name="connsiteX26" fmla="*/ 591593 w 612570"/>
                <a:gd name="connsiteY26" fmla="*/ 228230 h 432308"/>
                <a:gd name="connsiteX27" fmla="*/ 612650 w 612570"/>
                <a:gd name="connsiteY27" fmla="*/ 207173 h 432308"/>
                <a:gd name="connsiteX28" fmla="*/ 612650 w 612570"/>
                <a:gd name="connsiteY28" fmla="*/ 190264 h 432308"/>
                <a:gd name="connsiteX29" fmla="*/ 591593 w 612570"/>
                <a:gd name="connsiteY29" fmla="*/ 169207 h 432308"/>
                <a:gd name="connsiteX30" fmla="*/ 98586 w 612570"/>
                <a:gd name="connsiteY30" fmla="*/ 27853 h 432308"/>
                <a:gd name="connsiteX31" fmla="*/ 112831 w 612570"/>
                <a:gd name="connsiteY31" fmla="*/ 17946 h 432308"/>
                <a:gd name="connsiteX32" fmla="*/ 499803 w 612570"/>
                <a:gd name="connsiteY32" fmla="*/ 17946 h 432308"/>
                <a:gd name="connsiteX33" fmla="*/ 514049 w 612570"/>
                <a:gd name="connsiteY33" fmla="*/ 27853 h 432308"/>
                <a:gd name="connsiteX34" fmla="*/ 566548 w 612570"/>
                <a:gd name="connsiteY34" fmla="*/ 169207 h 432308"/>
                <a:gd name="connsiteX35" fmla="*/ 441816 w 612570"/>
                <a:gd name="connsiteY35" fmla="*/ 169207 h 432308"/>
                <a:gd name="connsiteX36" fmla="*/ 327199 w 612570"/>
                <a:gd name="connsiteY36" fmla="*/ 54573 h 432308"/>
                <a:gd name="connsiteX37" fmla="*/ 285451 w 612570"/>
                <a:gd name="connsiteY37" fmla="*/ 54573 h 432308"/>
                <a:gd name="connsiteX38" fmla="*/ 170818 w 612570"/>
                <a:gd name="connsiteY38" fmla="*/ 169207 h 432308"/>
                <a:gd name="connsiteX39" fmla="*/ 46086 w 612570"/>
                <a:gd name="connsiteY39" fmla="*/ 169207 h 432308"/>
                <a:gd name="connsiteX40" fmla="*/ 594703 w 612570"/>
                <a:gd name="connsiteY40" fmla="*/ 207189 h 432308"/>
                <a:gd name="connsiteX41" fmla="*/ 591513 w 612570"/>
                <a:gd name="connsiteY41" fmla="*/ 210300 h 432308"/>
                <a:gd name="connsiteX42" fmla="*/ 429565 w 612570"/>
                <a:gd name="connsiteY42" fmla="*/ 210300 h 432308"/>
                <a:gd name="connsiteX43" fmla="*/ 421381 w 612570"/>
                <a:gd name="connsiteY43" fmla="*/ 206918 h 432308"/>
                <a:gd name="connsiteX44" fmla="*/ 312666 w 612570"/>
                <a:gd name="connsiteY44" fmla="*/ 98155 h 432308"/>
                <a:gd name="connsiteX45" fmla="*/ 299965 w 612570"/>
                <a:gd name="connsiteY45" fmla="*/ 98094 h 432308"/>
                <a:gd name="connsiteX46" fmla="*/ 299904 w 612570"/>
                <a:gd name="connsiteY46" fmla="*/ 98155 h 432308"/>
                <a:gd name="connsiteX47" fmla="*/ 191157 w 612570"/>
                <a:gd name="connsiteY47" fmla="*/ 206902 h 432308"/>
                <a:gd name="connsiteX48" fmla="*/ 182973 w 612570"/>
                <a:gd name="connsiteY48" fmla="*/ 210300 h 432308"/>
                <a:gd name="connsiteX49" fmla="*/ 21057 w 612570"/>
                <a:gd name="connsiteY49" fmla="*/ 210300 h 432308"/>
                <a:gd name="connsiteX50" fmla="*/ 17867 w 612570"/>
                <a:gd name="connsiteY50" fmla="*/ 207189 h 432308"/>
                <a:gd name="connsiteX51" fmla="*/ 17867 w 612570"/>
                <a:gd name="connsiteY51" fmla="*/ 190264 h 432308"/>
                <a:gd name="connsiteX52" fmla="*/ 21057 w 612570"/>
                <a:gd name="connsiteY52" fmla="*/ 187153 h 432308"/>
                <a:gd name="connsiteX53" fmla="*/ 174487 w 612570"/>
                <a:gd name="connsiteY53" fmla="*/ 187153 h 432308"/>
                <a:gd name="connsiteX54" fmla="*/ 180868 w 612570"/>
                <a:gd name="connsiteY54" fmla="*/ 184521 h 432308"/>
                <a:gd name="connsiteX55" fmla="*/ 298117 w 612570"/>
                <a:gd name="connsiteY55" fmla="*/ 67271 h 432308"/>
                <a:gd name="connsiteX56" fmla="*/ 314473 w 612570"/>
                <a:gd name="connsiteY56" fmla="*/ 67260 h 432308"/>
                <a:gd name="connsiteX57" fmla="*/ 314485 w 612570"/>
                <a:gd name="connsiteY57" fmla="*/ 67271 h 432308"/>
                <a:gd name="connsiteX58" fmla="*/ 431750 w 612570"/>
                <a:gd name="connsiteY58" fmla="*/ 184521 h 432308"/>
                <a:gd name="connsiteX59" fmla="*/ 438131 w 612570"/>
                <a:gd name="connsiteY59" fmla="*/ 187153 h 432308"/>
                <a:gd name="connsiteX60" fmla="*/ 591577 w 612570"/>
                <a:gd name="connsiteY60" fmla="*/ 187153 h 432308"/>
                <a:gd name="connsiteX61" fmla="*/ 594687 w 612570"/>
                <a:gd name="connsiteY61" fmla="*/ 190264 h 43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12570" h="432308">
                  <a:moveTo>
                    <a:pt x="591513" y="169207"/>
                  </a:moveTo>
                  <a:lnTo>
                    <a:pt x="585674" y="169207"/>
                  </a:lnTo>
                  <a:lnTo>
                    <a:pt x="530846" y="21615"/>
                  </a:lnTo>
                  <a:cubicBezTo>
                    <a:pt x="525994" y="8647"/>
                    <a:pt x="513618" y="38"/>
                    <a:pt x="499771" y="0"/>
                  </a:cubicBezTo>
                  <a:lnTo>
                    <a:pt x="112799" y="0"/>
                  </a:lnTo>
                  <a:cubicBezTo>
                    <a:pt x="98958" y="40"/>
                    <a:pt x="86585" y="8640"/>
                    <a:pt x="81724" y="21599"/>
                  </a:cubicBezTo>
                  <a:lnTo>
                    <a:pt x="26912" y="169191"/>
                  </a:lnTo>
                  <a:lnTo>
                    <a:pt x="21057" y="169191"/>
                  </a:lnTo>
                  <a:cubicBezTo>
                    <a:pt x="9435" y="169208"/>
                    <a:pt x="18" y="178626"/>
                    <a:pt x="0" y="190248"/>
                  </a:cubicBezTo>
                  <a:lnTo>
                    <a:pt x="0" y="207173"/>
                  </a:lnTo>
                  <a:cubicBezTo>
                    <a:pt x="18" y="218795"/>
                    <a:pt x="9435" y="228213"/>
                    <a:pt x="21057" y="228230"/>
                  </a:cubicBezTo>
                  <a:lnTo>
                    <a:pt x="24168" y="228230"/>
                  </a:lnTo>
                  <a:lnTo>
                    <a:pt x="24168" y="424923"/>
                  </a:lnTo>
                  <a:cubicBezTo>
                    <a:pt x="24377" y="429878"/>
                    <a:pt x="28564" y="433726"/>
                    <a:pt x="33519" y="433517"/>
                  </a:cubicBezTo>
                  <a:cubicBezTo>
                    <a:pt x="38182" y="433321"/>
                    <a:pt x="41918" y="429586"/>
                    <a:pt x="42114" y="424923"/>
                  </a:cubicBezTo>
                  <a:lnTo>
                    <a:pt x="42114" y="228230"/>
                  </a:lnTo>
                  <a:lnTo>
                    <a:pt x="183005" y="228230"/>
                  </a:lnTo>
                  <a:cubicBezTo>
                    <a:pt x="190842" y="228255"/>
                    <a:pt x="198361" y="225141"/>
                    <a:pt x="203887" y="219584"/>
                  </a:cubicBezTo>
                  <a:lnTo>
                    <a:pt x="306285" y="117186"/>
                  </a:lnTo>
                  <a:lnTo>
                    <a:pt x="408683" y="219584"/>
                  </a:lnTo>
                  <a:cubicBezTo>
                    <a:pt x="414210" y="225138"/>
                    <a:pt x="421729" y="228251"/>
                    <a:pt x="429565" y="228230"/>
                  </a:cubicBezTo>
                  <a:lnTo>
                    <a:pt x="570456" y="228230"/>
                  </a:lnTo>
                  <a:lnTo>
                    <a:pt x="570456" y="252047"/>
                  </a:lnTo>
                  <a:cubicBezTo>
                    <a:pt x="570665" y="257003"/>
                    <a:pt x="574852" y="260851"/>
                    <a:pt x="579807" y="260642"/>
                  </a:cubicBezTo>
                  <a:cubicBezTo>
                    <a:pt x="584470" y="260445"/>
                    <a:pt x="588206" y="256710"/>
                    <a:pt x="588402" y="252047"/>
                  </a:cubicBezTo>
                  <a:lnTo>
                    <a:pt x="588402" y="228230"/>
                  </a:lnTo>
                  <a:lnTo>
                    <a:pt x="591593" y="228230"/>
                  </a:lnTo>
                  <a:cubicBezTo>
                    <a:pt x="603218" y="228221"/>
                    <a:pt x="612641" y="218799"/>
                    <a:pt x="612650" y="207173"/>
                  </a:cubicBezTo>
                  <a:lnTo>
                    <a:pt x="612650" y="190264"/>
                  </a:lnTo>
                  <a:cubicBezTo>
                    <a:pt x="612632" y="178641"/>
                    <a:pt x="603215" y="169224"/>
                    <a:pt x="591593" y="169207"/>
                  </a:cubicBezTo>
                  <a:close/>
                  <a:moveTo>
                    <a:pt x="98586" y="27853"/>
                  </a:moveTo>
                  <a:cubicBezTo>
                    <a:pt x="100810" y="21908"/>
                    <a:pt x="106484" y="17962"/>
                    <a:pt x="112831" y="17946"/>
                  </a:cubicBezTo>
                  <a:lnTo>
                    <a:pt x="499803" y="17946"/>
                  </a:lnTo>
                  <a:cubicBezTo>
                    <a:pt x="506149" y="17967"/>
                    <a:pt x="511820" y="21911"/>
                    <a:pt x="514049" y="27853"/>
                  </a:cubicBezTo>
                  <a:lnTo>
                    <a:pt x="566548" y="169207"/>
                  </a:lnTo>
                  <a:lnTo>
                    <a:pt x="441816" y="169207"/>
                  </a:lnTo>
                  <a:lnTo>
                    <a:pt x="327199" y="54573"/>
                  </a:lnTo>
                  <a:cubicBezTo>
                    <a:pt x="315669" y="43049"/>
                    <a:pt x="296981" y="43049"/>
                    <a:pt x="285451" y="54573"/>
                  </a:cubicBezTo>
                  <a:lnTo>
                    <a:pt x="170818" y="169207"/>
                  </a:lnTo>
                  <a:lnTo>
                    <a:pt x="46086" y="169207"/>
                  </a:lnTo>
                  <a:close/>
                  <a:moveTo>
                    <a:pt x="594703" y="207189"/>
                  </a:moveTo>
                  <a:cubicBezTo>
                    <a:pt x="594660" y="208920"/>
                    <a:pt x="593244" y="210300"/>
                    <a:pt x="591513" y="210300"/>
                  </a:cubicBezTo>
                  <a:lnTo>
                    <a:pt x="429565" y="210300"/>
                  </a:lnTo>
                  <a:cubicBezTo>
                    <a:pt x="426495" y="210312"/>
                    <a:pt x="423547" y="209094"/>
                    <a:pt x="421381" y="206918"/>
                  </a:cubicBezTo>
                  <a:lnTo>
                    <a:pt x="312666" y="98155"/>
                  </a:lnTo>
                  <a:cubicBezTo>
                    <a:pt x="309175" y="94631"/>
                    <a:pt x="303489" y="94604"/>
                    <a:pt x="299965" y="98094"/>
                  </a:cubicBezTo>
                  <a:cubicBezTo>
                    <a:pt x="299945" y="98114"/>
                    <a:pt x="299924" y="98134"/>
                    <a:pt x="299904" y="98155"/>
                  </a:cubicBezTo>
                  <a:lnTo>
                    <a:pt x="191157" y="206902"/>
                  </a:lnTo>
                  <a:cubicBezTo>
                    <a:pt x="188993" y="209084"/>
                    <a:pt x="186046" y="210307"/>
                    <a:pt x="182973" y="210300"/>
                  </a:cubicBezTo>
                  <a:lnTo>
                    <a:pt x="21057" y="210300"/>
                  </a:lnTo>
                  <a:cubicBezTo>
                    <a:pt x="19326" y="210300"/>
                    <a:pt x="17910" y="208920"/>
                    <a:pt x="17867" y="207189"/>
                  </a:cubicBezTo>
                  <a:lnTo>
                    <a:pt x="17867" y="190264"/>
                  </a:lnTo>
                  <a:cubicBezTo>
                    <a:pt x="17910" y="188533"/>
                    <a:pt x="19326" y="187152"/>
                    <a:pt x="21057" y="187153"/>
                  </a:cubicBezTo>
                  <a:lnTo>
                    <a:pt x="174487" y="187153"/>
                  </a:lnTo>
                  <a:cubicBezTo>
                    <a:pt x="176879" y="187159"/>
                    <a:pt x="179175" y="186212"/>
                    <a:pt x="180868" y="184521"/>
                  </a:cubicBezTo>
                  <a:lnTo>
                    <a:pt x="298117" y="67271"/>
                  </a:lnTo>
                  <a:cubicBezTo>
                    <a:pt x="302631" y="62751"/>
                    <a:pt x="309954" y="62746"/>
                    <a:pt x="314473" y="67260"/>
                  </a:cubicBezTo>
                  <a:cubicBezTo>
                    <a:pt x="314477" y="67264"/>
                    <a:pt x="314481" y="67267"/>
                    <a:pt x="314485" y="67271"/>
                  </a:cubicBezTo>
                  <a:lnTo>
                    <a:pt x="431750" y="184521"/>
                  </a:lnTo>
                  <a:cubicBezTo>
                    <a:pt x="433441" y="186215"/>
                    <a:pt x="435738" y="187162"/>
                    <a:pt x="438131" y="187153"/>
                  </a:cubicBezTo>
                  <a:lnTo>
                    <a:pt x="591577" y="187153"/>
                  </a:lnTo>
                  <a:cubicBezTo>
                    <a:pt x="593277" y="187195"/>
                    <a:pt x="594645" y="188563"/>
                    <a:pt x="594687" y="190264"/>
                  </a:cubicBezTo>
                  <a:close/>
                </a:path>
              </a:pathLst>
            </a:custGeom>
            <a:grpFill/>
            <a:ln w="1588"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C86BBE36-811E-88A0-A292-ACAED7318203}"/>
                </a:ext>
              </a:extLst>
            </p:cNvPr>
            <p:cNvSpPr/>
            <p:nvPr/>
          </p:nvSpPr>
          <p:spPr>
            <a:xfrm>
              <a:off x="7295231" y="1193285"/>
              <a:ext cx="138785" cy="177071"/>
            </a:xfrm>
            <a:custGeom>
              <a:avLst/>
              <a:gdLst>
                <a:gd name="connsiteX0" fmla="*/ 129820 w 138785"/>
                <a:gd name="connsiteY0" fmla="*/ 177470 h 177071"/>
                <a:gd name="connsiteX1" fmla="*/ 138801 w 138785"/>
                <a:gd name="connsiteY1" fmla="*/ 168505 h 177071"/>
                <a:gd name="connsiteX2" fmla="*/ 138801 w 138785"/>
                <a:gd name="connsiteY2" fmla="*/ 8981 h 177071"/>
                <a:gd name="connsiteX3" fmla="*/ 129852 w 138785"/>
                <a:gd name="connsiteY3" fmla="*/ 0 h 177071"/>
                <a:gd name="connsiteX4" fmla="*/ 129836 w 138785"/>
                <a:gd name="connsiteY4" fmla="*/ 0 h 177071"/>
                <a:gd name="connsiteX5" fmla="*/ 8965 w 138785"/>
                <a:gd name="connsiteY5" fmla="*/ 0 h 177071"/>
                <a:gd name="connsiteX6" fmla="*/ 0 w 138785"/>
                <a:gd name="connsiteY6" fmla="*/ 8965 h 177071"/>
                <a:gd name="connsiteX7" fmla="*/ 0 w 138785"/>
                <a:gd name="connsiteY7" fmla="*/ 8981 h 177071"/>
                <a:gd name="connsiteX8" fmla="*/ 0 w 138785"/>
                <a:gd name="connsiteY8" fmla="*/ 168505 h 177071"/>
                <a:gd name="connsiteX9" fmla="*/ 8981 w 138785"/>
                <a:gd name="connsiteY9" fmla="*/ 177486 h 177071"/>
                <a:gd name="connsiteX10" fmla="*/ 120855 w 138785"/>
                <a:gd name="connsiteY10" fmla="*/ 120855 h 177071"/>
                <a:gd name="connsiteX11" fmla="*/ 78422 w 138785"/>
                <a:gd name="connsiteY11" fmla="*/ 120855 h 177071"/>
                <a:gd name="connsiteX12" fmla="*/ 78422 w 138785"/>
                <a:gd name="connsiteY12" fmla="*/ 78342 h 177071"/>
                <a:gd name="connsiteX13" fmla="*/ 120903 w 138785"/>
                <a:gd name="connsiteY13" fmla="*/ 78342 h 177071"/>
                <a:gd name="connsiteX14" fmla="*/ 60427 w 138785"/>
                <a:gd name="connsiteY14" fmla="*/ 120855 h 177071"/>
                <a:gd name="connsiteX15" fmla="*/ 17946 w 138785"/>
                <a:gd name="connsiteY15" fmla="*/ 120855 h 177071"/>
                <a:gd name="connsiteX16" fmla="*/ 17946 w 138785"/>
                <a:gd name="connsiteY16" fmla="*/ 78342 h 177071"/>
                <a:gd name="connsiteX17" fmla="*/ 60427 w 138785"/>
                <a:gd name="connsiteY17" fmla="*/ 78342 h 177071"/>
                <a:gd name="connsiteX18" fmla="*/ 120855 w 138785"/>
                <a:gd name="connsiteY18" fmla="*/ 159523 h 177071"/>
                <a:gd name="connsiteX19" fmla="*/ 17930 w 138785"/>
                <a:gd name="connsiteY19" fmla="*/ 159523 h 177071"/>
                <a:gd name="connsiteX20" fmla="*/ 17930 w 138785"/>
                <a:gd name="connsiteY20" fmla="*/ 138785 h 177071"/>
                <a:gd name="connsiteX21" fmla="*/ 120855 w 138785"/>
                <a:gd name="connsiteY21" fmla="*/ 138785 h 177071"/>
                <a:gd name="connsiteX22" fmla="*/ 120855 w 138785"/>
                <a:gd name="connsiteY22" fmla="*/ 60412 h 177071"/>
                <a:gd name="connsiteX23" fmla="*/ 78422 w 138785"/>
                <a:gd name="connsiteY23" fmla="*/ 60412 h 177071"/>
                <a:gd name="connsiteX24" fmla="*/ 78422 w 138785"/>
                <a:gd name="connsiteY24" fmla="*/ 17946 h 177071"/>
                <a:gd name="connsiteX25" fmla="*/ 120903 w 138785"/>
                <a:gd name="connsiteY25" fmla="*/ 17946 h 177071"/>
                <a:gd name="connsiteX26" fmla="*/ 60427 w 138785"/>
                <a:gd name="connsiteY26" fmla="*/ 17930 h 177071"/>
                <a:gd name="connsiteX27" fmla="*/ 60427 w 138785"/>
                <a:gd name="connsiteY27" fmla="*/ 60412 h 177071"/>
                <a:gd name="connsiteX28" fmla="*/ 17946 w 138785"/>
                <a:gd name="connsiteY28" fmla="*/ 60412 h 177071"/>
                <a:gd name="connsiteX29" fmla="*/ 17946 w 138785"/>
                <a:gd name="connsiteY29" fmla="*/ 17946 h 17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8785" h="177071">
                  <a:moveTo>
                    <a:pt x="129820" y="177470"/>
                  </a:moveTo>
                  <a:cubicBezTo>
                    <a:pt x="134774" y="177470"/>
                    <a:pt x="138793" y="173459"/>
                    <a:pt x="138801" y="168505"/>
                  </a:cubicBezTo>
                  <a:lnTo>
                    <a:pt x="138801" y="8981"/>
                  </a:lnTo>
                  <a:cubicBezTo>
                    <a:pt x="138810" y="4030"/>
                    <a:pt x="134804" y="9"/>
                    <a:pt x="129852" y="0"/>
                  </a:cubicBezTo>
                  <a:cubicBezTo>
                    <a:pt x="129847" y="0"/>
                    <a:pt x="129841" y="0"/>
                    <a:pt x="129836" y="0"/>
                  </a:cubicBezTo>
                  <a:lnTo>
                    <a:pt x="8965" y="0"/>
                  </a:lnTo>
                  <a:cubicBezTo>
                    <a:pt x="4014" y="0"/>
                    <a:pt x="0" y="4014"/>
                    <a:pt x="0" y="8965"/>
                  </a:cubicBezTo>
                  <a:cubicBezTo>
                    <a:pt x="0" y="8971"/>
                    <a:pt x="0" y="8976"/>
                    <a:pt x="0" y="8981"/>
                  </a:cubicBezTo>
                  <a:lnTo>
                    <a:pt x="0" y="168505"/>
                  </a:lnTo>
                  <a:cubicBezTo>
                    <a:pt x="0" y="173465"/>
                    <a:pt x="4021" y="177486"/>
                    <a:pt x="8981" y="177486"/>
                  </a:cubicBezTo>
                  <a:close/>
                  <a:moveTo>
                    <a:pt x="120855" y="120855"/>
                  </a:moveTo>
                  <a:lnTo>
                    <a:pt x="78422" y="120855"/>
                  </a:lnTo>
                  <a:lnTo>
                    <a:pt x="78422" y="78342"/>
                  </a:lnTo>
                  <a:lnTo>
                    <a:pt x="120903" y="78342"/>
                  </a:lnTo>
                  <a:close/>
                  <a:moveTo>
                    <a:pt x="60427" y="120855"/>
                  </a:moveTo>
                  <a:lnTo>
                    <a:pt x="17946" y="120855"/>
                  </a:lnTo>
                  <a:lnTo>
                    <a:pt x="17946" y="78342"/>
                  </a:lnTo>
                  <a:lnTo>
                    <a:pt x="60427" y="78342"/>
                  </a:lnTo>
                  <a:close/>
                  <a:moveTo>
                    <a:pt x="120855" y="159523"/>
                  </a:moveTo>
                  <a:lnTo>
                    <a:pt x="17930" y="159523"/>
                  </a:lnTo>
                  <a:lnTo>
                    <a:pt x="17930" y="138785"/>
                  </a:lnTo>
                  <a:lnTo>
                    <a:pt x="120855" y="138785"/>
                  </a:lnTo>
                  <a:close/>
                  <a:moveTo>
                    <a:pt x="120855" y="60412"/>
                  </a:moveTo>
                  <a:lnTo>
                    <a:pt x="78422" y="60412"/>
                  </a:lnTo>
                  <a:lnTo>
                    <a:pt x="78422" y="17946"/>
                  </a:lnTo>
                  <a:lnTo>
                    <a:pt x="120903" y="17946"/>
                  </a:lnTo>
                  <a:close/>
                  <a:moveTo>
                    <a:pt x="60427" y="17930"/>
                  </a:moveTo>
                  <a:lnTo>
                    <a:pt x="60427" y="60412"/>
                  </a:lnTo>
                  <a:lnTo>
                    <a:pt x="17946" y="60412"/>
                  </a:lnTo>
                  <a:lnTo>
                    <a:pt x="17946" y="17946"/>
                  </a:lnTo>
                  <a:close/>
                </a:path>
              </a:pathLst>
            </a:custGeom>
            <a:grpFill/>
            <a:ln w="1588"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55E63B1-4746-09EE-03F2-C613500C52F8}"/>
                </a:ext>
              </a:extLst>
            </p:cNvPr>
            <p:cNvSpPr/>
            <p:nvPr/>
          </p:nvSpPr>
          <p:spPr>
            <a:xfrm>
              <a:off x="6949576" y="1193285"/>
              <a:ext cx="138785" cy="177071"/>
            </a:xfrm>
            <a:custGeom>
              <a:avLst/>
              <a:gdLst>
                <a:gd name="connsiteX0" fmla="*/ 129820 w 138785"/>
                <a:gd name="connsiteY0" fmla="*/ 177470 h 177071"/>
                <a:gd name="connsiteX1" fmla="*/ 138801 w 138785"/>
                <a:gd name="connsiteY1" fmla="*/ 168505 h 177071"/>
                <a:gd name="connsiteX2" fmla="*/ 138801 w 138785"/>
                <a:gd name="connsiteY2" fmla="*/ 8981 h 177071"/>
                <a:gd name="connsiteX3" fmla="*/ 129852 w 138785"/>
                <a:gd name="connsiteY3" fmla="*/ 0 h 177071"/>
                <a:gd name="connsiteX4" fmla="*/ 129836 w 138785"/>
                <a:gd name="connsiteY4" fmla="*/ 0 h 177071"/>
                <a:gd name="connsiteX5" fmla="*/ 8965 w 138785"/>
                <a:gd name="connsiteY5" fmla="*/ 0 h 177071"/>
                <a:gd name="connsiteX6" fmla="*/ 0 w 138785"/>
                <a:gd name="connsiteY6" fmla="*/ 8965 h 177071"/>
                <a:gd name="connsiteX7" fmla="*/ 0 w 138785"/>
                <a:gd name="connsiteY7" fmla="*/ 8981 h 177071"/>
                <a:gd name="connsiteX8" fmla="*/ 0 w 138785"/>
                <a:gd name="connsiteY8" fmla="*/ 168505 h 177071"/>
                <a:gd name="connsiteX9" fmla="*/ 8981 w 138785"/>
                <a:gd name="connsiteY9" fmla="*/ 177486 h 177071"/>
                <a:gd name="connsiteX10" fmla="*/ 120855 w 138785"/>
                <a:gd name="connsiteY10" fmla="*/ 120855 h 177071"/>
                <a:gd name="connsiteX11" fmla="*/ 78374 w 138785"/>
                <a:gd name="connsiteY11" fmla="*/ 120855 h 177071"/>
                <a:gd name="connsiteX12" fmla="*/ 78374 w 138785"/>
                <a:gd name="connsiteY12" fmla="*/ 78342 h 177071"/>
                <a:gd name="connsiteX13" fmla="*/ 120855 w 138785"/>
                <a:gd name="connsiteY13" fmla="*/ 78342 h 177071"/>
                <a:gd name="connsiteX14" fmla="*/ 60428 w 138785"/>
                <a:gd name="connsiteY14" fmla="*/ 120855 h 177071"/>
                <a:gd name="connsiteX15" fmla="*/ 17931 w 138785"/>
                <a:gd name="connsiteY15" fmla="*/ 120855 h 177071"/>
                <a:gd name="connsiteX16" fmla="*/ 17931 w 138785"/>
                <a:gd name="connsiteY16" fmla="*/ 78342 h 177071"/>
                <a:gd name="connsiteX17" fmla="*/ 60364 w 138785"/>
                <a:gd name="connsiteY17" fmla="*/ 78342 h 177071"/>
                <a:gd name="connsiteX18" fmla="*/ 120855 w 138785"/>
                <a:gd name="connsiteY18" fmla="*/ 159523 h 177071"/>
                <a:gd name="connsiteX19" fmla="*/ 17931 w 138785"/>
                <a:gd name="connsiteY19" fmla="*/ 159523 h 177071"/>
                <a:gd name="connsiteX20" fmla="*/ 17931 w 138785"/>
                <a:gd name="connsiteY20" fmla="*/ 138785 h 177071"/>
                <a:gd name="connsiteX21" fmla="*/ 120855 w 138785"/>
                <a:gd name="connsiteY21" fmla="*/ 138785 h 177071"/>
                <a:gd name="connsiteX22" fmla="*/ 120855 w 138785"/>
                <a:gd name="connsiteY22" fmla="*/ 60412 h 177071"/>
                <a:gd name="connsiteX23" fmla="*/ 78374 w 138785"/>
                <a:gd name="connsiteY23" fmla="*/ 60412 h 177071"/>
                <a:gd name="connsiteX24" fmla="*/ 78374 w 138785"/>
                <a:gd name="connsiteY24" fmla="*/ 17946 h 177071"/>
                <a:gd name="connsiteX25" fmla="*/ 120855 w 138785"/>
                <a:gd name="connsiteY25" fmla="*/ 17946 h 177071"/>
                <a:gd name="connsiteX26" fmla="*/ 60364 w 138785"/>
                <a:gd name="connsiteY26" fmla="*/ 17946 h 177071"/>
                <a:gd name="connsiteX27" fmla="*/ 60364 w 138785"/>
                <a:gd name="connsiteY27" fmla="*/ 60428 h 177071"/>
                <a:gd name="connsiteX28" fmla="*/ 17931 w 138785"/>
                <a:gd name="connsiteY28" fmla="*/ 60428 h 177071"/>
                <a:gd name="connsiteX29" fmla="*/ 17931 w 138785"/>
                <a:gd name="connsiteY29" fmla="*/ 17946 h 17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8785" h="177071">
                  <a:moveTo>
                    <a:pt x="129820" y="177470"/>
                  </a:moveTo>
                  <a:cubicBezTo>
                    <a:pt x="134774" y="177470"/>
                    <a:pt x="138793" y="173459"/>
                    <a:pt x="138801" y="168505"/>
                  </a:cubicBezTo>
                  <a:lnTo>
                    <a:pt x="138801" y="8981"/>
                  </a:lnTo>
                  <a:cubicBezTo>
                    <a:pt x="138810" y="4030"/>
                    <a:pt x="134804" y="9"/>
                    <a:pt x="129852" y="0"/>
                  </a:cubicBezTo>
                  <a:cubicBezTo>
                    <a:pt x="129847" y="0"/>
                    <a:pt x="129842" y="0"/>
                    <a:pt x="129836" y="0"/>
                  </a:cubicBezTo>
                  <a:lnTo>
                    <a:pt x="8965" y="0"/>
                  </a:lnTo>
                  <a:cubicBezTo>
                    <a:pt x="4014" y="0"/>
                    <a:pt x="0" y="4014"/>
                    <a:pt x="0" y="8965"/>
                  </a:cubicBezTo>
                  <a:cubicBezTo>
                    <a:pt x="0" y="8971"/>
                    <a:pt x="0" y="8976"/>
                    <a:pt x="0" y="8981"/>
                  </a:cubicBezTo>
                  <a:lnTo>
                    <a:pt x="0" y="168505"/>
                  </a:lnTo>
                  <a:cubicBezTo>
                    <a:pt x="0" y="173465"/>
                    <a:pt x="4021" y="177486"/>
                    <a:pt x="8981" y="177486"/>
                  </a:cubicBezTo>
                  <a:close/>
                  <a:moveTo>
                    <a:pt x="120855" y="120855"/>
                  </a:moveTo>
                  <a:lnTo>
                    <a:pt x="78374" y="120855"/>
                  </a:lnTo>
                  <a:lnTo>
                    <a:pt x="78374" y="78342"/>
                  </a:lnTo>
                  <a:lnTo>
                    <a:pt x="120855" y="78342"/>
                  </a:lnTo>
                  <a:close/>
                  <a:moveTo>
                    <a:pt x="60428" y="120855"/>
                  </a:moveTo>
                  <a:lnTo>
                    <a:pt x="17931" y="120855"/>
                  </a:lnTo>
                  <a:lnTo>
                    <a:pt x="17931" y="78342"/>
                  </a:lnTo>
                  <a:lnTo>
                    <a:pt x="60364" y="78342"/>
                  </a:lnTo>
                  <a:close/>
                  <a:moveTo>
                    <a:pt x="120855" y="159523"/>
                  </a:moveTo>
                  <a:lnTo>
                    <a:pt x="17931" y="159523"/>
                  </a:lnTo>
                  <a:lnTo>
                    <a:pt x="17931" y="138785"/>
                  </a:lnTo>
                  <a:lnTo>
                    <a:pt x="120855" y="138785"/>
                  </a:lnTo>
                  <a:close/>
                  <a:moveTo>
                    <a:pt x="120855" y="60412"/>
                  </a:moveTo>
                  <a:lnTo>
                    <a:pt x="78374" y="60412"/>
                  </a:lnTo>
                  <a:lnTo>
                    <a:pt x="78374" y="17946"/>
                  </a:lnTo>
                  <a:lnTo>
                    <a:pt x="120855" y="17946"/>
                  </a:lnTo>
                  <a:close/>
                  <a:moveTo>
                    <a:pt x="60364" y="17946"/>
                  </a:moveTo>
                  <a:lnTo>
                    <a:pt x="60364" y="60428"/>
                  </a:lnTo>
                  <a:lnTo>
                    <a:pt x="17931" y="60428"/>
                  </a:lnTo>
                  <a:lnTo>
                    <a:pt x="17931" y="17946"/>
                  </a:lnTo>
                  <a:close/>
                </a:path>
              </a:pathLst>
            </a:custGeom>
            <a:grpFill/>
            <a:ln w="1588"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95D5F69-9989-0FE0-612E-9E3343535358}"/>
                </a:ext>
              </a:extLst>
            </p:cNvPr>
            <p:cNvSpPr/>
            <p:nvPr/>
          </p:nvSpPr>
          <p:spPr>
            <a:xfrm>
              <a:off x="7153813" y="1231953"/>
              <a:ext cx="74976" cy="55833"/>
            </a:xfrm>
            <a:custGeom>
              <a:avLst/>
              <a:gdLst>
                <a:gd name="connsiteX0" fmla="*/ 66984 w 74976"/>
                <a:gd name="connsiteY0" fmla="*/ 0 h 55833"/>
                <a:gd name="connsiteX1" fmla="*/ 8965 w 74976"/>
                <a:gd name="connsiteY1" fmla="*/ 0 h 55833"/>
                <a:gd name="connsiteX2" fmla="*/ 0 w 74976"/>
                <a:gd name="connsiteY2" fmla="*/ 8965 h 55833"/>
                <a:gd name="connsiteX3" fmla="*/ 0 w 74976"/>
                <a:gd name="connsiteY3" fmla="*/ 47650 h 55833"/>
                <a:gd name="connsiteX4" fmla="*/ 8981 w 74976"/>
                <a:gd name="connsiteY4" fmla="*/ 56631 h 55833"/>
                <a:gd name="connsiteX5" fmla="*/ 67000 w 74976"/>
                <a:gd name="connsiteY5" fmla="*/ 56631 h 55833"/>
                <a:gd name="connsiteX6" fmla="*/ 75981 w 74976"/>
                <a:gd name="connsiteY6" fmla="*/ 47666 h 55833"/>
                <a:gd name="connsiteX7" fmla="*/ 75981 w 74976"/>
                <a:gd name="connsiteY7" fmla="*/ 8981 h 55833"/>
                <a:gd name="connsiteX8" fmla="*/ 67016 w 74976"/>
                <a:gd name="connsiteY8" fmla="*/ 16 h 55833"/>
                <a:gd name="connsiteX9" fmla="*/ 58019 w 74976"/>
                <a:gd name="connsiteY9" fmla="*/ 38684 h 55833"/>
                <a:gd name="connsiteX10" fmla="*/ 17946 w 74976"/>
                <a:gd name="connsiteY10" fmla="*/ 38684 h 55833"/>
                <a:gd name="connsiteX11" fmla="*/ 17946 w 74976"/>
                <a:gd name="connsiteY11" fmla="*/ 17946 h 55833"/>
                <a:gd name="connsiteX12" fmla="*/ 58019 w 74976"/>
                <a:gd name="connsiteY12" fmla="*/ 17946 h 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976" h="55833">
                  <a:moveTo>
                    <a:pt x="66984" y="0"/>
                  </a:moveTo>
                  <a:lnTo>
                    <a:pt x="8965" y="0"/>
                  </a:lnTo>
                  <a:cubicBezTo>
                    <a:pt x="4018" y="9"/>
                    <a:pt x="9" y="4017"/>
                    <a:pt x="0" y="8965"/>
                  </a:cubicBezTo>
                  <a:lnTo>
                    <a:pt x="0" y="47650"/>
                  </a:lnTo>
                  <a:cubicBezTo>
                    <a:pt x="0" y="52610"/>
                    <a:pt x="4021" y="56631"/>
                    <a:pt x="8981" y="56631"/>
                  </a:cubicBezTo>
                  <a:lnTo>
                    <a:pt x="67000" y="56631"/>
                  </a:lnTo>
                  <a:cubicBezTo>
                    <a:pt x="71954" y="56631"/>
                    <a:pt x="75972" y="52620"/>
                    <a:pt x="75981" y="47666"/>
                  </a:cubicBezTo>
                  <a:lnTo>
                    <a:pt x="75981" y="8981"/>
                  </a:lnTo>
                  <a:cubicBezTo>
                    <a:pt x="75972" y="4033"/>
                    <a:pt x="71964" y="25"/>
                    <a:pt x="67016" y="16"/>
                  </a:cubicBezTo>
                  <a:close/>
                  <a:moveTo>
                    <a:pt x="58019" y="38684"/>
                  </a:moveTo>
                  <a:lnTo>
                    <a:pt x="17946" y="38684"/>
                  </a:lnTo>
                  <a:lnTo>
                    <a:pt x="17946" y="17946"/>
                  </a:lnTo>
                  <a:lnTo>
                    <a:pt x="58019" y="17946"/>
                  </a:lnTo>
                  <a:close/>
                </a:path>
              </a:pathLst>
            </a:custGeom>
            <a:grpFill/>
            <a:ln w="1588"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1761872-6EBB-AB9C-FF90-B688785C4E51}"/>
                </a:ext>
              </a:extLst>
            </p:cNvPr>
            <p:cNvSpPr/>
            <p:nvPr/>
          </p:nvSpPr>
          <p:spPr>
            <a:xfrm>
              <a:off x="7144146" y="1071217"/>
              <a:ext cx="94119" cy="94119"/>
            </a:xfrm>
            <a:custGeom>
              <a:avLst/>
              <a:gdLst>
                <a:gd name="connsiteX0" fmla="*/ 95299 w 94118"/>
                <a:gd name="connsiteY0" fmla="*/ 47650 h 94118"/>
                <a:gd name="connsiteX1" fmla="*/ 47650 w 94118"/>
                <a:gd name="connsiteY1" fmla="*/ 0 h 94118"/>
                <a:gd name="connsiteX2" fmla="*/ 0 w 94118"/>
                <a:gd name="connsiteY2" fmla="*/ 47650 h 94118"/>
                <a:gd name="connsiteX3" fmla="*/ 47650 w 94118"/>
                <a:gd name="connsiteY3" fmla="*/ 95299 h 94118"/>
                <a:gd name="connsiteX4" fmla="*/ 95299 w 94118"/>
                <a:gd name="connsiteY4" fmla="*/ 47650 h 94118"/>
                <a:gd name="connsiteX5" fmla="*/ 17962 w 94118"/>
                <a:gd name="connsiteY5" fmla="*/ 47650 h 94118"/>
                <a:gd name="connsiteX6" fmla="*/ 47666 w 94118"/>
                <a:gd name="connsiteY6" fmla="*/ 17946 h 94118"/>
                <a:gd name="connsiteX7" fmla="*/ 77369 w 94118"/>
                <a:gd name="connsiteY7" fmla="*/ 47650 h 94118"/>
                <a:gd name="connsiteX8" fmla="*/ 47666 w 94118"/>
                <a:gd name="connsiteY8" fmla="*/ 77353 h 94118"/>
                <a:gd name="connsiteX9" fmla="*/ 47650 w 94118"/>
                <a:gd name="connsiteY9" fmla="*/ 77353 h 94118"/>
                <a:gd name="connsiteX10" fmla="*/ 17946 w 94118"/>
                <a:gd name="connsiteY10" fmla="*/ 47650 h 9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118" h="94118">
                  <a:moveTo>
                    <a:pt x="95299" y="47650"/>
                  </a:moveTo>
                  <a:cubicBezTo>
                    <a:pt x="95299" y="21333"/>
                    <a:pt x="73966" y="0"/>
                    <a:pt x="47650" y="0"/>
                  </a:cubicBezTo>
                  <a:cubicBezTo>
                    <a:pt x="21334" y="0"/>
                    <a:pt x="0" y="21333"/>
                    <a:pt x="0" y="47650"/>
                  </a:cubicBezTo>
                  <a:cubicBezTo>
                    <a:pt x="0" y="73966"/>
                    <a:pt x="21334" y="95299"/>
                    <a:pt x="47650" y="95299"/>
                  </a:cubicBezTo>
                  <a:cubicBezTo>
                    <a:pt x="73955" y="95273"/>
                    <a:pt x="95273" y="73955"/>
                    <a:pt x="95299" y="47650"/>
                  </a:cubicBezTo>
                  <a:close/>
                  <a:moveTo>
                    <a:pt x="17962" y="47650"/>
                  </a:moveTo>
                  <a:cubicBezTo>
                    <a:pt x="17962" y="31245"/>
                    <a:pt x="31261" y="17946"/>
                    <a:pt x="47666" y="17946"/>
                  </a:cubicBezTo>
                  <a:cubicBezTo>
                    <a:pt x="64070" y="17946"/>
                    <a:pt x="77369" y="31245"/>
                    <a:pt x="77369" y="47650"/>
                  </a:cubicBezTo>
                  <a:cubicBezTo>
                    <a:pt x="77369" y="64054"/>
                    <a:pt x="64070" y="77353"/>
                    <a:pt x="47666" y="77353"/>
                  </a:cubicBezTo>
                  <a:cubicBezTo>
                    <a:pt x="47660" y="77353"/>
                    <a:pt x="47655" y="77353"/>
                    <a:pt x="47650" y="77353"/>
                  </a:cubicBezTo>
                  <a:cubicBezTo>
                    <a:pt x="31252" y="77335"/>
                    <a:pt x="17964" y="64047"/>
                    <a:pt x="17946" y="47650"/>
                  </a:cubicBezTo>
                  <a:close/>
                </a:path>
              </a:pathLst>
            </a:custGeom>
            <a:grpFill/>
            <a:ln w="1588"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BB4A141D-75FA-404A-8698-179AE1CCC5D7}"/>
                </a:ext>
              </a:extLst>
            </p:cNvPr>
            <p:cNvSpPr/>
            <p:nvPr/>
          </p:nvSpPr>
          <p:spPr>
            <a:xfrm>
              <a:off x="6885511" y="1178198"/>
              <a:ext cx="612570" cy="264809"/>
            </a:xfrm>
            <a:custGeom>
              <a:avLst/>
              <a:gdLst>
                <a:gd name="connsiteX0" fmla="*/ 603605 w 612570"/>
                <a:gd name="connsiteY0" fmla="*/ 206036 h 264808"/>
                <a:gd name="connsiteX1" fmla="*/ 588402 w 612570"/>
                <a:gd name="connsiteY1" fmla="*/ 206036 h 264808"/>
                <a:gd name="connsiteX2" fmla="*/ 588402 w 612570"/>
                <a:gd name="connsiteY2" fmla="*/ 9360 h 264808"/>
                <a:gd name="connsiteX3" fmla="*/ 579807 w 612570"/>
                <a:gd name="connsiteY3" fmla="*/ 8 h 264808"/>
                <a:gd name="connsiteX4" fmla="*/ 570456 w 612570"/>
                <a:gd name="connsiteY4" fmla="*/ 8603 h 264808"/>
                <a:gd name="connsiteX5" fmla="*/ 570456 w 612570"/>
                <a:gd name="connsiteY5" fmla="*/ 9360 h 264808"/>
                <a:gd name="connsiteX6" fmla="*/ 570456 w 612570"/>
                <a:gd name="connsiteY6" fmla="*/ 206036 h 264808"/>
                <a:gd name="connsiteX7" fmla="*/ 382936 w 612570"/>
                <a:gd name="connsiteY7" fmla="*/ 206036 h 264808"/>
                <a:gd name="connsiteX8" fmla="*/ 382936 w 612570"/>
                <a:gd name="connsiteY8" fmla="*/ 24068 h 264808"/>
                <a:gd name="connsiteX9" fmla="*/ 373987 w 612570"/>
                <a:gd name="connsiteY9" fmla="*/ 15087 h 264808"/>
                <a:gd name="connsiteX10" fmla="*/ 373971 w 612570"/>
                <a:gd name="connsiteY10" fmla="*/ 15087 h 264808"/>
                <a:gd name="connsiteX11" fmla="*/ 238615 w 612570"/>
                <a:gd name="connsiteY11" fmla="*/ 15087 h 264808"/>
                <a:gd name="connsiteX12" fmla="*/ 229650 w 612570"/>
                <a:gd name="connsiteY12" fmla="*/ 24052 h 264808"/>
                <a:gd name="connsiteX13" fmla="*/ 229650 w 612570"/>
                <a:gd name="connsiteY13" fmla="*/ 24068 h 264808"/>
                <a:gd name="connsiteX14" fmla="*/ 229650 w 612570"/>
                <a:gd name="connsiteY14" fmla="*/ 206036 h 264808"/>
                <a:gd name="connsiteX15" fmla="*/ 42114 w 612570"/>
                <a:gd name="connsiteY15" fmla="*/ 206036 h 264808"/>
                <a:gd name="connsiteX16" fmla="*/ 42114 w 612570"/>
                <a:gd name="connsiteY16" fmla="*/ 182251 h 264808"/>
                <a:gd name="connsiteX17" fmla="*/ 32763 w 612570"/>
                <a:gd name="connsiteY17" fmla="*/ 173657 h 264808"/>
                <a:gd name="connsiteX18" fmla="*/ 24168 w 612570"/>
                <a:gd name="connsiteY18" fmla="*/ 182251 h 264808"/>
                <a:gd name="connsiteX19" fmla="*/ 24168 w 612570"/>
                <a:gd name="connsiteY19" fmla="*/ 206036 h 264808"/>
                <a:gd name="connsiteX20" fmla="*/ 8965 w 612570"/>
                <a:gd name="connsiteY20" fmla="*/ 206036 h 264808"/>
                <a:gd name="connsiteX21" fmla="*/ 0 w 612570"/>
                <a:gd name="connsiteY21" fmla="*/ 215018 h 264808"/>
                <a:gd name="connsiteX22" fmla="*/ 0 w 612570"/>
                <a:gd name="connsiteY22" fmla="*/ 256143 h 264808"/>
                <a:gd name="connsiteX23" fmla="*/ 8949 w 612570"/>
                <a:gd name="connsiteY23" fmla="*/ 265124 h 264808"/>
                <a:gd name="connsiteX24" fmla="*/ 8981 w 612570"/>
                <a:gd name="connsiteY24" fmla="*/ 265124 h 264808"/>
                <a:gd name="connsiteX25" fmla="*/ 603605 w 612570"/>
                <a:gd name="connsiteY25" fmla="*/ 265124 h 264808"/>
                <a:gd name="connsiteX26" fmla="*/ 612570 w 612570"/>
                <a:gd name="connsiteY26" fmla="*/ 256159 h 264808"/>
                <a:gd name="connsiteX27" fmla="*/ 612570 w 612570"/>
                <a:gd name="connsiteY27" fmla="*/ 256143 h 264808"/>
                <a:gd name="connsiteX28" fmla="*/ 612570 w 612570"/>
                <a:gd name="connsiteY28" fmla="*/ 215017 h 264808"/>
                <a:gd name="connsiteX29" fmla="*/ 603605 w 612570"/>
                <a:gd name="connsiteY29" fmla="*/ 206052 h 264808"/>
                <a:gd name="connsiteX30" fmla="*/ 247580 w 612570"/>
                <a:gd name="connsiteY30" fmla="*/ 140632 h 264808"/>
                <a:gd name="connsiteX31" fmla="*/ 260342 w 612570"/>
                <a:gd name="connsiteY31" fmla="*/ 140632 h 264808"/>
                <a:gd name="connsiteX32" fmla="*/ 269315 w 612570"/>
                <a:gd name="connsiteY32" fmla="*/ 131659 h 264808"/>
                <a:gd name="connsiteX33" fmla="*/ 260342 w 612570"/>
                <a:gd name="connsiteY33" fmla="*/ 122685 h 264808"/>
                <a:gd name="connsiteX34" fmla="*/ 247580 w 612570"/>
                <a:gd name="connsiteY34" fmla="*/ 122685 h 264808"/>
                <a:gd name="connsiteX35" fmla="*/ 247580 w 612570"/>
                <a:gd name="connsiteY35" fmla="*/ 33033 h 264808"/>
                <a:gd name="connsiteX36" fmla="*/ 364990 w 612570"/>
                <a:gd name="connsiteY36" fmla="*/ 33033 h 264808"/>
                <a:gd name="connsiteX37" fmla="*/ 364990 w 612570"/>
                <a:gd name="connsiteY37" fmla="*/ 206036 h 264808"/>
                <a:gd name="connsiteX38" fmla="*/ 247580 w 612570"/>
                <a:gd name="connsiteY38" fmla="*/ 206036 h 264808"/>
                <a:gd name="connsiteX39" fmla="*/ 594624 w 612570"/>
                <a:gd name="connsiteY39" fmla="*/ 247177 h 264808"/>
                <a:gd name="connsiteX40" fmla="*/ 17946 w 612570"/>
                <a:gd name="connsiteY40" fmla="*/ 247177 h 264808"/>
                <a:gd name="connsiteX41" fmla="*/ 17946 w 612570"/>
                <a:gd name="connsiteY41" fmla="*/ 223983 h 264808"/>
                <a:gd name="connsiteX42" fmla="*/ 594624 w 612570"/>
                <a:gd name="connsiteY42" fmla="*/ 223983 h 26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12570" h="264808">
                  <a:moveTo>
                    <a:pt x="603605" y="206036"/>
                  </a:moveTo>
                  <a:lnTo>
                    <a:pt x="588402" y="206036"/>
                  </a:lnTo>
                  <a:lnTo>
                    <a:pt x="588402" y="9360"/>
                  </a:lnTo>
                  <a:cubicBezTo>
                    <a:pt x="588611" y="4404"/>
                    <a:pt x="584763" y="217"/>
                    <a:pt x="579807" y="8"/>
                  </a:cubicBezTo>
                  <a:cubicBezTo>
                    <a:pt x="574852" y="-201"/>
                    <a:pt x="570665" y="3647"/>
                    <a:pt x="570456" y="8603"/>
                  </a:cubicBezTo>
                  <a:cubicBezTo>
                    <a:pt x="570445" y="8855"/>
                    <a:pt x="570445" y="9108"/>
                    <a:pt x="570456" y="9360"/>
                  </a:cubicBezTo>
                  <a:lnTo>
                    <a:pt x="570456" y="206036"/>
                  </a:lnTo>
                  <a:lnTo>
                    <a:pt x="382936" y="206036"/>
                  </a:lnTo>
                  <a:lnTo>
                    <a:pt x="382936" y="24068"/>
                  </a:lnTo>
                  <a:cubicBezTo>
                    <a:pt x="382945" y="19117"/>
                    <a:pt x="378938" y="15096"/>
                    <a:pt x="373987" y="15087"/>
                  </a:cubicBezTo>
                  <a:cubicBezTo>
                    <a:pt x="373982" y="15087"/>
                    <a:pt x="373976" y="15087"/>
                    <a:pt x="373971" y="15087"/>
                  </a:cubicBezTo>
                  <a:lnTo>
                    <a:pt x="238615" y="15087"/>
                  </a:lnTo>
                  <a:cubicBezTo>
                    <a:pt x="233664" y="15087"/>
                    <a:pt x="229650" y="19101"/>
                    <a:pt x="229650" y="24052"/>
                  </a:cubicBezTo>
                  <a:cubicBezTo>
                    <a:pt x="229650" y="24057"/>
                    <a:pt x="229650" y="24063"/>
                    <a:pt x="229650" y="24068"/>
                  </a:cubicBezTo>
                  <a:lnTo>
                    <a:pt x="229650" y="206036"/>
                  </a:lnTo>
                  <a:lnTo>
                    <a:pt x="42114" y="206036"/>
                  </a:lnTo>
                  <a:lnTo>
                    <a:pt x="42114" y="182251"/>
                  </a:lnTo>
                  <a:cubicBezTo>
                    <a:pt x="41905" y="177296"/>
                    <a:pt x="37718" y="173448"/>
                    <a:pt x="32763" y="173657"/>
                  </a:cubicBezTo>
                  <a:cubicBezTo>
                    <a:pt x="28100" y="173853"/>
                    <a:pt x="24364" y="177589"/>
                    <a:pt x="24168" y="182251"/>
                  </a:cubicBezTo>
                  <a:lnTo>
                    <a:pt x="24168" y="206036"/>
                  </a:lnTo>
                  <a:lnTo>
                    <a:pt x="8965" y="206036"/>
                  </a:lnTo>
                  <a:cubicBezTo>
                    <a:pt x="4011" y="206045"/>
                    <a:pt x="0" y="210064"/>
                    <a:pt x="0" y="215018"/>
                  </a:cubicBezTo>
                  <a:lnTo>
                    <a:pt x="0" y="256143"/>
                  </a:lnTo>
                  <a:cubicBezTo>
                    <a:pt x="-9" y="261094"/>
                    <a:pt x="3998" y="265115"/>
                    <a:pt x="8949" y="265124"/>
                  </a:cubicBezTo>
                  <a:cubicBezTo>
                    <a:pt x="8960" y="265124"/>
                    <a:pt x="8971" y="265124"/>
                    <a:pt x="8981" y="265124"/>
                  </a:cubicBezTo>
                  <a:lnTo>
                    <a:pt x="603605" y="265124"/>
                  </a:lnTo>
                  <a:cubicBezTo>
                    <a:pt x="608556" y="265124"/>
                    <a:pt x="612570" y="261110"/>
                    <a:pt x="612570" y="256159"/>
                  </a:cubicBezTo>
                  <a:cubicBezTo>
                    <a:pt x="612570" y="256153"/>
                    <a:pt x="612570" y="256148"/>
                    <a:pt x="612570" y="256143"/>
                  </a:cubicBezTo>
                  <a:lnTo>
                    <a:pt x="612570" y="215017"/>
                  </a:lnTo>
                  <a:cubicBezTo>
                    <a:pt x="612561" y="210070"/>
                    <a:pt x="608553" y="206061"/>
                    <a:pt x="603605" y="206052"/>
                  </a:cubicBezTo>
                  <a:close/>
                  <a:moveTo>
                    <a:pt x="247580" y="140632"/>
                  </a:moveTo>
                  <a:lnTo>
                    <a:pt x="260342" y="140632"/>
                  </a:lnTo>
                  <a:cubicBezTo>
                    <a:pt x="265298" y="140632"/>
                    <a:pt x="269315" y="136614"/>
                    <a:pt x="269315" y="131659"/>
                  </a:cubicBezTo>
                  <a:cubicBezTo>
                    <a:pt x="269315" y="126703"/>
                    <a:pt x="265298" y="122685"/>
                    <a:pt x="260342" y="122685"/>
                  </a:cubicBezTo>
                  <a:lnTo>
                    <a:pt x="247580" y="122685"/>
                  </a:lnTo>
                  <a:lnTo>
                    <a:pt x="247580" y="33033"/>
                  </a:lnTo>
                  <a:lnTo>
                    <a:pt x="364990" y="33033"/>
                  </a:lnTo>
                  <a:lnTo>
                    <a:pt x="364990" y="206036"/>
                  </a:lnTo>
                  <a:lnTo>
                    <a:pt x="247580" y="206036"/>
                  </a:lnTo>
                  <a:close/>
                  <a:moveTo>
                    <a:pt x="594624" y="247177"/>
                  </a:moveTo>
                  <a:lnTo>
                    <a:pt x="17946" y="247177"/>
                  </a:lnTo>
                  <a:lnTo>
                    <a:pt x="17946" y="223983"/>
                  </a:lnTo>
                  <a:lnTo>
                    <a:pt x="594624" y="223983"/>
                  </a:lnTo>
                  <a:close/>
                </a:path>
              </a:pathLst>
            </a:custGeom>
            <a:grpFill/>
            <a:ln w="1588" cap="flat">
              <a:noFill/>
              <a:prstDash val="solid"/>
              <a:miter/>
            </a:ln>
          </p:spPr>
          <p:txBody>
            <a:bodyPr rtlCol="0" anchor="ctr"/>
            <a:lstStyle/>
            <a:p>
              <a:endParaRPr lang="en-US"/>
            </a:p>
          </p:txBody>
        </p:sp>
      </p:grpSp>
      <p:sp>
        <p:nvSpPr>
          <p:cNvPr id="14" name="TextBox 13">
            <a:extLst>
              <a:ext uri="{FF2B5EF4-FFF2-40B4-BE49-F238E27FC236}">
                <a16:creationId xmlns:a16="http://schemas.microsoft.com/office/drawing/2014/main" id="{E1FA2D54-7A87-2443-9B89-7C1B21FC009B}"/>
              </a:ext>
            </a:extLst>
          </p:cNvPr>
          <p:cNvSpPr txBox="1"/>
          <p:nvPr/>
        </p:nvSpPr>
        <p:spPr>
          <a:xfrm>
            <a:off x="7779151" y="1931625"/>
            <a:ext cx="1633206" cy="400110"/>
          </a:xfrm>
          <a:prstGeom prst="rect">
            <a:avLst/>
          </a:prstGeom>
          <a:noFill/>
        </p:spPr>
        <p:txBody>
          <a:bodyPr wrap="square" rtlCol="0">
            <a:spAutoFit/>
          </a:bodyPr>
          <a:lstStyle/>
          <a:p>
            <a:r>
              <a:rPr lang="en-US" sz="2000" dirty="0" err="1">
                <a:solidFill>
                  <a:srgbClr val="002060"/>
                </a:solidFill>
              </a:rPr>
              <a:t>Etterrettelig</a:t>
            </a:r>
            <a:endParaRPr lang="en-US" sz="2000" dirty="0">
              <a:solidFill>
                <a:srgbClr val="002060"/>
              </a:solidFill>
            </a:endParaRPr>
          </a:p>
        </p:txBody>
      </p:sp>
      <p:sp>
        <p:nvSpPr>
          <p:cNvPr id="15" name="Rectangle 14">
            <a:extLst>
              <a:ext uri="{FF2B5EF4-FFF2-40B4-BE49-F238E27FC236}">
                <a16:creationId xmlns:a16="http://schemas.microsoft.com/office/drawing/2014/main" id="{72A388ED-EE58-DE40-611B-80926DFE1C13}"/>
              </a:ext>
            </a:extLst>
          </p:cNvPr>
          <p:cNvSpPr/>
          <p:nvPr/>
        </p:nvSpPr>
        <p:spPr>
          <a:xfrm>
            <a:off x="7779151" y="2353875"/>
            <a:ext cx="4085308" cy="1214435"/>
          </a:xfrm>
          <a:prstGeom prst="rect">
            <a:avLst/>
          </a:prstGeom>
        </p:spPr>
        <p:txBody>
          <a:bodyPr wrap="square">
            <a:spAutoFit/>
          </a:bodyPr>
          <a:lstStyle/>
          <a:p>
            <a:pPr>
              <a:lnSpc>
                <a:spcPct val="150000"/>
              </a:lnSpc>
            </a:pPr>
            <a:r>
              <a:rPr lang="nb-NO" sz="1000" b="0" i="0" dirty="0">
                <a:solidFill>
                  <a:srgbClr val="002957"/>
                </a:solidFill>
                <a:effectLst/>
                <a:ea typeface="Roboto" panose="02000000000000000000" pitchFamily="2" charset="0"/>
              </a:rPr>
              <a:t>Kjernen av etterrettelighet er troverdighet og ansvarlighet. Vi jobber for at både vi som organisasjon, og våre ansatte som individer, skal ta ansvar ovenfor våre kunder, for hverandre, og for våre samarbeidspartnere. Vi tar eierskap til vårt arbeid, og retter opp dersom det gjøres feil.</a:t>
            </a:r>
            <a:endParaRPr lang="en-US" sz="1000" b="0" i="0" dirty="0">
              <a:solidFill>
                <a:srgbClr val="002957"/>
              </a:solidFill>
              <a:effectLst/>
              <a:ea typeface="Roboto" panose="02000000000000000000" pitchFamily="2" charset="0"/>
            </a:endParaRPr>
          </a:p>
        </p:txBody>
      </p:sp>
      <p:sp>
        <p:nvSpPr>
          <p:cNvPr id="16" name="Oval 15">
            <a:extLst>
              <a:ext uri="{FF2B5EF4-FFF2-40B4-BE49-F238E27FC236}">
                <a16:creationId xmlns:a16="http://schemas.microsoft.com/office/drawing/2014/main" id="{99366788-3829-D2EE-C930-976968FA0751}"/>
              </a:ext>
            </a:extLst>
          </p:cNvPr>
          <p:cNvSpPr/>
          <p:nvPr/>
        </p:nvSpPr>
        <p:spPr>
          <a:xfrm>
            <a:off x="6727274" y="1813862"/>
            <a:ext cx="815338" cy="815338"/>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aphic 13">
            <a:extLst>
              <a:ext uri="{FF2B5EF4-FFF2-40B4-BE49-F238E27FC236}">
                <a16:creationId xmlns:a16="http://schemas.microsoft.com/office/drawing/2014/main" id="{63EACB14-2D6A-B7FD-215F-B61769340A5F}"/>
              </a:ext>
            </a:extLst>
          </p:cNvPr>
          <p:cNvGrpSpPr/>
          <p:nvPr/>
        </p:nvGrpSpPr>
        <p:grpSpPr>
          <a:xfrm>
            <a:off x="6972433" y="2048944"/>
            <a:ext cx="325020" cy="292010"/>
            <a:chOff x="6885511" y="893556"/>
            <a:chExt cx="612570" cy="550356"/>
          </a:xfrm>
          <a:solidFill>
            <a:srgbClr val="2E3453"/>
          </a:solidFill>
        </p:grpSpPr>
        <p:sp>
          <p:nvSpPr>
            <p:cNvPr id="18" name="Freeform: Shape 17">
              <a:extLst>
                <a:ext uri="{FF2B5EF4-FFF2-40B4-BE49-F238E27FC236}">
                  <a16:creationId xmlns:a16="http://schemas.microsoft.com/office/drawing/2014/main" id="{4EC707A2-0A62-3A0D-B465-8969A27C1E7E}"/>
                </a:ext>
              </a:extLst>
            </p:cNvPr>
            <p:cNvSpPr/>
            <p:nvPr/>
          </p:nvSpPr>
          <p:spPr>
            <a:xfrm>
              <a:off x="6885511" y="893556"/>
              <a:ext cx="612570" cy="432309"/>
            </a:xfrm>
            <a:custGeom>
              <a:avLst/>
              <a:gdLst>
                <a:gd name="connsiteX0" fmla="*/ 591513 w 612570"/>
                <a:gd name="connsiteY0" fmla="*/ 169207 h 432308"/>
                <a:gd name="connsiteX1" fmla="*/ 585674 w 612570"/>
                <a:gd name="connsiteY1" fmla="*/ 169207 h 432308"/>
                <a:gd name="connsiteX2" fmla="*/ 530846 w 612570"/>
                <a:gd name="connsiteY2" fmla="*/ 21615 h 432308"/>
                <a:gd name="connsiteX3" fmla="*/ 499771 w 612570"/>
                <a:gd name="connsiteY3" fmla="*/ 0 h 432308"/>
                <a:gd name="connsiteX4" fmla="*/ 112799 w 612570"/>
                <a:gd name="connsiteY4" fmla="*/ 0 h 432308"/>
                <a:gd name="connsiteX5" fmla="*/ 81724 w 612570"/>
                <a:gd name="connsiteY5" fmla="*/ 21599 h 432308"/>
                <a:gd name="connsiteX6" fmla="*/ 26912 w 612570"/>
                <a:gd name="connsiteY6" fmla="*/ 169191 h 432308"/>
                <a:gd name="connsiteX7" fmla="*/ 21057 w 612570"/>
                <a:gd name="connsiteY7" fmla="*/ 169191 h 432308"/>
                <a:gd name="connsiteX8" fmla="*/ 0 w 612570"/>
                <a:gd name="connsiteY8" fmla="*/ 190248 h 432308"/>
                <a:gd name="connsiteX9" fmla="*/ 0 w 612570"/>
                <a:gd name="connsiteY9" fmla="*/ 207173 h 432308"/>
                <a:gd name="connsiteX10" fmla="*/ 21057 w 612570"/>
                <a:gd name="connsiteY10" fmla="*/ 228230 h 432308"/>
                <a:gd name="connsiteX11" fmla="*/ 24168 w 612570"/>
                <a:gd name="connsiteY11" fmla="*/ 228230 h 432308"/>
                <a:gd name="connsiteX12" fmla="*/ 24168 w 612570"/>
                <a:gd name="connsiteY12" fmla="*/ 424923 h 432308"/>
                <a:gd name="connsiteX13" fmla="*/ 33519 w 612570"/>
                <a:gd name="connsiteY13" fmla="*/ 433517 h 432308"/>
                <a:gd name="connsiteX14" fmla="*/ 42114 w 612570"/>
                <a:gd name="connsiteY14" fmla="*/ 424923 h 432308"/>
                <a:gd name="connsiteX15" fmla="*/ 42114 w 612570"/>
                <a:gd name="connsiteY15" fmla="*/ 228230 h 432308"/>
                <a:gd name="connsiteX16" fmla="*/ 183005 w 612570"/>
                <a:gd name="connsiteY16" fmla="*/ 228230 h 432308"/>
                <a:gd name="connsiteX17" fmla="*/ 203887 w 612570"/>
                <a:gd name="connsiteY17" fmla="*/ 219584 h 432308"/>
                <a:gd name="connsiteX18" fmla="*/ 306285 w 612570"/>
                <a:gd name="connsiteY18" fmla="*/ 117186 h 432308"/>
                <a:gd name="connsiteX19" fmla="*/ 408683 w 612570"/>
                <a:gd name="connsiteY19" fmla="*/ 219584 h 432308"/>
                <a:gd name="connsiteX20" fmla="*/ 429565 w 612570"/>
                <a:gd name="connsiteY20" fmla="*/ 228230 h 432308"/>
                <a:gd name="connsiteX21" fmla="*/ 570456 w 612570"/>
                <a:gd name="connsiteY21" fmla="*/ 228230 h 432308"/>
                <a:gd name="connsiteX22" fmla="*/ 570456 w 612570"/>
                <a:gd name="connsiteY22" fmla="*/ 252047 h 432308"/>
                <a:gd name="connsiteX23" fmla="*/ 579807 w 612570"/>
                <a:gd name="connsiteY23" fmla="*/ 260642 h 432308"/>
                <a:gd name="connsiteX24" fmla="*/ 588402 w 612570"/>
                <a:gd name="connsiteY24" fmla="*/ 252047 h 432308"/>
                <a:gd name="connsiteX25" fmla="*/ 588402 w 612570"/>
                <a:gd name="connsiteY25" fmla="*/ 228230 h 432308"/>
                <a:gd name="connsiteX26" fmla="*/ 591593 w 612570"/>
                <a:gd name="connsiteY26" fmla="*/ 228230 h 432308"/>
                <a:gd name="connsiteX27" fmla="*/ 612650 w 612570"/>
                <a:gd name="connsiteY27" fmla="*/ 207173 h 432308"/>
                <a:gd name="connsiteX28" fmla="*/ 612650 w 612570"/>
                <a:gd name="connsiteY28" fmla="*/ 190264 h 432308"/>
                <a:gd name="connsiteX29" fmla="*/ 591593 w 612570"/>
                <a:gd name="connsiteY29" fmla="*/ 169207 h 432308"/>
                <a:gd name="connsiteX30" fmla="*/ 98586 w 612570"/>
                <a:gd name="connsiteY30" fmla="*/ 27853 h 432308"/>
                <a:gd name="connsiteX31" fmla="*/ 112831 w 612570"/>
                <a:gd name="connsiteY31" fmla="*/ 17946 h 432308"/>
                <a:gd name="connsiteX32" fmla="*/ 499803 w 612570"/>
                <a:gd name="connsiteY32" fmla="*/ 17946 h 432308"/>
                <a:gd name="connsiteX33" fmla="*/ 514049 w 612570"/>
                <a:gd name="connsiteY33" fmla="*/ 27853 h 432308"/>
                <a:gd name="connsiteX34" fmla="*/ 566548 w 612570"/>
                <a:gd name="connsiteY34" fmla="*/ 169207 h 432308"/>
                <a:gd name="connsiteX35" fmla="*/ 441816 w 612570"/>
                <a:gd name="connsiteY35" fmla="*/ 169207 h 432308"/>
                <a:gd name="connsiteX36" fmla="*/ 327199 w 612570"/>
                <a:gd name="connsiteY36" fmla="*/ 54573 h 432308"/>
                <a:gd name="connsiteX37" fmla="*/ 285451 w 612570"/>
                <a:gd name="connsiteY37" fmla="*/ 54573 h 432308"/>
                <a:gd name="connsiteX38" fmla="*/ 170818 w 612570"/>
                <a:gd name="connsiteY38" fmla="*/ 169207 h 432308"/>
                <a:gd name="connsiteX39" fmla="*/ 46086 w 612570"/>
                <a:gd name="connsiteY39" fmla="*/ 169207 h 432308"/>
                <a:gd name="connsiteX40" fmla="*/ 594703 w 612570"/>
                <a:gd name="connsiteY40" fmla="*/ 207189 h 432308"/>
                <a:gd name="connsiteX41" fmla="*/ 591513 w 612570"/>
                <a:gd name="connsiteY41" fmla="*/ 210300 h 432308"/>
                <a:gd name="connsiteX42" fmla="*/ 429565 w 612570"/>
                <a:gd name="connsiteY42" fmla="*/ 210300 h 432308"/>
                <a:gd name="connsiteX43" fmla="*/ 421381 w 612570"/>
                <a:gd name="connsiteY43" fmla="*/ 206918 h 432308"/>
                <a:gd name="connsiteX44" fmla="*/ 312666 w 612570"/>
                <a:gd name="connsiteY44" fmla="*/ 98155 h 432308"/>
                <a:gd name="connsiteX45" fmla="*/ 299965 w 612570"/>
                <a:gd name="connsiteY45" fmla="*/ 98094 h 432308"/>
                <a:gd name="connsiteX46" fmla="*/ 299904 w 612570"/>
                <a:gd name="connsiteY46" fmla="*/ 98155 h 432308"/>
                <a:gd name="connsiteX47" fmla="*/ 191157 w 612570"/>
                <a:gd name="connsiteY47" fmla="*/ 206902 h 432308"/>
                <a:gd name="connsiteX48" fmla="*/ 182973 w 612570"/>
                <a:gd name="connsiteY48" fmla="*/ 210300 h 432308"/>
                <a:gd name="connsiteX49" fmla="*/ 21057 w 612570"/>
                <a:gd name="connsiteY49" fmla="*/ 210300 h 432308"/>
                <a:gd name="connsiteX50" fmla="*/ 17867 w 612570"/>
                <a:gd name="connsiteY50" fmla="*/ 207189 h 432308"/>
                <a:gd name="connsiteX51" fmla="*/ 17867 w 612570"/>
                <a:gd name="connsiteY51" fmla="*/ 190264 h 432308"/>
                <a:gd name="connsiteX52" fmla="*/ 21057 w 612570"/>
                <a:gd name="connsiteY52" fmla="*/ 187153 h 432308"/>
                <a:gd name="connsiteX53" fmla="*/ 174487 w 612570"/>
                <a:gd name="connsiteY53" fmla="*/ 187153 h 432308"/>
                <a:gd name="connsiteX54" fmla="*/ 180868 w 612570"/>
                <a:gd name="connsiteY54" fmla="*/ 184521 h 432308"/>
                <a:gd name="connsiteX55" fmla="*/ 298117 w 612570"/>
                <a:gd name="connsiteY55" fmla="*/ 67271 h 432308"/>
                <a:gd name="connsiteX56" fmla="*/ 314473 w 612570"/>
                <a:gd name="connsiteY56" fmla="*/ 67260 h 432308"/>
                <a:gd name="connsiteX57" fmla="*/ 314485 w 612570"/>
                <a:gd name="connsiteY57" fmla="*/ 67271 h 432308"/>
                <a:gd name="connsiteX58" fmla="*/ 431750 w 612570"/>
                <a:gd name="connsiteY58" fmla="*/ 184521 h 432308"/>
                <a:gd name="connsiteX59" fmla="*/ 438131 w 612570"/>
                <a:gd name="connsiteY59" fmla="*/ 187153 h 432308"/>
                <a:gd name="connsiteX60" fmla="*/ 591577 w 612570"/>
                <a:gd name="connsiteY60" fmla="*/ 187153 h 432308"/>
                <a:gd name="connsiteX61" fmla="*/ 594687 w 612570"/>
                <a:gd name="connsiteY61" fmla="*/ 190264 h 43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12570" h="432308">
                  <a:moveTo>
                    <a:pt x="591513" y="169207"/>
                  </a:moveTo>
                  <a:lnTo>
                    <a:pt x="585674" y="169207"/>
                  </a:lnTo>
                  <a:lnTo>
                    <a:pt x="530846" y="21615"/>
                  </a:lnTo>
                  <a:cubicBezTo>
                    <a:pt x="525994" y="8647"/>
                    <a:pt x="513618" y="38"/>
                    <a:pt x="499771" y="0"/>
                  </a:cubicBezTo>
                  <a:lnTo>
                    <a:pt x="112799" y="0"/>
                  </a:lnTo>
                  <a:cubicBezTo>
                    <a:pt x="98958" y="40"/>
                    <a:pt x="86585" y="8640"/>
                    <a:pt x="81724" y="21599"/>
                  </a:cubicBezTo>
                  <a:lnTo>
                    <a:pt x="26912" y="169191"/>
                  </a:lnTo>
                  <a:lnTo>
                    <a:pt x="21057" y="169191"/>
                  </a:lnTo>
                  <a:cubicBezTo>
                    <a:pt x="9435" y="169208"/>
                    <a:pt x="18" y="178626"/>
                    <a:pt x="0" y="190248"/>
                  </a:cubicBezTo>
                  <a:lnTo>
                    <a:pt x="0" y="207173"/>
                  </a:lnTo>
                  <a:cubicBezTo>
                    <a:pt x="18" y="218795"/>
                    <a:pt x="9435" y="228213"/>
                    <a:pt x="21057" y="228230"/>
                  </a:cubicBezTo>
                  <a:lnTo>
                    <a:pt x="24168" y="228230"/>
                  </a:lnTo>
                  <a:lnTo>
                    <a:pt x="24168" y="424923"/>
                  </a:lnTo>
                  <a:cubicBezTo>
                    <a:pt x="24377" y="429878"/>
                    <a:pt x="28564" y="433726"/>
                    <a:pt x="33519" y="433517"/>
                  </a:cubicBezTo>
                  <a:cubicBezTo>
                    <a:pt x="38182" y="433321"/>
                    <a:pt x="41918" y="429586"/>
                    <a:pt x="42114" y="424923"/>
                  </a:cubicBezTo>
                  <a:lnTo>
                    <a:pt x="42114" y="228230"/>
                  </a:lnTo>
                  <a:lnTo>
                    <a:pt x="183005" y="228230"/>
                  </a:lnTo>
                  <a:cubicBezTo>
                    <a:pt x="190842" y="228255"/>
                    <a:pt x="198361" y="225141"/>
                    <a:pt x="203887" y="219584"/>
                  </a:cubicBezTo>
                  <a:lnTo>
                    <a:pt x="306285" y="117186"/>
                  </a:lnTo>
                  <a:lnTo>
                    <a:pt x="408683" y="219584"/>
                  </a:lnTo>
                  <a:cubicBezTo>
                    <a:pt x="414210" y="225138"/>
                    <a:pt x="421729" y="228251"/>
                    <a:pt x="429565" y="228230"/>
                  </a:cubicBezTo>
                  <a:lnTo>
                    <a:pt x="570456" y="228230"/>
                  </a:lnTo>
                  <a:lnTo>
                    <a:pt x="570456" y="252047"/>
                  </a:lnTo>
                  <a:cubicBezTo>
                    <a:pt x="570665" y="257003"/>
                    <a:pt x="574852" y="260851"/>
                    <a:pt x="579807" y="260642"/>
                  </a:cubicBezTo>
                  <a:cubicBezTo>
                    <a:pt x="584470" y="260445"/>
                    <a:pt x="588206" y="256710"/>
                    <a:pt x="588402" y="252047"/>
                  </a:cubicBezTo>
                  <a:lnTo>
                    <a:pt x="588402" y="228230"/>
                  </a:lnTo>
                  <a:lnTo>
                    <a:pt x="591593" y="228230"/>
                  </a:lnTo>
                  <a:cubicBezTo>
                    <a:pt x="603218" y="228221"/>
                    <a:pt x="612641" y="218799"/>
                    <a:pt x="612650" y="207173"/>
                  </a:cubicBezTo>
                  <a:lnTo>
                    <a:pt x="612650" y="190264"/>
                  </a:lnTo>
                  <a:cubicBezTo>
                    <a:pt x="612632" y="178641"/>
                    <a:pt x="603215" y="169224"/>
                    <a:pt x="591593" y="169207"/>
                  </a:cubicBezTo>
                  <a:close/>
                  <a:moveTo>
                    <a:pt x="98586" y="27853"/>
                  </a:moveTo>
                  <a:cubicBezTo>
                    <a:pt x="100810" y="21908"/>
                    <a:pt x="106484" y="17962"/>
                    <a:pt x="112831" y="17946"/>
                  </a:cubicBezTo>
                  <a:lnTo>
                    <a:pt x="499803" y="17946"/>
                  </a:lnTo>
                  <a:cubicBezTo>
                    <a:pt x="506149" y="17967"/>
                    <a:pt x="511820" y="21911"/>
                    <a:pt x="514049" y="27853"/>
                  </a:cubicBezTo>
                  <a:lnTo>
                    <a:pt x="566548" y="169207"/>
                  </a:lnTo>
                  <a:lnTo>
                    <a:pt x="441816" y="169207"/>
                  </a:lnTo>
                  <a:lnTo>
                    <a:pt x="327199" y="54573"/>
                  </a:lnTo>
                  <a:cubicBezTo>
                    <a:pt x="315669" y="43049"/>
                    <a:pt x="296981" y="43049"/>
                    <a:pt x="285451" y="54573"/>
                  </a:cubicBezTo>
                  <a:lnTo>
                    <a:pt x="170818" y="169207"/>
                  </a:lnTo>
                  <a:lnTo>
                    <a:pt x="46086" y="169207"/>
                  </a:lnTo>
                  <a:close/>
                  <a:moveTo>
                    <a:pt x="594703" y="207189"/>
                  </a:moveTo>
                  <a:cubicBezTo>
                    <a:pt x="594660" y="208920"/>
                    <a:pt x="593244" y="210300"/>
                    <a:pt x="591513" y="210300"/>
                  </a:cubicBezTo>
                  <a:lnTo>
                    <a:pt x="429565" y="210300"/>
                  </a:lnTo>
                  <a:cubicBezTo>
                    <a:pt x="426495" y="210312"/>
                    <a:pt x="423547" y="209094"/>
                    <a:pt x="421381" y="206918"/>
                  </a:cubicBezTo>
                  <a:lnTo>
                    <a:pt x="312666" y="98155"/>
                  </a:lnTo>
                  <a:cubicBezTo>
                    <a:pt x="309175" y="94631"/>
                    <a:pt x="303489" y="94604"/>
                    <a:pt x="299965" y="98094"/>
                  </a:cubicBezTo>
                  <a:cubicBezTo>
                    <a:pt x="299945" y="98114"/>
                    <a:pt x="299924" y="98134"/>
                    <a:pt x="299904" y="98155"/>
                  </a:cubicBezTo>
                  <a:lnTo>
                    <a:pt x="191157" y="206902"/>
                  </a:lnTo>
                  <a:cubicBezTo>
                    <a:pt x="188993" y="209084"/>
                    <a:pt x="186046" y="210307"/>
                    <a:pt x="182973" y="210300"/>
                  </a:cubicBezTo>
                  <a:lnTo>
                    <a:pt x="21057" y="210300"/>
                  </a:lnTo>
                  <a:cubicBezTo>
                    <a:pt x="19326" y="210300"/>
                    <a:pt x="17910" y="208920"/>
                    <a:pt x="17867" y="207189"/>
                  </a:cubicBezTo>
                  <a:lnTo>
                    <a:pt x="17867" y="190264"/>
                  </a:lnTo>
                  <a:cubicBezTo>
                    <a:pt x="17910" y="188533"/>
                    <a:pt x="19326" y="187152"/>
                    <a:pt x="21057" y="187153"/>
                  </a:cubicBezTo>
                  <a:lnTo>
                    <a:pt x="174487" y="187153"/>
                  </a:lnTo>
                  <a:cubicBezTo>
                    <a:pt x="176879" y="187159"/>
                    <a:pt x="179175" y="186212"/>
                    <a:pt x="180868" y="184521"/>
                  </a:cubicBezTo>
                  <a:lnTo>
                    <a:pt x="298117" y="67271"/>
                  </a:lnTo>
                  <a:cubicBezTo>
                    <a:pt x="302631" y="62751"/>
                    <a:pt x="309954" y="62746"/>
                    <a:pt x="314473" y="67260"/>
                  </a:cubicBezTo>
                  <a:cubicBezTo>
                    <a:pt x="314477" y="67264"/>
                    <a:pt x="314481" y="67267"/>
                    <a:pt x="314485" y="67271"/>
                  </a:cubicBezTo>
                  <a:lnTo>
                    <a:pt x="431750" y="184521"/>
                  </a:lnTo>
                  <a:cubicBezTo>
                    <a:pt x="433441" y="186215"/>
                    <a:pt x="435738" y="187162"/>
                    <a:pt x="438131" y="187153"/>
                  </a:cubicBezTo>
                  <a:lnTo>
                    <a:pt x="591577" y="187153"/>
                  </a:lnTo>
                  <a:cubicBezTo>
                    <a:pt x="593277" y="187195"/>
                    <a:pt x="594645" y="188563"/>
                    <a:pt x="594687" y="190264"/>
                  </a:cubicBezTo>
                  <a:close/>
                </a:path>
              </a:pathLst>
            </a:custGeom>
            <a:grpFill/>
            <a:ln w="1588"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E874731-DF6E-907B-438A-990D879D60D2}"/>
                </a:ext>
              </a:extLst>
            </p:cNvPr>
            <p:cNvSpPr/>
            <p:nvPr/>
          </p:nvSpPr>
          <p:spPr>
            <a:xfrm>
              <a:off x="7295231" y="1193285"/>
              <a:ext cx="138785" cy="177071"/>
            </a:xfrm>
            <a:custGeom>
              <a:avLst/>
              <a:gdLst>
                <a:gd name="connsiteX0" fmla="*/ 129820 w 138785"/>
                <a:gd name="connsiteY0" fmla="*/ 177470 h 177071"/>
                <a:gd name="connsiteX1" fmla="*/ 138801 w 138785"/>
                <a:gd name="connsiteY1" fmla="*/ 168505 h 177071"/>
                <a:gd name="connsiteX2" fmla="*/ 138801 w 138785"/>
                <a:gd name="connsiteY2" fmla="*/ 8981 h 177071"/>
                <a:gd name="connsiteX3" fmla="*/ 129852 w 138785"/>
                <a:gd name="connsiteY3" fmla="*/ 0 h 177071"/>
                <a:gd name="connsiteX4" fmla="*/ 129836 w 138785"/>
                <a:gd name="connsiteY4" fmla="*/ 0 h 177071"/>
                <a:gd name="connsiteX5" fmla="*/ 8965 w 138785"/>
                <a:gd name="connsiteY5" fmla="*/ 0 h 177071"/>
                <a:gd name="connsiteX6" fmla="*/ 0 w 138785"/>
                <a:gd name="connsiteY6" fmla="*/ 8965 h 177071"/>
                <a:gd name="connsiteX7" fmla="*/ 0 w 138785"/>
                <a:gd name="connsiteY7" fmla="*/ 8981 h 177071"/>
                <a:gd name="connsiteX8" fmla="*/ 0 w 138785"/>
                <a:gd name="connsiteY8" fmla="*/ 168505 h 177071"/>
                <a:gd name="connsiteX9" fmla="*/ 8981 w 138785"/>
                <a:gd name="connsiteY9" fmla="*/ 177486 h 177071"/>
                <a:gd name="connsiteX10" fmla="*/ 120855 w 138785"/>
                <a:gd name="connsiteY10" fmla="*/ 120855 h 177071"/>
                <a:gd name="connsiteX11" fmla="*/ 78422 w 138785"/>
                <a:gd name="connsiteY11" fmla="*/ 120855 h 177071"/>
                <a:gd name="connsiteX12" fmla="*/ 78422 w 138785"/>
                <a:gd name="connsiteY12" fmla="*/ 78342 h 177071"/>
                <a:gd name="connsiteX13" fmla="*/ 120903 w 138785"/>
                <a:gd name="connsiteY13" fmla="*/ 78342 h 177071"/>
                <a:gd name="connsiteX14" fmla="*/ 60427 w 138785"/>
                <a:gd name="connsiteY14" fmla="*/ 120855 h 177071"/>
                <a:gd name="connsiteX15" fmla="*/ 17946 w 138785"/>
                <a:gd name="connsiteY15" fmla="*/ 120855 h 177071"/>
                <a:gd name="connsiteX16" fmla="*/ 17946 w 138785"/>
                <a:gd name="connsiteY16" fmla="*/ 78342 h 177071"/>
                <a:gd name="connsiteX17" fmla="*/ 60427 w 138785"/>
                <a:gd name="connsiteY17" fmla="*/ 78342 h 177071"/>
                <a:gd name="connsiteX18" fmla="*/ 120855 w 138785"/>
                <a:gd name="connsiteY18" fmla="*/ 159523 h 177071"/>
                <a:gd name="connsiteX19" fmla="*/ 17930 w 138785"/>
                <a:gd name="connsiteY19" fmla="*/ 159523 h 177071"/>
                <a:gd name="connsiteX20" fmla="*/ 17930 w 138785"/>
                <a:gd name="connsiteY20" fmla="*/ 138785 h 177071"/>
                <a:gd name="connsiteX21" fmla="*/ 120855 w 138785"/>
                <a:gd name="connsiteY21" fmla="*/ 138785 h 177071"/>
                <a:gd name="connsiteX22" fmla="*/ 120855 w 138785"/>
                <a:gd name="connsiteY22" fmla="*/ 60412 h 177071"/>
                <a:gd name="connsiteX23" fmla="*/ 78422 w 138785"/>
                <a:gd name="connsiteY23" fmla="*/ 60412 h 177071"/>
                <a:gd name="connsiteX24" fmla="*/ 78422 w 138785"/>
                <a:gd name="connsiteY24" fmla="*/ 17946 h 177071"/>
                <a:gd name="connsiteX25" fmla="*/ 120903 w 138785"/>
                <a:gd name="connsiteY25" fmla="*/ 17946 h 177071"/>
                <a:gd name="connsiteX26" fmla="*/ 60427 w 138785"/>
                <a:gd name="connsiteY26" fmla="*/ 17930 h 177071"/>
                <a:gd name="connsiteX27" fmla="*/ 60427 w 138785"/>
                <a:gd name="connsiteY27" fmla="*/ 60412 h 177071"/>
                <a:gd name="connsiteX28" fmla="*/ 17946 w 138785"/>
                <a:gd name="connsiteY28" fmla="*/ 60412 h 177071"/>
                <a:gd name="connsiteX29" fmla="*/ 17946 w 138785"/>
                <a:gd name="connsiteY29" fmla="*/ 17946 h 17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8785" h="177071">
                  <a:moveTo>
                    <a:pt x="129820" y="177470"/>
                  </a:moveTo>
                  <a:cubicBezTo>
                    <a:pt x="134774" y="177470"/>
                    <a:pt x="138793" y="173459"/>
                    <a:pt x="138801" y="168505"/>
                  </a:cubicBezTo>
                  <a:lnTo>
                    <a:pt x="138801" y="8981"/>
                  </a:lnTo>
                  <a:cubicBezTo>
                    <a:pt x="138810" y="4030"/>
                    <a:pt x="134804" y="9"/>
                    <a:pt x="129852" y="0"/>
                  </a:cubicBezTo>
                  <a:cubicBezTo>
                    <a:pt x="129847" y="0"/>
                    <a:pt x="129841" y="0"/>
                    <a:pt x="129836" y="0"/>
                  </a:cubicBezTo>
                  <a:lnTo>
                    <a:pt x="8965" y="0"/>
                  </a:lnTo>
                  <a:cubicBezTo>
                    <a:pt x="4014" y="0"/>
                    <a:pt x="0" y="4014"/>
                    <a:pt x="0" y="8965"/>
                  </a:cubicBezTo>
                  <a:cubicBezTo>
                    <a:pt x="0" y="8971"/>
                    <a:pt x="0" y="8976"/>
                    <a:pt x="0" y="8981"/>
                  </a:cubicBezTo>
                  <a:lnTo>
                    <a:pt x="0" y="168505"/>
                  </a:lnTo>
                  <a:cubicBezTo>
                    <a:pt x="0" y="173465"/>
                    <a:pt x="4021" y="177486"/>
                    <a:pt x="8981" y="177486"/>
                  </a:cubicBezTo>
                  <a:close/>
                  <a:moveTo>
                    <a:pt x="120855" y="120855"/>
                  </a:moveTo>
                  <a:lnTo>
                    <a:pt x="78422" y="120855"/>
                  </a:lnTo>
                  <a:lnTo>
                    <a:pt x="78422" y="78342"/>
                  </a:lnTo>
                  <a:lnTo>
                    <a:pt x="120903" y="78342"/>
                  </a:lnTo>
                  <a:close/>
                  <a:moveTo>
                    <a:pt x="60427" y="120855"/>
                  </a:moveTo>
                  <a:lnTo>
                    <a:pt x="17946" y="120855"/>
                  </a:lnTo>
                  <a:lnTo>
                    <a:pt x="17946" y="78342"/>
                  </a:lnTo>
                  <a:lnTo>
                    <a:pt x="60427" y="78342"/>
                  </a:lnTo>
                  <a:close/>
                  <a:moveTo>
                    <a:pt x="120855" y="159523"/>
                  </a:moveTo>
                  <a:lnTo>
                    <a:pt x="17930" y="159523"/>
                  </a:lnTo>
                  <a:lnTo>
                    <a:pt x="17930" y="138785"/>
                  </a:lnTo>
                  <a:lnTo>
                    <a:pt x="120855" y="138785"/>
                  </a:lnTo>
                  <a:close/>
                  <a:moveTo>
                    <a:pt x="120855" y="60412"/>
                  </a:moveTo>
                  <a:lnTo>
                    <a:pt x="78422" y="60412"/>
                  </a:lnTo>
                  <a:lnTo>
                    <a:pt x="78422" y="17946"/>
                  </a:lnTo>
                  <a:lnTo>
                    <a:pt x="120903" y="17946"/>
                  </a:lnTo>
                  <a:close/>
                  <a:moveTo>
                    <a:pt x="60427" y="17930"/>
                  </a:moveTo>
                  <a:lnTo>
                    <a:pt x="60427" y="60412"/>
                  </a:lnTo>
                  <a:lnTo>
                    <a:pt x="17946" y="60412"/>
                  </a:lnTo>
                  <a:lnTo>
                    <a:pt x="17946" y="17946"/>
                  </a:lnTo>
                  <a:close/>
                </a:path>
              </a:pathLst>
            </a:custGeom>
            <a:grpFill/>
            <a:ln w="1588"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4E502271-A47E-772A-9573-C5DF8609D0C5}"/>
                </a:ext>
              </a:extLst>
            </p:cNvPr>
            <p:cNvSpPr/>
            <p:nvPr/>
          </p:nvSpPr>
          <p:spPr>
            <a:xfrm>
              <a:off x="6949576" y="1193285"/>
              <a:ext cx="138785" cy="177071"/>
            </a:xfrm>
            <a:custGeom>
              <a:avLst/>
              <a:gdLst>
                <a:gd name="connsiteX0" fmla="*/ 129820 w 138785"/>
                <a:gd name="connsiteY0" fmla="*/ 177470 h 177071"/>
                <a:gd name="connsiteX1" fmla="*/ 138801 w 138785"/>
                <a:gd name="connsiteY1" fmla="*/ 168505 h 177071"/>
                <a:gd name="connsiteX2" fmla="*/ 138801 w 138785"/>
                <a:gd name="connsiteY2" fmla="*/ 8981 h 177071"/>
                <a:gd name="connsiteX3" fmla="*/ 129852 w 138785"/>
                <a:gd name="connsiteY3" fmla="*/ 0 h 177071"/>
                <a:gd name="connsiteX4" fmla="*/ 129836 w 138785"/>
                <a:gd name="connsiteY4" fmla="*/ 0 h 177071"/>
                <a:gd name="connsiteX5" fmla="*/ 8965 w 138785"/>
                <a:gd name="connsiteY5" fmla="*/ 0 h 177071"/>
                <a:gd name="connsiteX6" fmla="*/ 0 w 138785"/>
                <a:gd name="connsiteY6" fmla="*/ 8965 h 177071"/>
                <a:gd name="connsiteX7" fmla="*/ 0 w 138785"/>
                <a:gd name="connsiteY7" fmla="*/ 8981 h 177071"/>
                <a:gd name="connsiteX8" fmla="*/ 0 w 138785"/>
                <a:gd name="connsiteY8" fmla="*/ 168505 h 177071"/>
                <a:gd name="connsiteX9" fmla="*/ 8981 w 138785"/>
                <a:gd name="connsiteY9" fmla="*/ 177486 h 177071"/>
                <a:gd name="connsiteX10" fmla="*/ 120855 w 138785"/>
                <a:gd name="connsiteY10" fmla="*/ 120855 h 177071"/>
                <a:gd name="connsiteX11" fmla="*/ 78374 w 138785"/>
                <a:gd name="connsiteY11" fmla="*/ 120855 h 177071"/>
                <a:gd name="connsiteX12" fmla="*/ 78374 w 138785"/>
                <a:gd name="connsiteY12" fmla="*/ 78342 h 177071"/>
                <a:gd name="connsiteX13" fmla="*/ 120855 w 138785"/>
                <a:gd name="connsiteY13" fmla="*/ 78342 h 177071"/>
                <a:gd name="connsiteX14" fmla="*/ 60428 w 138785"/>
                <a:gd name="connsiteY14" fmla="*/ 120855 h 177071"/>
                <a:gd name="connsiteX15" fmla="*/ 17931 w 138785"/>
                <a:gd name="connsiteY15" fmla="*/ 120855 h 177071"/>
                <a:gd name="connsiteX16" fmla="*/ 17931 w 138785"/>
                <a:gd name="connsiteY16" fmla="*/ 78342 h 177071"/>
                <a:gd name="connsiteX17" fmla="*/ 60364 w 138785"/>
                <a:gd name="connsiteY17" fmla="*/ 78342 h 177071"/>
                <a:gd name="connsiteX18" fmla="*/ 120855 w 138785"/>
                <a:gd name="connsiteY18" fmla="*/ 159523 h 177071"/>
                <a:gd name="connsiteX19" fmla="*/ 17931 w 138785"/>
                <a:gd name="connsiteY19" fmla="*/ 159523 h 177071"/>
                <a:gd name="connsiteX20" fmla="*/ 17931 w 138785"/>
                <a:gd name="connsiteY20" fmla="*/ 138785 h 177071"/>
                <a:gd name="connsiteX21" fmla="*/ 120855 w 138785"/>
                <a:gd name="connsiteY21" fmla="*/ 138785 h 177071"/>
                <a:gd name="connsiteX22" fmla="*/ 120855 w 138785"/>
                <a:gd name="connsiteY22" fmla="*/ 60412 h 177071"/>
                <a:gd name="connsiteX23" fmla="*/ 78374 w 138785"/>
                <a:gd name="connsiteY23" fmla="*/ 60412 h 177071"/>
                <a:gd name="connsiteX24" fmla="*/ 78374 w 138785"/>
                <a:gd name="connsiteY24" fmla="*/ 17946 h 177071"/>
                <a:gd name="connsiteX25" fmla="*/ 120855 w 138785"/>
                <a:gd name="connsiteY25" fmla="*/ 17946 h 177071"/>
                <a:gd name="connsiteX26" fmla="*/ 60364 w 138785"/>
                <a:gd name="connsiteY26" fmla="*/ 17946 h 177071"/>
                <a:gd name="connsiteX27" fmla="*/ 60364 w 138785"/>
                <a:gd name="connsiteY27" fmla="*/ 60428 h 177071"/>
                <a:gd name="connsiteX28" fmla="*/ 17931 w 138785"/>
                <a:gd name="connsiteY28" fmla="*/ 60428 h 177071"/>
                <a:gd name="connsiteX29" fmla="*/ 17931 w 138785"/>
                <a:gd name="connsiteY29" fmla="*/ 17946 h 17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8785" h="177071">
                  <a:moveTo>
                    <a:pt x="129820" y="177470"/>
                  </a:moveTo>
                  <a:cubicBezTo>
                    <a:pt x="134774" y="177470"/>
                    <a:pt x="138793" y="173459"/>
                    <a:pt x="138801" y="168505"/>
                  </a:cubicBezTo>
                  <a:lnTo>
                    <a:pt x="138801" y="8981"/>
                  </a:lnTo>
                  <a:cubicBezTo>
                    <a:pt x="138810" y="4030"/>
                    <a:pt x="134804" y="9"/>
                    <a:pt x="129852" y="0"/>
                  </a:cubicBezTo>
                  <a:cubicBezTo>
                    <a:pt x="129847" y="0"/>
                    <a:pt x="129842" y="0"/>
                    <a:pt x="129836" y="0"/>
                  </a:cubicBezTo>
                  <a:lnTo>
                    <a:pt x="8965" y="0"/>
                  </a:lnTo>
                  <a:cubicBezTo>
                    <a:pt x="4014" y="0"/>
                    <a:pt x="0" y="4014"/>
                    <a:pt x="0" y="8965"/>
                  </a:cubicBezTo>
                  <a:cubicBezTo>
                    <a:pt x="0" y="8971"/>
                    <a:pt x="0" y="8976"/>
                    <a:pt x="0" y="8981"/>
                  </a:cubicBezTo>
                  <a:lnTo>
                    <a:pt x="0" y="168505"/>
                  </a:lnTo>
                  <a:cubicBezTo>
                    <a:pt x="0" y="173465"/>
                    <a:pt x="4021" y="177486"/>
                    <a:pt x="8981" y="177486"/>
                  </a:cubicBezTo>
                  <a:close/>
                  <a:moveTo>
                    <a:pt x="120855" y="120855"/>
                  </a:moveTo>
                  <a:lnTo>
                    <a:pt x="78374" y="120855"/>
                  </a:lnTo>
                  <a:lnTo>
                    <a:pt x="78374" y="78342"/>
                  </a:lnTo>
                  <a:lnTo>
                    <a:pt x="120855" y="78342"/>
                  </a:lnTo>
                  <a:close/>
                  <a:moveTo>
                    <a:pt x="60428" y="120855"/>
                  </a:moveTo>
                  <a:lnTo>
                    <a:pt x="17931" y="120855"/>
                  </a:lnTo>
                  <a:lnTo>
                    <a:pt x="17931" y="78342"/>
                  </a:lnTo>
                  <a:lnTo>
                    <a:pt x="60364" y="78342"/>
                  </a:lnTo>
                  <a:close/>
                  <a:moveTo>
                    <a:pt x="120855" y="159523"/>
                  </a:moveTo>
                  <a:lnTo>
                    <a:pt x="17931" y="159523"/>
                  </a:lnTo>
                  <a:lnTo>
                    <a:pt x="17931" y="138785"/>
                  </a:lnTo>
                  <a:lnTo>
                    <a:pt x="120855" y="138785"/>
                  </a:lnTo>
                  <a:close/>
                  <a:moveTo>
                    <a:pt x="120855" y="60412"/>
                  </a:moveTo>
                  <a:lnTo>
                    <a:pt x="78374" y="60412"/>
                  </a:lnTo>
                  <a:lnTo>
                    <a:pt x="78374" y="17946"/>
                  </a:lnTo>
                  <a:lnTo>
                    <a:pt x="120855" y="17946"/>
                  </a:lnTo>
                  <a:close/>
                  <a:moveTo>
                    <a:pt x="60364" y="17946"/>
                  </a:moveTo>
                  <a:lnTo>
                    <a:pt x="60364" y="60428"/>
                  </a:lnTo>
                  <a:lnTo>
                    <a:pt x="17931" y="60428"/>
                  </a:lnTo>
                  <a:lnTo>
                    <a:pt x="17931" y="17946"/>
                  </a:lnTo>
                  <a:close/>
                </a:path>
              </a:pathLst>
            </a:custGeom>
            <a:grpFill/>
            <a:ln w="1588"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CD0ADDEB-52AC-DEDE-B0CD-AC8664C0F04C}"/>
                </a:ext>
              </a:extLst>
            </p:cNvPr>
            <p:cNvSpPr/>
            <p:nvPr/>
          </p:nvSpPr>
          <p:spPr>
            <a:xfrm>
              <a:off x="7153813" y="1231953"/>
              <a:ext cx="74976" cy="55833"/>
            </a:xfrm>
            <a:custGeom>
              <a:avLst/>
              <a:gdLst>
                <a:gd name="connsiteX0" fmla="*/ 66984 w 74976"/>
                <a:gd name="connsiteY0" fmla="*/ 0 h 55833"/>
                <a:gd name="connsiteX1" fmla="*/ 8965 w 74976"/>
                <a:gd name="connsiteY1" fmla="*/ 0 h 55833"/>
                <a:gd name="connsiteX2" fmla="*/ 0 w 74976"/>
                <a:gd name="connsiteY2" fmla="*/ 8965 h 55833"/>
                <a:gd name="connsiteX3" fmla="*/ 0 w 74976"/>
                <a:gd name="connsiteY3" fmla="*/ 47650 h 55833"/>
                <a:gd name="connsiteX4" fmla="*/ 8981 w 74976"/>
                <a:gd name="connsiteY4" fmla="*/ 56631 h 55833"/>
                <a:gd name="connsiteX5" fmla="*/ 67000 w 74976"/>
                <a:gd name="connsiteY5" fmla="*/ 56631 h 55833"/>
                <a:gd name="connsiteX6" fmla="*/ 75981 w 74976"/>
                <a:gd name="connsiteY6" fmla="*/ 47666 h 55833"/>
                <a:gd name="connsiteX7" fmla="*/ 75981 w 74976"/>
                <a:gd name="connsiteY7" fmla="*/ 8981 h 55833"/>
                <a:gd name="connsiteX8" fmla="*/ 67016 w 74976"/>
                <a:gd name="connsiteY8" fmla="*/ 16 h 55833"/>
                <a:gd name="connsiteX9" fmla="*/ 58019 w 74976"/>
                <a:gd name="connsiteY9" fmla="*/ 38684 h 55833"/>
                <a:gd name="connsiteX10" fmla="*/ 17946 w 74976"/>
                <a:gd name="connsiteY10" fmla="*/ 38684 h 55833"/>
                <a:gd name="connsiteX11" fmla="*/ 17946 w 74976"/>
                <a:gd name="connsiteY11" fmla="*/ 17946 h 55833"/>
                <a:gd name="connsiteX12" fmla="*/ 58019 w 74976"/>
                <a:gd name="connsiteY12" fmla="*/ 17946 h 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976" h="55833">
                  <a:moveTo>
                    <a:pt x="66984" y="0"/>
                  </a:moveTo>
                  <a:lnTo>
                    <a:pt x="8965" y="0"/>
                  </a:lnTo>
                  <a:cubicBezTo>
                    <a:pt x="4018" y="9"/>
                    <a:pt x="9" y="4017"/>
                    <a:pt x="0" y="8965"/>
                  </a:cubicBezTo>
                  <a:lnTo>
                    <a:pt x="0" y="47650"/>
                  </a:lnTo>
                  <a:cubicBezTo>
                    <a:pt x="0" y="52610"/>
                    <a:pt x="4021" y="56631"/>
                    <a:pt x="8981" y="56631"/>
                  </a:cubicBezTo>
                  <a:lnTo>
                    <a:pt x="67000" y="56631"/>
                  </a:lnTo>
                  <a:cubicBezTo>
                    <a:pt x="71954" y="56631"/>
                    <a:pt x="75972" y="52620"/>
                    <a:pt x="75981" y="47666"/>
                  </a:cubicBezTo>
                  <a:lnTo>
                    <a:pt x="75981" y="8981"/>
                  </a:lnTo>
                  <a:cubicBezTo>
                    <a:pt x="75972" y="4033"/>
                    <a:pt x="71964" y="25"/>
                    <a:pt x="67016" y="16"/>
                  </a:cubicBezTo>
                  <a:close/>
                  <a:moveTo>
                    <a:pt x="58019" y="38684"/>
                  </a:moveTo>
                  <a:lnTo>
                    <a:pt x="17946" y="38684"/>
                  </a:lnTo>
                  <a:lnTo>
                    <a:pt x="17946" y="17946"/>
                  </a:lnTo>
                  <a:lnTo>
                    <a:pt x="58019" y="17946"/>
                  </a:lnTo>
                  <a:close/>
                </a:path>
              </a:pathLst>
            </a:custGeom>
            <a:grpFill/>
            <a:ln w="1588"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ADE264BD-6265-E9AA-7EE4-796B160B03CA}"/>
                </a:ext>
              </a:extLst>
            </p:cNvPr>
            <p:cNvSpPr/>
            <p:nvPr/>
          </p:nvSpPr>
          <p:spPr>
            <a:xfrm>
              <a:off x="7144146" y="1071217"/>
              <a:ext cx="94119" cy="94119"/>
            </a:xfrm>
            <a:custGeom>
              <a:avLst/>
              <a:gdLst>
                <a:gd name="connsiteX0" fmla="*/ 95299 w 94118"/>
                <a:gd name="connsiteY0" fmla="*/ 47650 h 94118"/>
                <a:gd name="connsiteX1" fmla="*/ 47650 w 94118"/>
                <a:gd name="connsiteY1" fmla="*/ 0 h 94118"/>
                <a:gd name="connsiteX2" fmla="*/ 0 w 94118"/>
                <a:gd name="connsiteY2" fmla="*/ 47650 h 94118"/>
                <a:gd name="connsiteX3" fmla="*/ 47650 w 94118"/>
                <a:gd name="connsiteY3" fmla="*/ 95299 h 94118"/>
                <a:gd name="connsiteX4" fmla="*/ 95299 w 94118"/>
                <a:gd name="connsiteY4" fmla="*/ 47650 h 94118"/>
                <a:gd name="connsiteX5" fmla="*/ 17962 w 94118"/>
                <a:gd name="connsiteY5" fmla="*/ 47650 h 94118"/>
                <a:gd name="connsiteX6" fmla="*/ 47666 w 94118"/>
                <a:gd name="connsiteY6" fmla="*/ 17946 h 94118"/>
                <a:gd name="connsiteX7" fmla="*/ 77369 w 94118"/>
                <a:gd name="connsiteY7" fmla="*/ 47650 h 94118"/>
                <a:gd name="connsiteX8" fmla="*/ 47666 w 94118"/>
                <a:gd name="connsiteY8" fmla="*/ 77353 h 94118"/>
                <a:gd name="connsiteX9" fmla="*/ 47650 w 94118"/>
                <a:gd name="connsiteY9" fmla="*/ 77353 h 94118"/>
                <a:gd name="connsiteX10" fmla="*/ 17946 w 94118"/>
                <a:gd name="connsiteY10" fmla="*/ 47650 h 9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118" h="94118">
                  <a:moveTo>
                    <a:pt x="95299" y="47650"/>
                  </a:moveTo>
                  <a:cubicBezTo>
                    <a:pt x="95299" y="21333"/>
                    <a:pt x="73966" y="0"/>
                    <a:pt x="47650" y="0"/>
                  </a:cubicBezTo>
                  <a:cubicBezTo>
                    <a:pt x="21334" y="0"/>
                    <a:pt x="0" y="21333"/>
                    <a:pt x="0" y="47650"/>
                  </a:cubicBezTo>
                  <a:cubicBezTo>
                    <a:pt x="0" y="73966"/>
                    <a:pt x="21334" y="95299"/>
                    <a:pt x="47650" y="95299"/>
                  </a:cubicBezTo>
                  <a:cubicBezTo>
                    <a:pt x="73955" y="95273"/>
                    <a:pt x="95273" y="73955"/>
                    <a:pt x="95299" y="47650"/>
                  </a:cubicBezTo>
                  <a:close/>
                  <a:moveTo>
                    <a:pt x="17962" y="47650"/>
                  </a:moveTo>
                  <a:cubicBezTo>
                    <a:pt x="17962" y="31245"/>
                    <a:pt x="31261" y="17946"/>
                    <a:pt x="47666" y="17946"/>
                  </a:cubicBezTo>
                  <a:cubicBezTo>
                    <a:pt x="64070" y="17946"/>
                    <a:pt x="77369" y="31245"/>
                    <a:pt x="77369" y="47650"/>
                  </a:cubicBezTo>
                  <a:cubicBezTo>
                    <a:pt x="77369" y="64054"/>
                    <a:pt x="64070" y="77353"/>
                    <a:pt x="47666" y="77353"/>
                  </a:cubicBezTo>
                  <a:cubicBezTo>
                    <a:pt x="47660" y="77353"/>
                    <a:pt x="47655" y="77353"/>
                    <a:pt x="47650" y="77353"/>
                  </a:cubicBezTo>
                  <a:cubicBezTo>
                    <a:pt x="31252" y="77335"/>
                    <a:pt x="17964" y="64047"/>
                    <a:pt x="17946" y="47650"/>
                  </a:cubicBezTo>
                  <a:close/>
                </a:path>
              </a:pathLst>
            </a:custGeom>
            <a:grpFill/>
            <a:ln w="1588"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F697C03C-32B4-5279-1C14-35CB2A7A20B4}"/>
                </a:ext>
              </a:extLst>
            </p:cNvPr>
            <p:cNvSpPr/>
            <p:nvPr/>
          </p:nvSpPr>
          <p:spPr>
            <a:xfrm>
              <a:off x="6885511" y="1178198"/>
              <a:ext cx="612570" cy="264809"/>
            </a:xfrm>
            <a:custGeom>
              <a:avLst/>
              <a:gdLst>
                <a:gd name="connsiteX0" fmla="*/ 603605 w 612570"/>
                <a:gd name="connsiteY0" fmla="*/ 206036 h 264808"/>
                <a:gd name="connsiteX1" fmla="*/ 588402 w 612570"/>
                <a:gd name="connsiteY1" fmla="*/ 206036 h 264808"/>
                <a:gd name="connsiteX2" fmla="*/ 588402 w 612570"/>
                <a:gd name="connsiteY2" fmla="*/ 9360 h 264808"/>
                <a:gd name="connsiteX3" fmla="*/ 579807 w 612570"/>
                <a:gd name="connsiteY3" fmla="*/ 8 h 264808"/>
                <a:gd name="connsiteX4" fmla="*/ 570456 w 612570"/>
                <a:gd name="connsiteY4" fmla="*/ 8603 h 264808"/>
                <a:gd name="connsiteX5" fmla="*/ 570456 w 612570"/>
                <a:gd name="connsiteY5" fmla="*/ 9360 h 264808"/>
                <a:gd name="connsiteX6" fmla="*/ 570456 w 612570"/>
                <a:gd name="connsiteY6" fmla="*/ 206036 h 264808"/>
                <a:gd name="connsiteX7" fmla="*/ 382936 w 612570"/>
                <a:gd name="connsiteY7" fmla="*/ 206036 h 264808"/>
                <a:gd name="connsiteX8" fmla="*/ 382936 w 612570"/>
                <a:gd name="connsiteY8" fmla="*/ 24068 h 264808"/>
                <a:gd name="connsiteX9" fmla="*/ 373987 w 612570"/>
                <a:gd name="connsiteY9" fmla="*/ 15087 h 264808"/>
                <a:gd name="connsiteX10" fmla="*/ 373971 w 612570"/>
                <a:gd name="connsiteY10" fmla="*/ 15087 h 264808"/>
                <a:gd name="connsiteX11" fmla="*/ 238615 w 612570"/>
                <a:gd name="connsiteY11" fmla="*/ 15087 h 264808"/>
                <a:gd name="connsiteX12" fmla="*/ 229650 w 612570"/>
                <a:gd name="connsiteY12" fmla="*/ 24052 h 264808"/>
                <a:gd name="connsiteX13" fmla="*/ 229650 w 612570"/>
                <a:gd name="connsiteY13" fmla="*/ 24068 h 264808"/>
                <a:gd name="connsiteX14" fmla="*/ 229650 w 612570"/>
                <a:gd name="connsiteY14" fmla="*/ 206036 h 264808"/>
                <a:gd name="connsiteX15" fmla="*/ 42114 w 612570"/>
                <a:gd name="connsiteY15" fmla="*/ 206036 h 264808"/>
                <a:gd name="connsiteX16" fmla="*/ 42114 w 612570"/>
                <a:gd name="connsiteY16" fmla="*/ 182251 h 264808"/>
                <a:gd name="connsiteX17" fmla="*/ 32763 w 612570"/>
                <a:gd name="connsiteY17" fmla="*/ 173657 h 264808"/>
                <a:gd name="connsiteX18" fmla="*/ 24168 w 612570"/>
                <a:gd name="connsiteY18" fmla="*/ 182251 h 264808"/>
                <a:gd name="connsiteX19" fmla="*/ 24168 w 612570"/>
                <a:gd name="connsiteY19" fmla="*/ 206036 h 264808"/>
                <a:gd name="connsiteX20" fmla="*/ 8965 w 612570"/>
                <a:gd name="connsiteY20" fmla="*/ 206036 h 264808"/>
                <a:gd name="connsiteX21" fmla="*/ 0 w 612570"/>
                <a:gd name="connsiteY21" fmla="*/ 215018 h 264808"/>
                <a:gd name="connsiteX22" fmla="*/ 0 w 612570"/>
                <a:gd name="connsiteY22" fmla="*/ 256143 h 264808"/>
                <a:gd name="connsiteX23" fmla="*/ 8949 w 612570"/>
                <a:gd name="connsiteY23" fmla="*/ 265124 h 264808"/>
                <a:gd name="connsiteX24" fmla="*/ 8981 w 612570"/>
                <a:gd name="connsiteY24" fmla="*/ 265124 h 264808"/>
                <a:gd name="connsiteX25" fmla="*/ 603605 w 612570"/>
                <a:gd name="connsiteY25" fmla="*/ 265124 h 264808"/>
                <a:gd name="connsiteX26" fmla="*/ 612570 w 612570"/>
                <a:gd name="connsiteY26" fmla="*/ 256159 h 264808"/>
                <a:gd name="connsiteX27" fmla="*/ 612570 w 612570"/>
                <a:gd name="connsiteY27" fmla="*/ 256143 h 264808"/>
                <a:gd name="connsiteX28" fmla="*/ 612570 w 612570"/>
                <a:gd name="connsiteY28" fmla="*/ 215017 h 264808"/>
                <a:gd name="connsiteX29" fmla="*/ 603605 w 612570"/>
                <a:gd name="connsiteY29" fmla="*/ 206052 h 264808"/>
                <a:gd name="connsiteX30" fmla="*/ 247580 w 612570"/>
                <a:gd name="connsiteY30" fmla="*/ 140632 h 264808"/>
                <a:gd name="connsiteX31" fmla="*/ 260342 w 612570"/>
                <a:gd name="connsiteY31" fmla="*/ 140632 h 264808"/>
                <a:gd name="connsiteX32" fmla="*/ 269315 w 612570"/>
                <a:gd name="connsiteY32" fmla="*/ 131659 h 264808"/>
                <a:gd name="connsiteX33" fmla="*/ 260342 w 612570"/>
                <a:gd name="connsiteY33" fmla="*/ 122685 h 264808"/>
                <a:gd name="connsiteX34" fmla="*/ 247580 w 612570"/>
                <a:gd name="connsiteY34" fmla="*/ 122685 h 264808"/>
                <a:gd name="connsiteX35" fmla="*/ 247580 w 612570"/>
                <a:gd name="connsiteY35" fmla="*/ 33033 h 264808"/>
                <a:gd name="connsiteX36" fmla="*/ 364990 w 612570"/>
                <a:gd name="connsiteY36" fmla="*/ 33033 h 264808"/>
                <a:gd name="connsiteX37" fmla="*/ 364990 w 612570"/>
                <a:gd name="connsiteY37" fmla="*/ 206036 h 264808"/>
                <a:gd name="connsiteX38" fmla="*/ 247580 w 612570"/>
                <a:gd name="connsiteY38" fmla="*/ 206036 h 264808"/>
                <a:gd name="connsiteX39" fmla="*/ 594624 w 612570"/>
                <a:gd name="connsiteY39" fmla="*/ 247177 h 264808"/>
                <a:gd name="connsiteX40" fmla="*/ 17946 w 612570"/>
                <a:gd name="connsiteY40" fmla="*/ 247177 h 264808"/>
                <a:gd name="connsiteX41" fmla="*/ 17946 w 612570"/>
                <a:gd name="connsiteY41" fmla="*/ 223983 h 264808"/>
                <a:gd name="connsiteX42" fmla="*/ 594624 w 612570"/>
                <a:gd name="connsiteY42" fmla="*/ 223983 h 26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12570" h="264808">
                  <a:moveTo>
                    <a:pt x="603605" y="206036"/>
                  </a:moveTo>
                  <a:lnTo>
                    <a:pt x="588402" y="206036"/>
                  </a:lnTo>
                  <a:lnTo>
                    <a:pt x="588402" y="9360"/>
                  </a:lnTo>
                  <a:cubicBezTo>
                    <a:pt x="588611" y="4404"/>
                    <a:pt x="584763" y="217"/>
                    <a:pt x="579807" y="8"/>
                  </a:cubicBezTo>
                  <a:cubicBezTo>
                    <a:pt x="574852" y="-201"/>
                    <a:pt x="570665" y="3647"/>
                    <a:pt x="570456" y="8603"/>
                  </a:cubicBezTo>
                  <a:cubicBezTo>
                    <a:pt x="570445" y="8855"/>
                    <a:pt x="570445" y="9108"/>
                    <a:pt x="570456" y="9360"/>
                  </a:cubicBezTo>
                  <a:lnTo>
                    <a:pt x="570456" y="206036"/>
                  </a:lnTo>
                  <a:lnTo>
                    <a:pt x="382936" y="206036"/>
                  </a:lnTo>
                  <a:lnTo>
                    <a:pt x="382936" y="24068"/>
                  </a:lnTo>
                  <a:cubicBezTo>
                    <a:pt x="382945" y="19117"/>
                    <a:pt x="378938" y="15096"/>
                    <a:pt x="373987" y="15087"/>
                  </a:cubicBezTo>
                  <a:cubicBezTo>
                    <a:pt x="373982" y="15087"/>
                    <a:pt x="373976" y="15087"/>
                    <a:pt x="373971" y="15087"/>
                  </a:cubicBezTo>
                  <a:lnTo>
                    <a:pt x="238615" y="15087"/>
                  </a:lnTo>
                  <a:cubicBezTo>
                    <a:pt x="233664" y="15087"/>
                    <a:pt x="229650" y="19101"/>
                    <a:pt x="229650" y="24052"/>
                  </a:cubicBezTo>
                  <a:cubicBezTo>
                    <a:pt x="229650" y="24057"/>
                    <a:pt x="229650" y="24063"/>
                    <a:pt x="229650" y="24068"/>
                  </a:cubicBezTo>
                  <a:lnTo>
                    <a:pt x="229650" y="206036"/>
                  </a:lnTo>
                  <a:lnTo>
                    <a:pt x="42114" y="206036"/>
                  </a:lnTo>
                  <a:lnTo>
                    <a:pt x="42114" y="182251"/>
                  </a:lnTo>
                  <a:cubicBezTo>
                    <a:pt x="41905" y="177296"/>
                    <a:pt x="37718" y="173448"/>
                    <a:pt x="32763" y="173657"/>
                  </a:cubicBezTo>
                  <a:cubicBezTo>
                    <a:pt x="28100" y="173853"/>
                    <a:pt x="24364" y="177589"/>
                    <a:pt x="24168" y="182251"/>
                  </a:cubicBezTo>
                  <a:lnTo>
                    <a:pt x="24168" y="206036"/>
                  </a:lnTo>
                  <a:lnTo>
                    <a:pt x="8965" y="206036"/>
                  </a:lnTo>
                  <a:cubicBezTo>
                    <a:pt x="4011" y="206045"/>
                    <a:pt x="0" y="210064"/>
                    <a:pt x="0" y="215018"/>
                  </a:cubicBezTo>
                  <a:lnTo>
                    <a:pt x="0" y="256143"/>
                  </a:lnTo>
                  <a:cubicBezTo>
                    <a:pt x="-9" y="261094"/>
                    <a:pt x="3998" y="265115"/>
                    <a:pt x="8949" y="265124"/>
                  </a:cubicBezTo>
                  <a:cubicBezTo>
                    <a:pt x="8960" y="265124"/>
                    <a:pt x="8971" y="265124"/>
                    <a:pt x="8981" y="265124"/>
                  </a:cubicBezTo>
                  <a:lnTo>
                    <a:pt x="603605" y="265124"/>
                  </a:lnTo>
                  <a:cubicBezTo>
                    <a:pt x="608556" y="265124"/>
                    <a:pt x="612570" y="261110"/>
                    <a:pt x="612570" y="256159"/>
                  </a:cubicBezTo>
                  <a:cubicBezTo>
                    <a:pt x="612570" y="256153"/>
                    <a:pt x="612570" y="256148"/>
                    <a:pt x="612570" y="256143"/>
                  </a:cubicBezTo>
                  <a:lnTo>
                    <a:pt x="612570" y="215017"/>
                  </a:lnTo>
                  <a:cubicBezTo>
                    <a:pt x="612561" y="210070"/>
                    <a:pt x="608553" y="206061"/>
                    <a:pt x="603605" y="206052"/>
                  </a:cubicBezTo>
                  <a:close/>
                  <a:moveTo>
                    <a:pt x="247580" y="140632"/>
                  </a:moveTo>
                  <a:lnTo>
                    <a:pt x="260342" y="140632"/>
                  </a:lnTo>
                  <a:cubicBezTo>
                    <a:pt x="265298" y="140632"/>
                    <a:pt x="269315" y="136614"/>
                    <a:pt x="269315" y="131659"/>
                  </a:cubicBezTo>
                  <a:cubicBezTo>
                    <a:pt x="269315" y="126703"/>
                    <a:pt x="265298" y="122685"/>
                    <a:pt x="260342" y="122685"/>
                  </a:cubicBezTo>
                  <a:lnTo>
                    <a:pt x="247580" y="122685"/>
                  </a:lnTo>
                  <a:lnTo>
                    <a:pt x="247580" y="33033"/>
                  </a:lnTo>
                  <a:lnTo>
                    <a:pt x="364990" y="33033"/>
                  </a:lnTo>
                  <a:lnTo>
                    <a:pt x="364990" y="206036"/>
                  </a:lnTo>
                  <a:lnTo>
                    <a:pt x="247580" y="206036"/>
                  </a:lnTo>
                  <a:close/>
                  <a:moveTo>
                    <a:pt x="594624" y="247177"/>
                  </a:moveTo>
                  <a:lnTo>
                    <a:pt x="17946" y="247177"/>
                  </a:lnTo>
                  <a:lnTo>
                    <a:pt x="17946" y="223983"/>
                  </a:lnTo>
                  <a:lnTo>
                    <a:pt x="594624" y="223983"/>
                  </a:lnTo>
                  <a:close/>
                </a:path>
              </a:pathLst>
            </a:custGeom>
            <a:grpFill/>
            <a:ln w="1588" cap="flat">
              <a:noFill/>
              <a:prstDash val="solid"/>
              <a:miter/>
            </a:ln>
          </p:spPr>
          <p:txBody>
            <a:bodyPr rtlCol="0" anchor="ctr"/>
            <a:lstStyle/>
            <a:p>
              <a:endParaRPr lang="en-US"/>
            </a:p>
          </p:txBody>
        </p:sp>
      </p:grpSp>
      <p:sp>
        <p:nvSpPr>
          <p:cNvPr id="24" name="TextBox 23">
            <a:extLst>
              <a:ext uri="{FF2B5EF4-FFF2-40B4-BE49-F238E27FC236}">
                <a16:creationId xmlns:a16="http://schemas.microsoft.com/office/drawing/2014/main" id="{C7BFD3F3-4C4D-1C82-4D5E-EB55B383FEE6}"/>
              </a:ext>
            </a:extLst>
          </p:cNvPr>
          <p:cNvSpPr txBox="1"/>
          <p:nvPr/>
        </p:nvSpPr>
        <p:spPr>
          <a:xfrm>
            <a:off x="2128194" y="4068067"/>
            <a:ext cx="1544715" cy="400110"/>
          </a:xfrm>
          <a:prstGeom prst="rect">
            <a:avLst/>
          </a:prstGeom>
          <a:noFill/>
        </p:spPr>
        <p:txBody>
          <a:bodyPr wrap="square" rtlCol="0">
            <a:spAutoFit/>
          </a:bodyPr>
          <a:lstStyle/>
          <a:p>
            <a:r>
              <a:rPr lang="en-US" sz="2000" dirty="0" err="1">
                <a:solidFill>
                  <a:srgbClr val="002060"/>
                </a:solidFill>
              </a:rPr>
              <a:t>Jordnær</a:t>
            </a:r>
            <a:endParaRPr lang="en-US" sz="2000" dirty="0">
              <a:solidFill>
                <a:srgbClr val="002060"/>
              </a:solidFill>
            </a:endParaRPr>
          </a:p>
        </p:txBody>
      </p:sp>
      <p:sp>
        <p:nvSpPr>
          <p:cNvPr id="25" name="Rectangle 24">
            <a:extLst>
              <a:ext uri="{FF2B5EF4-FFF2-40B4-BE49-F238E27FC236}">
                <a16:creationId xmlns:a16="http://schemas.microsoft.com/office/drawing/2014/main" id="{6958823F-8439-6399-29A0-FA729AF50802}"/>
              </a:ext>
            </a:extLst>
          </p:cNvPr>
          <p:cNvSpPr/>
          <p:nvPr/>
        </p:nvSpPr>
        <p:spPr>
          <a:xfrm>
            <a:off x="2163413" y="4504875"/>
            <a:ext cx="3785588" cy="983603"/>
          </a:xfrm>
          <a:prstGeom prst="rect">
            <a:avLst/>
          </a:prstGeom>
        </p:spPr>
        <p:txBody>
          <a:bodyPr wrap="square">
            <a:spAutoFit/>
          </a:bodyPr>
          <a:lstStyle/>
          <a:p>
            <a:pPr>
              <a:lnSpc>
                <a:spcPct val="150000"/>
              </a:lnSpc>
            </a:pPr>
            <a:r>
              <a:rPr lang="en-US" sz="1000" b="0" i="0" dirty="0">
                <a:solidFill>
                  <a:srgbClr val="002957"/>
                </a:solidFill>
                <a:effectLst/>
                <a:ea typeface="Roboto" panose="02000000000000000000" pitchFamily="2" charset="0"/>
              </a:rPr>
              <a:t>Vi er </a:t>
            </a:r>
            <a:r>
              <a:rPr lang="en-US" sz="1000" b="0" i="0" dirty="0" err="1">
                <a:solidFill>
                  <a:srgbClr val="002957"/>
                </a:solidFill>
                <a:effectLst/>
                <a:ea typeface="Roboto" panose="02000000000000000000" pitchFamily="2" charset="0"/>
              </a:rPr>
              <a:t>stødige</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solide</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hederlige</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og</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ujålete</a:t>
            </a:r>
            <a:r>
              <a:rPr lang="en-US" sz="1000" b="0" i="0" dirty="0">
                <a:solidFill>
                  <a:srgbClr val="002957"/>
                </a:solidFill>
                <a:effectLst/>
                <a:ea typeface="Roboto" panose="02000000000000000000" pitchFamily="2" charset="0"/>
              </a:rPr>
              <a:t>. Vi er </a:t>
            </a:r>
            <a:r>
              <a:rPr lang="en-US" sz="1000" b="0" i="0" dirty="0" err="1">
                <a:solidFill>
                  <a:srgbClr val="002957"/>
                </a:solidFill>
                <a:effectLst/>
                <a:ea typeface="Roboto" panose="02000000000000000000" pitchFamily="2" charset="0"/>
              </a:rPr>
              <a:t>hel</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ved</a:t>
            </a:r>
            <a:r>
              <a:rPr lang="en-US" sz="1000" b="0" i="0" dirty="0">
                <a:solidFill>
                  <a:srgbClr val="002957"/>
                </a:solidFill>
                <a:effectLst/>
                <a:ea typeface="Roboto" panose="02000000000000000000" pitchFamily="2" charset="0"/>
              </a:rPr>
              <a:t>! Vi er </a:t>
            </a:r>
            <a:r>
              <a:rPr lang="en-US" sz="1000" b="0" i="0" dirty="0" err="1">
                <a:solidFill>
                  <a:srgbClr val="002957"/>
                </a:solidFill>
                <a:effectLst/>
                <a:ea typeface="Roboto" panose="02000000000000000000" pitchFamily="2" charset="0"/>
              </a:rPr>
              <a:t>på</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kundens</a:t>
            </a:r>
            <a:r>
              <a:rPr lang="en-US" sz="1000" b="0" i="0" dirty="0">
                <a:solidFill>
                  <a:srgbClr val="002957"/>
                </a:solidFill>
                <a:effectLst/>
                <a:ea typeface="Roboto" panose="02000000000000000000" pitchFamily="2" charset="0"/>
              </a:rPr>
              <a:t> parti. Vi </a:t>
            </a:r>
            <a:r>
              <a:rPr lang="en-US" sz="1000" b="0" i="0" dirty="0" err="1">
                <a:solidFill>
                  <a:srgbClr val="002957"/>
                </a:solidFill>
                <a:effectLst/>
                <a:ea typeface="Roboto" panose="02000000000000000000" pitchFamily="2" charset="0"/>
              </a:rPr>
              <a:t>har</a:t>
            </a:r>
            <a:r>
              <a:rPr lang="en-US" sz="1000" b="0" i="0" dirty="0">
                <a:solidFill>
                  <a:srgbClr val="002957"/>
                </a:solidFill>
                <a:effectLst/>
                <a:ea typeface="Roboto" panose="02000000000000000000" pitchFamily="2" charset="0"/>
              </a:rPr>
              <a:t> et </a:t>
            </a:r>
            <a:r>
              <a:rPr lang="en-US" sz="1000" b="0" i="0" dirty="0" err="1">
                <a:solidFill>
                  <a:srgbClr val="002957"/>
                </a:solidFill>
                <a:effectLst/>
                <a:ea typeface="Roboto" panose="02000000000000000000" pitchFamily="2" charset="0"/>
              </a:rPr>
              <a:t>godt</a:t>
            </a:r>
            <a:r>
              <a:rPr lang="en-US" sz="1000" b="0" i="0" dirty="0">
                <a:solidFill>
                  <a:srgbClr val="002957"/>
                </a:solidFill>
                <a:effectLst/>
                <a:ea typeface="Roboto" panose="02000000000000000000" pitchFamily="2" charset="0"/>
              </a:rPr>
              <a:t> grep om </a:t>
            </a:r>
            <a:r>
              <a:rPr lang="en-US" sz="1000" b="0" i="0" dirty="0" err="1">
                <a:solidFill>
                  <a:srgbClr val="002957"/>
                </a:solidFill>
                <a:effectLst/>
                <a:ea typeface="Roboto" panose="02000000000000000000" pitchFamily="2" charset="0"/>
              </a:rPr>
              <a:t>hverdagens</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virkelighet</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og</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evner</a:t>
            </a:r>
            <a:r>
              <a:rPr lang="en-US" sz="1000" b="0" i="0" dirty="0">
                <a:solidFill>
                  <a:srgbClr val="002957"/>
                </a:solidFill>
                <a:effectLst/>
                <a:ea typeface="Roboto" panose="02000000000000000000" pitchFamily="2" charset="0"/>
              </a:rPr>
              <a:t> å se </a:t>
            </a:r>
            <a:r>
              <a:rPr lang="en-US" sz="1000" b="0" i="0" dirty="0" err="1">
                <a:solidFill>
                  <a:srgbClr val="002957"/>
                </a:solidFill>
                <a:effectLst/>
                <a:ea typeface="Roboto" panose="02000000000000000000" pitchFamily="2" charset="0"/>
              </a:rPr>
              <a:t>hva</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som</a:t>
            </a:r>
            <a:r>
              <a:rPr lang="en-US" sz="1000" b="0" i="0" dirty="0">
                <a:solidFill>
                  <a:srgbClr val="002957"/>
                </a:solidFill>
                <a:effectLst/>
                <a:ea typeface="Roboto" panose="02000000000000000000" pitchFamily="2" charset="0"/>
              </a:rPr>
              <a:t> er </a:t>
            </a:r>
            <a:r>
              <a:rPr lang="en-US" sz="1000" b="0" i="0" dirty="0" err="1">
                <a:solidFill>
                  <a:srgbClr val="002957"/>
                </a:solidFill>
                <a:effectLst/>
                <a:ea typeface="Roboto" panose="02000000000000000000" pitchFamily="2" charset="0"/>
              </a:rPr>
              <a:t>problemene</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og</a:t>
            </a:r>
            <a:r>
              <a:rPr lang="en-US" sz="1000" b="0" i="0" dirty="0">
                <a:solidFill>
                  <a:srgbClr val="002957"/>
                </a:solidFill>
                <a:effectLst/>
                <a:ea typeface="Roboto" panose="02000000000000000000" pitchFamily="2" charset="0"/>
              </a:rPr>
              <a:t> ta </a:t>
            </a:r>
            <a:r>
              <a:rPr lang="en-US" sz="1000" b="0" i="0" dirty="0" err="1">
                <a:solidFill>
                  <a:srgbClr val="002957"/>
                </a:solidFill>
                <a:effectLst/>
                <a:ea typeface="Roboto" panose="02000000000000000000" pitchFamily="2" charset="0"/>
              </a:rPr>
              <a:t>tak</a:t>
            </a:r>
            <a:r>
              <a:rPr lang="en-US" sz="1000" b="0" i="0" dirty="0">
                <a:solidFill>
                  <a:srgbClr val="002957"/>
                </a:solidFill>
                <a:effectLst/>
                <a:ea typeface="Roboto" panose="02000000000000000000" pitchFamily="2" charset="0"/>
              </a:rPr>
              <a:t> i </a:t>
            </a:r>
            <a:r>
              <a:rPr lang="en-US" sz="1000" b="0" i="0" dirty="0" err="1">
                <a:solidFill>
                  <a:srgbClr val="002957"/>
                </a:solidFill>
                <a:effectLst/>
                <a:ea typeface="Roboto" panose="02000000000000000000" pitchFamily="2" charset="0"/>
              </a:rPr>
              <a:t>disse</a:t>
            </a:r>
            <a:r>
              <a:rPr lang="en-US" sz="1000" b="0" i="0" dirty="0">
                <a:solidFill>
                  <a:srgbClr val="002957"/>
                </a:solidFill>
                <a:effectLst/>
                <a:ea typeface="Roboto" panose="02000000000000000000" pitchFamily="2" charset="0"/>
              </a:rPr>
              <a:t>. Folk </a:t>
            </a:r>
            <a:r>
              <a:rPr lang="en-US" sz="1000" b="0" i="0" dirty="0" err="1">
                <a:solidFill>
                  <a:srgbClr val="002957"/>
                </a:solidFill>
                <a:effectLst/>
                <a:ea typeface="Roboto" panose="02000000000000000000" pitchFamily="2" charset="0"/>
              </a:rPr>
              <a:t>velger</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en</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boligbygger</a:t>
            </a:r>
            <a:r>
              <a:rPr lang="en-US" sz="1000" b="0" i="0" dirty="0">
                <a:solidFill>
                  <a:srgbClr val="002957"/>
                </a:solidFill>
                <a:effectLst/>
                <a:ea typeface="Roboto" panose="02000000000000000000" pitchFamily="2" charset="0"/>
              </a:rPr>
              <a:t> de like </a:t>
            </a:r>
            <a:r>
              <a:rPr lang="en-US" sz="1000" b="0" i="0" dirty="0" err="1">
                <a:solidFill>
                  <a:srgbClr val="002957"/>
                </a:solidFill>
                <a:effectLst/>
                <a:ea typeface="Roboto" panose="02000000000000000000" pitchFamily="2" charset="0"/>
              </a:rPr>
              <a:t>og</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stoler</a:t>
            </a:r>
            <a:r>
              <a:rPr lang="en-US" sz="1000" b="0" i="0" dirty="0">
                <a:solidFill>
                  <a:srgbClr val="002957"/>
                </a:solidFill>
                <a:effectLst/>
                <a:ea typeface="Roboto" panose="02000000000000000000" pitchFamily="2" charset="0"/>
              </a:rPr>
              <a:t> </a:t>
            </a:r>
            <a:r>
              <a:rPr lang="en-US" sz="1000" b="0" i="0" dirty="0" err="1">
                <a:solidFill>
                  <a:srgbClr val="002957"/>
                </a:solidFill>
                <a:effectLst/>
                <a:ea typeface="Roboto" panose="02000000000000000000" pitchFamily="2" charset="0"/>
              </a:rPr>
              <a:t>på</a:t>
            </a:r>
            <a:r>
              <a:rPr lang="en-US" sz="1000" b="0" i="0" dirty="0">
                <a:solidFill>
                  <a:srgbClr val="002957"/>
                </a:solidFill>
                <a:effectLst/>
                <a:ea typeface="Roboto" panose="02000000000000000000" pitchFamily="2" charset="0"/>
              </a:rPr>
              <a:t>.</a:t>
            </a:r>
          </a:p>
        </p:txBody>
      </p:sp>
      <p:sp>
        <p:nvSpPr>
          <p:cNvPr id="26" name="Oval 25">
            <a:extLst>
              <a:ext uri="{FF2B5EF4-FFF2-40B4-BE49-F238E27FC236}">
                <a16:creationId xmlns:a16="http://schemas.microsoft.com/office/drawing/2014/main" id="{9152992A-45E2-1148-5FBA-272D96EB2033}"/>
              </a:ext>
            </a:extLst>
          </p:cNvPr>
          <p:cNvSpPr/>
          <p:nvPr/>
        </p:nvSpPr>
        <p:spPr>
          <a:xfrm>
            <a:off x="1175629" y="3891770"/>
            <a:ext cx="815338" cy="815338"/>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aphic 13">
            <a:extLst>
              <a:ext uri="{FF2B5EF4-FFF2-40B4-BE49-F238E27FC236}">
                <a16:creationId xmlns:a16="http://schemas.microsoft.com/office/drawing/2014/main" id="{E5723177-E140-96BE-0E1F-4B6FFCE09A16}"/>
              </a:ext>
            </a:extLst>
          </p:cNvPr>
          <p:cNvGrpSpPr/>
          <p:nvPr/>
        </p:nvGrpSpPr>
        <p:grpSpPr>
          <a:xfrm>
            <a:off x="1420788" y="4153434"/>
            <a:ext cx="325020" cy="292010"/>
            <a:chOff x="6885511" y="893556"/>
            <a:chExt cx="612570" cy="550356"/>
          </a:xfrm>
          <a:solidFill>
            <a:srgbClr val="2E3453"/>
          </a:solidFill>
        </p:grpSpPr>
        <p:sp>
          <p:nvSpPr>
            <p:cNvPr id="28" name="Freeform: Shape 27">
              <a:extLst>
                <a:ext uri="{FF2B5EF4-FFF2-40B4-BE49-F238E27FC236}">
                  <a16:creationId xmlns:a16="http://schemas.microsoft.com/office/drawing/2014/main" id="{5A7DC7BA-E956-4DCA-7C8F-BCF04C22E926}"/>
                </a:ext>
              </a:extLst>
            </p:cNvPr>
            <p:cNvSpPr/>
            <p:nvPr/>
          </p:nvSpPr>
          <p:spPr>
            <a:xfrm>
              <a:off x="6885511" y="893556"/>
              <a:ext cx="612570" cy="432309"/>
            </a:xfrm>
            <a:custGeom>
              <a:avLst/>
              <a:gdLst>
                <a:gd name="connsiteX0" fmla="*/ 591513 w 612570"/>
                <a:gd name="connsiteY0" fmla="*/ 169207 h 432308"/>
                <a:gd name="connsiteX1" fmla="*/ 585674 w 612570"/>
                <a:gd name="connsiteY1" fmla="*/ 169207 h 432308"/>
                <a:gd name="connsiteX2" fmla="*/ 530846 w 612570"/>
                <a:gd name="connsiteY2" fmla="*/ 21615 h 432308"/>
                <a:gd name="connsiteX3" fmla="*/ 499771 w 612570"/>
                <a:gd name="connsiteY3" fmla="*/ 0 h 432308"/>
                <a:gd name="connsiteX4" fmla="*/ 112799 w 612570"/>
                <a:gd name="connsiteY4" fmla="*/ 0 h 432308"/>
                <a:gd name="connsiteX5" fmla="*/ 81724 w 612570"/>
                <a:gd name="connsiteY5" fmla="*/ 21599 h 432308"/>
                <a:gd name="connsiteX6" fmla="*/ 26912 w 612570"/>
                <a:gd name="connsiteY6" fmla="*/ 169191 h 432308"/>
                <a:gd name="connsiteX7" fmla="*/ 21057 w 612570"/>
                <a:gd name="connsiteY7" fmla="*/ 169191 h 432308"/>
                <a:gd name="connsiteX8" fmla="*/ 0 w 612570"/>
                <a:gd name="connsiteY8" fmla="*/ 190248 h 432308"/>
                <a:gd name="connsiteX9" fmla="*/ 0 w 612570"/>
                <a:gd name="connsiteY9" fmla="*/ 207173 h 432308"/>
                <a:gd name="connsiteX10" fmla="*/ 21057 w 612570"/>
                <a:gd name="connsiteY10" fmla="*/ 228230 h 432308"/>
                <a:gd name="connsiteX11" fmla="*/ 24168 w 612570"/>
                <a:gd name="connsiteY11" fmla="*/ 228230 h 432308"/>
                <a:gd name="connsiteX12" fmla="*/ 24168 w 612570"/>
                <a:gd name="connsiteY12" fmla="*/ 424923 h 432308"/>
                <a:gd name="connsiteX13" fmla="*/ 33519 w 612570"/>
                <a:gd name="connsiteY13" fmla="*/ 433517 h 432308"/>
                <a:gd name="connsiteX14" fmla="*/ 42114 w 612570"/>
                <a:gd name="connsiteY14" fmla="*/ 424923 h 432308"/>
                <a:gd name="connsiteX15" fmla="*/ 42114 w 612570"/>
                <a:gd name="connsiteY15" fmla="*/ 228230 h 432308"/>
                <a:gd name="connsiteX16" fmla="*/ 183005 w 612570"/>
                <a:gd name="connsiteY16" fmla="*/ 228230 h 432308"/>
                <a:gd name="connsiteX17" fmla="*/ 203887 w 612570"/>
                <a:gd name="connsiteY17" fmla="*/ 219584 h 432308"/>
                <a:gd name="connsiteX18" fmla="*/ 306285 w 612570"/>
                <a:gd name="connsiteY18" fmla="*/ 117186 h 432308"/>
                <a:gd name="connsiteX19" fmla="*/ 408683 w 612570"/>
                <a:gd name="connsiteY19" fmla="*/ 219584 h 432308"/>
                <a:gd name="connsiteX20" fmla="*/ 429565 w 612570"/>
                <a:gd name="connsiteY20" fmla="*/ 228230 h 432308"/>
                <a:gd name="connsiteX21" fmla="*/ 570456 w 612570"/>
                <a:gd name="connsiteY21" fmla="*/ 228230 h 432308"/>
                <a:gd name="connsiteX22" fmla="*/ 570456 w 612570"/>
                <a:gd name="connsiteY22" fmla="*/ 252047 h 432308"/>
                <a:gd name="connsiteX23" fmla="*/ 579807 w 612570"/>
                <a:gd name="connsiteY23" fmla="*/ 260642 h 432308"/>
                <a:gd name="connsiteX24" fmla="*/ 588402 w 612570"/>
                <a:gd name="connsiteY24" fmla="*/ 252047 h 432308"/>
                <a:gd name="connsiteX25" fmla="*/ 588402 w 612570"/>
                <a:gd name="connsiteY25" fmla="*/ 228230 h 432308"/>
                <a:gd name="connsiteX26" fmla="*/ 591593 w 612570"/>
                <a:gd name="connsiteY26" fmla="*/ 228230 h 432308"/>
                <a:gd name="connsiteX27" fmla="*/ 612650 w 612570"/>
                <a:gd name="connsiteY27" fmla="*/ 207173 h 432308"/>
                <a:gd name="connsiteX28" fmla="*/ 612650 w 612570"/>
                <a:gd name="connsiteY28" fmla="*/ 190264 h 432308"/>
                <a:gd name="connsiteX29" fmla="*/ 591593 w 612570"/>
                <a:gd name="connsiteY29" fmla="*/ 169207 h 432308"/>
                <a:gd name="connsiteX30" fmla="*/ 98586 w 612570"/>
                <a:gd name="connsiteY30" fmla="*/ 27853 h 432308"/>
                <a:gd name="connsiteX31" fmla="*/ 112831 w 612570"/>
                <a:gd name="connsiteY31" fmla="*/ 17946 h 432308"/>
                <a:gd name="connsiteX32" fmla="*/ 499803 w 612570"/>
                <a:gd name="connsiteY32" fmla="*/ 17946 h 432308"/>
                <a:gd name="connsiteX33" fmla="*/ 514049 w 612570"/>
                <a:gd name="connsiteY33" fmla="*/ 27853 h 432308"/>
                <a:gd name="connsiteX34" fmla="*/ 566548 w 612570"/>
                <a:gd name="connsiteY34" fmla="*/ 169207 h 432308"/>
                <a:gd name="connsiteX35" fmla="*/ 441816 w 612570"/>
                <a:gd name="connsiteY35" fmla="*/ 169207 h 432308"/>
                <a:gd name="connsiteX36" fmla="*/ 327199 w 612570"/>
                <a:gd name="connsiteY36" fmla="*/ 54573 h 432308"/>
                <a:gd name="connsiteX37" fmla="*/ 285451 w 612570"/>
                <a:gd name="connsiteY37" fmla="*/ 54573 h 432308"/>
                <a:gd name="connsiteX38" fmla="*/ 170818 w 612570"/>
                <a:gd name="connsiteY38" fmla="*/ 169207 h 432308"/>
                <a:gd name="connsiteX39" fmla="*/ 46086 w 612570"/>
                <a:gd name="connsiteY39" fmla="*/ 169207 h 432308"/>
                <a:gd name="connsiteX40" fmla="*/ 594703 w 612570"/>
                <a:gd name="connsiteY40" fmla="*/ 207189 h 432308"/>
                <a:gd name="connsiteX41" fmla="*/ 591513 w 612570"/>
                <a:gd name="connsiteY41" fmla="*/ 210300 h 432308"/>
                <a:gd name="connsiteX42" fmla="*/ 429565 w 612570"/>
                <a:gd name="connsiteY42" fmla="*/ 210300 h 432308"/>
                <a:gd name="connsiteX43" fmla="*/ 421381 w 612570"/>
                <a:gd name="connsiteY43" fmla="*/ 206918 h 432308"/>
                <a:gd name="connsiteX44" fmla="*/ 312666 w 612570"/>
                <a:gd name="connsiteY44" fmla="*/ 98155 h 432308"/>
                <a:gd name="connsiteX45" fmla="*/ 299965 w 612570"/>
                <a:gd name="connsiteY45" fmla="*/ 98094 h 432308"/>
                <a:gd name="connsiteX46" fmla="*/ 299904 w 612570"/>
                <a:gd name="connsiteY46" fmla="*/ 98155 h 432308"/>
                <a:gd name="connsiteX47" fmla="*/ 191157 w 612570"/>
                <a:gd name="connsiteY47" fmla="*/ 206902 h 432308"/>
                <a:gd name="connsiteX48" fmla="*/ 182973 w 612570"/>
                <a:gd name="connsiteY48" fmla="*/ 210300 h 432308"/>
                <a:gd name="connsiteX49" fmla="*/ 21057 w 612570"/>
                <a:gd name="connsiteY49" fmla="*/ 210300 h 432308"/>
                <a:gd name="connsiteX50" fmla="*/ 17867 w 612570"/>
                <a:gd name="connsiteY50" fmla="*/ 207189 h 432308"/>
                <a:gd name="connsiteX51" fmla="*/ 17867 w 612570"/>
                <a:gd name="connsiteY51" fmla="*/ 190264 h 432308"/>
                <a:gd name="connsiteX52" fmla="*/ 21057 w 612570"/>
                <a:gd name="connsiteY52" fmla="*/ 187153 h 432308"/>
                <a:gd name="connsiteX53" fmla="*/ 174487 w 612570"/>
                <a:gd name="connsiteY53" fmla="*/ 187153 h 432308"/>
                <a:gd name="connsiteX54" fmla="*/ 180868 w 612570"/>
                <a:gd name="connsiteY54" fmla="*/ 184521 h 432308"/>
                <a:gd name="connsiteX55" fmla="*/ 298117 w 612570"/>
                <a:gd name="connsiteY55" fmla="*/ 67271 h 432308"/>
                <a:gd name="connsiteX56" fmla="*/ 314473 w 612570"/>
                <a:gd name="connsiteY56" fmla="*/ 67260 h 432308"/>
                <a:gd name="connsiteX57" fmla="*/ 314485 w 612570"/>
                <a:gd name="connsiteY57" fmla="*/ 67271 h 432308"/>
                <a:gd name="connsiteX58" fmla="*/ 431750 w 612570"/>
                <a:gd name="connsiteY58" fmla="*/ 184521 h 432308"/>
                <a:gd name="connsiteX59" fmla="*/ 438131 w 612570"/>
                <a:gd name="connsiteY59" fmla="*/ 187153 h 432308"/>
                <a:gd name="connsiteX60" fmla="*/ 591577 w 612570"/>
                <a:gd name="connsiteY60" fmla="*/ 187153 h 432308"/>
                <a:gd name="connsiteX61" fmla="*/ 594687 w 612570"/>
                <a:gd name="connsiteY61" fmla="*/ 190264 h 43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12570" h="432308">
                  <a:moveTo>
                    <a:pt x="591513" y="169207"/>
                  </a:moveTo>
                  <a:lnTo>
                    <a:pt x="585674" y="169207"/>
                  </a:lnTo>
                  <a:lnTo>
                    <a:pt x="530846" y="21615"/>
                  </a:lnTo>
                  <a:cubicBezTo>
                    <a:pt x="525994" y="8647"/>
                    <a:pt x="513618" y="38"/>
                    <a:pt x="499771" y="0"/>
                  </a:cubicBezTo>
                  <a:lnTo>
                    <a:pt x="112799" y="0"/>
                  </a:lnTo>
                  <a:cubicBezTo>
                    <a:pt x="98958" y="40"/>
                    <a:pt x="86585" y="8640"/>
                    <a:pt x="81724" y="21599"/>
                  </a:cubicBezTo>
                  <a:lnTo>
                    <a:pt x="26912" y="169191"/>
                  </a:lnTo>
                  <a:lnTo>
                    <a:pt x="21057" y="169191"/>
                  </a:lnTo>
                  <a:cubicBezTo>
                    <a:pt x="9435" y="169208"/>
                    <a:pt x="18" y="178626"/>
                    <a:pt x="0" y="190248"/>
                  </a:cubicBezTo>
                  <a:lnTo>
                    <a:pt x="0" y="207173"/>
                  </a:lnTo>
                  <a:cubicBezTo>
                    <a:pt x="18" y="218795"/>
                    <a:pt x="9435" y="228213"/>
                    <a:pt x="21057" y="228230"/>
                  </a:cubicBezTo>
                  <a:lnTo>
                    <a:pt x="24168" y="228230"/>
                  </a:lnTo>
                  <a:lnTo>
                    <a:pt x="24168" y="424923"/>
                  </a:lnTo>
                  <a:cubicBezTo>
                    <a:pt x="24377" y="429878"/>
                    <a:pt x="28564" y="433726"/>
                    <a:pt x="33519" y="433517"/>
                  </a:cubicBezTo>
                  <a:cubicBezTo>
                    <a:pt x="38182" y="433321"/>
                    <a:pt x="41918" y="429586"/>
                    <a:pt x="42114" y="424923"/>
                  </a:cubicBezTo>
                  <a:lnTo>
                    <a:pt x="42114" y="228230"/>
                  </a:lnTo>
                  <a:lnTo>
                    <a:pt x="183005" y="228230"/>
                  </a:lnTo>
                  <a:cubicBezTo>
                    <a:pt x="190842" y="228255"/>
                    <a:pt x="198361" y="225141"/>
                    <a:pt x="203887" y="219584"/>
                  </a:cubicBezTo>
                  <a:lnTo>
                    <a:pt x="306285" y="117186"/>
                  </a:lnTo>
                  <a:lnTo>
                    <a:pt x="408683" y="219584"/>
                  </a:lnTo>
                  <a:cubicBezTo>
                    <a:pt x="414210" y="225138"/>
                    <a:pt x="421729" y="228251"/>
                    <a:pt x="429565" y="228230"/>
                  </a:cubicBezTo>
                  <a:lnTo>
                    <a:pt x="570456" y="228230"/>
                  </a:lnTo>
                  <a:lnTo>
                    <a:pt x="570456" y="252047"/>
                  </a:lnTo>
                  <a:cubicBezTo>
                    <a:pt x="570665" y="257003"/>
                    <a:pt x="574852" y="260851"/>
                    <a:pt x="579807" y="260642"/>
                  </a:cubicBezTo>
                  <a:cubicBezTo>
                    <a:pt x="584470" y="260445"/>
                    <a:pt x="588206" y="256710"/>
                    <a:pt x="588402" y="252047"/>
                  </a:cubicBezTo>
                  <a:lnTo>
                    <a:pt x="588402" y="228230"/>
                  </a:lnTo>
                  <a:lnTo>
                    <a:pt x="591593" y="228230"/>
                  </a:lnTo>
                  <a:cubicBezTo>
                    <a:pt x="603218" y="228221"/>
                    <a:pt x="612641" y="218799"/>
                    <a:pt x="612650" y="207173"/>
                  </a:cubicBezTo>
                  <a:lnTo>
                    <a:pt x="612650" y="190264"/>
                  </a:lnTo>
                  <a:cubicBezTo>
                    <a:pt x="612632" y="178641"/>
                    <a:pt x="603215" y="169224"/>
                    <a:pt x="591593" y="169207"/>
                  </a:cubicBezTo>
                  <a:close/>
                  <a:moveTo>
                    <a:pt x="98586" y="27853"/>
                  </a:moveTo>
                  <a:cubicBezTo>
                    <a:pt x="100810" y="21908"/>
                    <a:pt x="106484" y="17962"/>
                    <a:pt x="112831" y="17946"/>
                  </a:cubicBezTo>
                  <a:lnTo>
                    <a:pt x="499803" y="17946"/>
                  </a:lnTo>
                  <a:cubicBezTo>
                    <a:pt x="506149" y="17967"/>
                    <a:pt x="511820" y="21911"/>
                    <a:pt x="514049" y="27853"/>
                  </a:cubicBezTo>
                  <a:lnTo>
                    <a:pt x="566548" y="169207"/>
                  </a:lnTo>
                  <a:lnTo>
                    <a:pt x="441816" y="169207"/>
                  </a:lnTo>
                  <a:lnTo>
                    <a:pt x="327199" y="54573"/>
                  </a:lnTo>
                  <a:cubicBezTo>
                    <a:pt x="315669" y="43049"/>
                    <a:pt x="296981" y="43049"/>
                    <a:pt x="285451" y="54573"/>
                  </a:cubicBezTo>
                  <a:lnTo>
                    <a:pt x="170818" y="169207"/>
                  </a:lnTo>
                  <a:lnTo>
                    <a:pt x="46086" y="169207"/>
                  </a:lnTo>
                  <a:close/>
                  <a:moveTo>
                    <a:pt x="594703" y="207189"/>
                  </a:moveTo>
                  <a:cubicBezTo>
                    <a:pt x="594660" y="208920"/>
                    <a:pt x="593244" y="210300"/>
                    <a:pt x="591513" y="210300"/>
                  </a:cubicBezTo>
                  <a:lnTo>
                    <a:pt x="429565" y="210300"/>
                  </a:lnTo>
                  <a:cubicBezTo>
                    <a:pt x="426495" y="210312"/>
                    <a:pt x="423547" y="209094"/>
                    <a:pt x="421381" y="206918"/>
                  </a:cubicBezTo>
                  <a:lnTo>
                    <a:pt x="312666" y="98155"/>
                  </a:lnTo>
                  <a:cubicBezTo>
                    <a:pt x="309175" y="94631"/>
                    <a:pt x="303489" y="94604"/>
                    <a:pt x="299965" y="98094"/>
                  </a:cubicBezTo>
                  <a:cubicBezTo>
                    <a:pt x="299945" y="98114"/>
                    <a:pt x="299924" y="98134"/>
                    <a:pt x="299904" y="98155"/>
                  </a:cubicBezTo>
                  <a:lnTo>
                    <a:pt x="191157" y="206902"/>
                  </a:lnTo>
                  <a:cubicBezTo>
                    <a:pt x="188993" y="209084"/>
                    <a:pt x="186046" y="210307"/>
                    <a:pt x="182973" y="210300"/>
                  </a:cubicBezTo>
                  <a:lnTo>
                    <a:pt x="21057" y="210300"/>
                  </a:lnTo>
                  <a:cubicBezTo>
                    <a:pt x="19326" y="210300"/>
                    <a:pt x="17910" y="208920"/>
                    <a:pt x="17867" y="207189"/>
                  </a:cubicBezTo>
                  <a:lnTo>
                    <a:pt x="17867" y="190264"/>
                  </a:lnTo>
                  <a:cubicBezTo>
                    <a:pt x="17910" y="188533"/>
                    <a:pt x="19326" y="187152"/>
                    <a:pt x="21057" y="187153"/>
                  </a:cubicBezTo>
                  <a:lnTo>
                    <a:pt x="174487" y="187153"/>
                  </a:lnTo>
                  <a:cubicBezTo>
                    <a:pt x="176879" y="187159"/>
                    <a:pt x="179175" y="186212"/>
                    <a:pt x="180868" y="184521"/>
                  </a:cubicBezTo>
                  <a:lnTo>
                    <a:pt x="298117" y="67271"/>
                  </a:lnTo>
                  <a:cubicBezTo>
                    <a:pt x="302631" y="62751"/>
                    <a:pt x="309954" y="62746"/>
                    <a:pt x="314473" y="67260"/>
                  </a:cubicBezTo>
                  <a:cubicBezTo>
                    <a:pt x="314477" y="67264"/>
                    <a:pt x="314481" y="67267"/>
                    <a:pt x="314485" y="67271"/>
                  </a:cubicBezTo>
                  <a:lnTo>
                    <a:pt x="431750" y="184521"/>
                  </a:lnTo>
                  <a:cubicBezTo>
                    <a:pt x="433441" y="186215"/>
                    <a:pt x="435738" y="187162"/>
                    <a:pt x="438131" y="187153"/>
                  </a:cubicBezTo>
                  <a:lnTo>
                    <a:pt x="591577" y="187153"/>
                  </a:lnTo>
                  <a:cubicBezTo>
                    <a:pt x="593277" y="187195"/>
                    <a:pt x="594645" y="188563"/>
                    <a:pt x="594687" y="190264"/>
                  </a:cubicBezTo>
                  <a:close/>
                </a:path>
              </a:pathLst>
            </a:custGeom>
            <a:grpFill/>
            <a:ln w="1588"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02F2AC4A-E7A5-C4E7-5B51-10386F77DC85}"/>
                </a:ext>
              </a:extLst>
            </p:cNvPr>
            <p:cNvSpPr/>
            <p:nvPr/>
          </p:nvSpPr>
          <p:spPr>
            <a:xfrm>
              <a:off x="7295231" y="1193285"/>
              <a:ext cx="138785" cy="177071"/>
            </a:xfrm>
            <a:custGeom>
              <a:avLst/>
              <a:gdLst>
                <a:gd name="connsiteX0" fmla="*/ 129820 w 138785"/>
                <a:gd name="connsiteY0" fmla="*/ 177470 h 177071"/>
                <a:gd name="connsiteX1" fmla="*/ 138801 w 138785"/>
                <a:gd name="connsiteY1" fmla="*/ 168505 h 177071"/>
                <a:gd name="connsiteX2" fmla="*/ 138801 w 138785"/>
                <a:gd name="connsiteY2" fmla="*/ 8981 h 177071"/>
                <a:gd name="connsiteX3" fmla="*/ 129852 w 138785"/>
                <a:gd name="connsiteY3" fmla="*/ 0 h 177071"/>
                <a:gd name="connsiteX4" fmla="*/ 129836 w 138785"/>
                <a:gd name="connsiteY4" fmla="*/ 0 h 177071"/>
                <a:gd name="connsiteX5" fmla="*/ 8965 w 138785"/>
                <a:gd name="connsiteY5" fmla="*/ 0 h 177071"/>
                <a:gd name="connsiteX6" fmla="*/ 0 w 138785"/>
                <a:gd name="connsiteY6" fmla="*/ 8965 h 177071"/>
                <a:gd name="connsiteX7" fmla="*/ 0 w 138785"/>
                <a:gd name="connsiteY7" fmla="*/ 8981 h 177071"/>
                <a:gd name="connsiteX8" fmla="*/ 0 w 138785"/>
                <a:gd name="connsiteY8" fmla="*/ 168505 h 177071"/>
                <a:gd name="connsiteX9" fmla="*/ 8981 w 138785"/>
                <a:gd name="connsiteY9" fmla="*/ 177486 h 177071"/>
                <a:gd name="connsiteX10" fmla="*/ 120855 w 138785"/>
                <a:gd name="connsiteY10" fmla="*/ 120855 h 177071"/>
                <a:gd name="connsiteX11" fmla="*/ 78422 w 138785"/>
                <a:gd name="connsiteY11" fmla="*/ 120855 h 177071"/>
                <a:gd name="connsiteX12" fmla="*/ 78422 w 138785"/>
                <a:gd name="connsiteY12" fmla="*/ 78342 h 177071"/>
                <a:gd name="connsiteX13" fmla="*/ 120903 w 138785"/>
                <a:gd name="connsiteY13" fmla="*/ 78342 h 177071"/>
                <a:gd name="connsiteX14" fmla="*/ 60427 w 138785"/>
                <a:gd name="connsiteY14" fmla="*/ 120855 h 177071"/>
                <a:gd name="connsiteX15" fmla="*/ 17946 w 138785"/>
                <a:gd name="connsiteY15" fmla="*/ 120855 h 177071"/>
                <a:gd name="connsiteX16" fmla="*/ 17946 w 138785"/>
                <a:gd name="connsiteY16" fmla="*/ 78342 h 177071"/>
                <a:gd name="connsiteX17" fmla="*/ 60427 w 138785"/>
                <a:gd name="connsiteY17" fmla="*/ 78342 h 177071"/>
                <a:gd name="connsiteX18" fmla="*/ 120855 w 138785"/>
                <a:gd name="connsiteY18" fmla="*/ 159523 h 177071"/>
                <a:gd name="connsiteX19" fmla="*/ 17930 w 138785"/>
                <a:gd name="connsiteY19" fmla="*/ 159523 h 177071"/>
                <a:gd name="connsiteX20" fmla="*/ 17930 w 138785"/>
                <a:gd name="connsiteY20" fmla="*/ 138785 h 177071"/>
                <a:gd name="connsiteX21" fmla="*/ 120855 w 138785"/>
                <a:gd name="connsiteY21" fmla="*/ 138785 h 177071"/>
                <a:gd name="connsiteX22" fmla="*/ 120855 w 138785"/>
                <a:gd name="connsiteY22" fmla="*/ 60412 h 177071"/>
                <a:gd name="connsiteX23" fmla="*/ 78422 w 138785"/>
                <a:gd name="connsiteY23" fmla="*/ 60412 h 177071"/>
                <a:gd name="connsiteX24" fmla="*/ 78422 w 138785"/>
                <a:gd name="connsiteY24" fmla="*/ 17946 h 177071"/>
                <a:gd name="connsiteX25" fmla="*/ 120903 w 138785"/>
                <a:gd name="connsiteY25" fmla="*/ 17946 h 177071"/>
                <a:gd name="connsiteX26" fmla="*/ 60427 w 138785"/>
                <a:gd name="connsiteY26" fmla="*/ 17930 h 177071"/>
                <a:gd name="connsiteX27" fmla="*/ 60427 w 138785"/>
                <a:gd name="connsiteY27" fmla="*/ 60412 h 177071"/>
                <a:gd name="connsiteX28" fmla="*/ 17946 w 138785"/>
                <a:gd name="connsiteY28" fmla="*/ 60412 h 177071"/>
                <a:gd name="connsiteX29" fmla="*/ 17946 w 138785"/>
                <a:gd name="connsiteY29" fmla="*/ 17946 h 17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8785" h="177071">
                  <a:moveTo>
                    <a:pt x="129820" y="177470"/>
                  </a:moveTo>
                  <a:cubicBezTo>
                    <a:pt x="134774" y="177470"/>
                    <a:pt x="138793" y="173459"/>
                    <a:pt x="138801" y="168505"/>
                  </a:cubicBezTo>
                  <a:lnTo>
                    <a:pt x="138801" y="8981"/>
                  </a:lnTo>
                  <a:cubicBezTo>
                    <a:pt x="138810" y="4030"/>
                    <a:pt x="134804" y="9"/>
                    <a:pt x="129852" y="0"/>
                  </a:cubicBezTo>
                  <a:cubicBezTo>
                    <a:pt x="129847" y="0"/>
                    <a:pt x="129841" y="0"/>
                    <a:pt x="129836" y="0"/>
                  </a:cubicBezTo>
                  <a:lnTo>
                    <a:pt x="8965" y="0"/>
                  </a:lnTo>
                  <a:cubicBezTo>
                    <a:pt x="4014" y="0"/>
                    <a:pt x="0" y="4014"/>
                    <a:pt x="0" y="8965"/>
                  </a:cubicBezTo>
                  <a:cubicBezTo>
                    <a:pt x="0" y="8971"/>
                    <a:pt x="0" y="8976"/>
                    <a:pt x="0" y="8981"/>
                  </a:cubicBezTo>
                  <a:lnTo>
                    <a:pt x="0" y="168505"/>
                  </a:lnTo>
                  <a:cubicBezTo>
                    <a:pt x="0" y="173465"/>
                    <a:pt x="4021" y="177486"/>
                    <a:pt x="8981" y="177486"/>
                  </a:cubicBezTo>
                  <a:close/>
                  <a:moveTo>
                    <a:pt x="120855" y="120855"/>
                  </a:moveTo>
                  <a:lnTo>
                    <a:pt x="78422" y="120855"/>
                  </a:lnTo>
                  <a:lnTo>
                    <a:pt x="78422" y="78342"/>
                  </a:lnTo>
                  <a:lnTo>
                    <a:pt x="120903" y="78342"/>
                  </a:lnTo>
                  <a:close/>
                  <a:moveTo>
                    <a:pt x="60427" y="120855"/>
                  </a:moveTo>
                  <a:lnTo>
                    <a:pt x="17946" y="120855"/>
                  </a:lnTo>
                  <a:lnTo>
                    <a:pt x="17946" y="78342"/>
                  </a:lnTo>
                  <a:lnTo>
                    <a:pt x="60427" y="78342"/>
                  </a:lnTo>
                  <a:close/>
                  <a:moveTo>
                    <a:pt x="120855" y="159523"/>
                  </a:moveTo>
                  <a:lnTo>
                    <a:pt x="17930" y="159523"/>
                  </a:lnTo>
                  <a:lnTo>
                    <a:pt x="17930" y="138785"/>
                  </a:lnTo>
                  <a:lnTo>
                    <a:pt x="120855" y="138785"/>
                  </a:lnTo>
                  <a:close/>
                  <a:moveTo>
                    <a:pt x="120855" y="60412"/>
                  </a:moveTo>
                  <a:lnTo>
                    <a:pt x="78422" y="60412"/>
                  </a:lnTo>
                  <a:lnTo>
                    <a:pt x="78422" y="17946"/>
                  </a:lnTo>
                  <a:lnTo>
                    <a:pt x="120903" y="17946"/>
                  </a:lnTo>
                  <a:close/>
                  <a:moveTo>
                    <a:pt x="60427" y="17930"/>
                  </a:moveTo>
                  <a:lnTo>
                    <a:pt x="60427" y="60412"/>
                  </a:lnTo>
                  <a:lnTo>
                    <a:pt x="17946" y="60412"/>
                  </a:lnTo>
                  <a:lnTo>
                    <a:pt x="17946" y="17946"/>
                  </a:lnTo>
                  <a:close/>
                </a:path>
              </a:pathLst>
            </a:custGeom>
            <a:grpFill/>
            <a:ln w="1588"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9C2442A-78D1-06E5-F264-274A5BE459C5}"/>
                </a:ext>
              </a:extLst>
            </p:cNvPr>
            <p:cNvSpPr/>
            <p:nvPr/>
          </p:nvSpPr>
          <p:spPr>
            <a:xfrm>
              <a:off x="6949576" y="1193285"/>
              <a:ext cx="138785" cy="177071"/>
            </a:xfrm>
            <a:custGeom>
              <a:avLst/>
              <a:gdLst>
                <a:gd name="connsiteX0" fmla="*/ 129820 w 138785"/>
                <a:gd name="connsiteY0" fmla="*/ 177470 h 177071"/>
                <a:gd name="connsiteX1" fmla="*/ 138801 w 138785"/>
                <a:gd name="connsiteY1" fmla="*/ 168505 h 177071"/>
                <a:gd name="connsiteX2" fmla="*/ 138801 w 138785"/>
                <a:gd name="connsiteY2" fmla="*/ 8981 h 177071"/>
                <a:gd name="connsiteX3" fmla="*/ 129852 w 138785"/>
                <a:gd name="connsiteY3" fmla="*/ 0 h 177071"/>
                <a:gd name="connsiteX4" fmla="*/ 129836 w 138785"/>
                <a:gd name="connsiteY4" fmla="*/ 0 h 177071"/>
                <a:gd name="connsiteX5" fmla="*/ 8965 w 138785"/>
                <a:gd name="connsiteY5" fmla="*/ 0 h 177071"/>
                <a:gd name="connsiteX6" fmla="*/ 0 w 138785"/>
                <a:gd name="connsiteY6" fmla="*/ 8965 h 177071"/>
                <a:gd name="connsiteX7" fmla="*/ 0 w 138785"/>
                <a:gd name="connsiteY7" fmla="*/ 8981 h 177071"/>
                <a:gd name="connsiteX8" fmla="*/ 0 w 138785"/>
                <a:gd name="connsiteY8" fmla="*/ 168505 h 177071"/>
                <a:gd name="connsiteX9" fmla="*/ 8981 w 138785"/>
                <a:gd name="connsiteY9" fmla="*/ 177486 h 177071"/>
                <a:gd name="connsiteX10" fmla="*/ 120855 w 138785"/>
                <a:gd name="connsiteY10" fmla="*/ 120855 h 177071"/>
                <a:gd name="connsiteX11" fmla="*/ 78374 w 138785"/>
                <a:gd name="connsiteY11" fmla="*/ 120855 h 177071"/>
                <a:gd name="connsiteX12" fmla="*/ 78374 w 138785"/>
                <a:gd name="connsiteY12" fmla="*/ 78342 h 177071"/>
                <a:gd name="connsiteX13" fmla="*/ 120855 w 138785"/>
                <a:gd name="connsiteY13" fmla="*/ 78342 h 177071"/>
                <a:gd name="connsiteX14" fmla="*/ 60428 w 138785"/>
                <a:gd name="connsiteY14" fmla="*/ 120855 h 177071"/>
                <a:gd name="connsiteX15" fmla="*/ 17931 w 138785"/>
                <a:gd name="connsiteY15" fmla="*/ 120855 h 177071"/>
                <a:gd name="connsiteX16" fmla="*/ 17931 w 138785"/>
                <a:gd name="connsiteY16" fmla="*/ 78342 h 177071"/>
                <a:gd name="connsiteX17" fmla="*/ 60364 w 138785"/>
                <a:gd name="connsiteY17" fmla="*/ 78342 h 177071"/>
                <a:gd name="connsiteX18" fmla="*/ 120855 w 138785"/>
                <a:gd name="connsiteY18" fmla="*/ 159523 h 177071"/>
                <a:gd name="connsiteX19" fmla="*/ 17931 w 138785"/>
                <a:gd name="connsiteY19" fmla="*/ 159523 h 177071"/>
                <a:gd name="connsiteX20" fmla="*/ 17931 w 138785"/>
                <a:gd name="connsiteY20" fmla="*/ 138785 h 177071"/>
                <a:gd name="connsiteX21" fmla="*/ 120855 w 138785"/>
                <a:gd name="connsiteY21" fmla="*/ 138785 h 177071"/>
                <a:gd name="connsiteX22" fmla="*/ 120855 w 138785"/>
                <a:gd name="connsiteY22" fmla="*/ 60412 h 177071"/>
                <a:gd name="connsiteX23" fmla="*/ 78374 w 138785"/>
                <a:gd name="connsiteY23" fmla="*/ 60412 h 177071"/>
                <a:gd name="connsiteX24" fmla="*/ 78374 w 138785"/>
                <a:gd name="connsiteY24" fmla="*/ 17946 h 177071"/>
                <a:gd name="connsiteX25" fmla="*/ 120855 w 138785"/>
                <a:gd name="connsiteY25" fmla="*/ 17946 h 177071"/>
                <a:gd name="connsiteX26" fmla="*/ 60364 w 138785"/>
                <a:gd name="connsiteY26" fmla="*/ 17946 h 177071"/>
                <a:gd name="connsiteX27" fmla="*/ 60364 w 138785"/>
                <a:gd name="connsiteY27" fmla="*/ 60428 h 177071"/>
                <a:gd name="connsiteX28" fmla="*/ 17931 w 138785"/>
                <a:gd name="connsiteY28" fmla="*/ 60428 h 177071"/>
                <a:gd name="connsiteX29" fmla="*/ 17931 w 138785"/>
                <a:gd name="connsiteY29" fmla="*/ 17946 h 17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8785" h="177071">
                  <a:moveTo>
                    <a:pt x="129820" y="177470"/>
                  </a:moveTo>
                  <a:cubicBezTo>
                    <a:pt x="134774" y="177470"/>
                    <a:pt x="138793" y="173459"/>
                    <a:pt x="138801" y="168505"/>
                  </a:cubicBezTo>
                  <a:lnTo>
                    <a:pt x="138801" y="8981"/>
                  </a:lnTo>
                  <a:cubicBezTo>
                    <a:pt x="138810" y="4030"/>
                    <a:pt x="134804" y="9"/>
                    <a:pt x="129852" y="0"/>
                  </a:cubicBezTo>
                  <a:cubicBezTo>
                    <a:pt x="129847" y="0"/>
                    <a:pt x="129842" y="0"/>
                    <a:pt x="129836" y="0"/>
                  </a:cubicBezTo>
                  <a:lnTo>
                    <a:pt x="8965" y="0"/>
                  </a:lnTo>
                  <a:cubicBezTo>
                    <a:pt x="4014" y="0"/>
                    <a:pt x="0" y="4014"/>
                    <a:pt x="0" y="8965"/>
                  </a:cubicBezTo>
                  <a:cubicBezTo>
                    <a:pt x="0" y="8971"/>
                    <a:pt x="0" y="8976"/>
                    <a:pt x="0" y="8981"/>
                  </a:cubicBezTo>
                  <a:lnTo>
                    <a:pt x="0" y="168505"/>
                  </a:lnTo>
                  <a:cubicBezTo>
                    <a:pt x="0" y="173465"/>
                    <a:pt x="4021" y="177486"/>
                    <a:pt x="8981" y="177486"/>
                  </a:cubicBezTo>
                  <a:close/>
                  <a:moveTo>
                    <a:pt x="120855" y="120855"/>
                  </a:moveTo>
                  <a:lnTo>
                    <a:pt x="78374" y="120855"/>
                  </a:lnTo>
                  <a:lnTo>
                    <a:pt x="78374" y="78342"/>
                  </a:lnTo>
                  <a:lnTo>
                    <a:pt x="120855" y="78342"/>
                  </a:lnTo>
                  <a:close/>
                  <a:moveTo>
                    <a:pt x="60428" y="120855"/>
                  </a:moveTo>
                  <a:lnTo>
                    <a:pt x="17931" y="120855"/>
                  </a:lnTo>
                  <a:lnTo>
                    <a:pt x="17931" y="78342"/>
                  </a:lnTo>
                  <a:lnTo>
                    <a:pt x="60364" y="78342"/>
                  </a:lnTo>
                  <a:close/>
                  <a:moveTo>
                    <a:pt x="120855" y="159523"/>
                  </a:moveTo>
                  <a:lnTo>
                    <a:pt x="17931" y="159523"/>
                  </a:lnTo>
                  <a:lnTo>
                    <a:pt x="17931" y="138785"/>
                  </a:lnTo>
                  <a:lnTo>
                    <a:pt x="120855" y="138785"/>
                  </a:lnTo>
                  <a:close/>
                  <a:moveTo>
                    <a:pt x="120855" y="60412"/>
                  </a:moveTo>
                  <a:lnTo>
                    <a:pt x="78374" y="60412"/>
                  </a:lnTo>
                  <a:lnTo>
                    <a:pt x="78374" y="17946"/>
                  </a:lnTo>
                  <a:lnTo>
                    <a:pt x="120855" y="17946"/>
                  </a:lnTo>
                  <a:close/>
                  <a:moveTo>
                    <a:pt x="60364" y="17946"/>
                  </a:moveTo>
                  <a:lnTo>
                    <a:pt x="60364" y="60428"/>
                  </a:lnTo>
                  <a:lnTo>
                    <a:pt x="17931" y="60428"/>
                  </a:lnTo>
                  <a:lnTo>
                    <a:pt x="17931" y="17946"/>
                  </a:lnTo>
                  <a:close/>
                </a:path>
              </a:pathLst>
            </a:custGeom>
            <a:grpFill/>
            <a:ln w="1588"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9D9C780-3761-4730-2893-1E96264266B7}"/>
                </a:ext>
              </a:extLst>
            </p:cNvPr>
            <p:cNvSpPr/>
            <p:nvPr/>
          </p:nvSpPr>
          <p:spPr>
            <a:xfrm>
              <a:off x="7153813" y="1231953"/>
              <a:ext cx="74976" cy="55833"/>
            </a:xfrm>
            <a:custGeom>
              <a:avLst/>
              <a:gdLst>
                <a:gd name="connsiteX0" fmla="*/ 66984 w 74976"/>
                <a:gd name="connsiteY0" fmla="*/ 0 h 55833"/>
                <a:gd name="connsiteX1" fmla="*/ 8965 w 74976"/>
                <a:gd name="connsiteY1" fmla="*/ 0 h 55833"/>
                <a:gd name="connsiteX2" fmla="*/ 0 w 74976"/>
                <a:gd name="connsiteY2" fmla="*/ 8965 h 55833"/>
                <a:gd name="connsiteX3" fmla="*/ 0 w 74976"/>
                <a:gd name="connsiteY3" fmla="*/ 47650 h 55833"/>
                <a:gd name="connsiteX4" fmla="*/ 8981 w 74976"/>
                <a:gd name="connsiteY4" fmla="*/ 56631 h 55833"/>
                <a:gd name="connsiteX5" fmla="*/ 67000 w 74976"/>
                <a:gd name="connsiteY5" fmla="*/ 56631 h 55833"/>
                <a:gd name="connsiteX6" fmla="*/ 75981 w 74976"/>
                <a:gd name="connsiteY6" fmla="*/ 47666 h 55833"/>
                <a:gd name="connsiteX7" fmla="*/ 75981 w 74976"/>
                <a:gd name="connsiteY7" fmla="*/ 8981 h 55833"/>
                <a:gd name="connsiteX8" fmla="*/ 67016 w 74976"/>
                <a:gd name="connsiteY8" fmla="*/ 16 h 55833"/>
                <a:gd name="connsiteX9" fmla="*/ 58019 w 74976"/>
                <a:gd name="connsiteY9" fmla="*/ 38684 h 55833"/>
                <a:gd name="connsiteX10" fmla="*/ 17946 w 74976"/>
                <a:gd name="connsiteY10" fmla="*/ 38684 h 55833"/>
                <a:gd name="connsiteX11" fmla="*/ 17946 w 74976"/>
                <a:gd name="connsiteY11" fmla="*/ 17946 h 55833"/>
                <a:gd name="connsiteX12" fmla="*/ 58019 w 74976"/>
                <a:gd name="connsiteY12" fmla="*/ 17946 h 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976" h="55833">
                  <a:moveTo>
                    <a:pt x="66984" y="0"/>
                  </a:moveTo>
                  <a:lnTo>
                    <a:pt x="8965" y="0"/>
                  </a:lnTo>
                  <a:cubicBezTo>
                    <a:pt x="4018" y="9"/>
                    <a:pt x="9" y="4017"/>
                    <a:pt x="0" y="8965"/>
                  </a:cubicBezTo>
                  <a:lnTo>
                    <a:pt x="0" y="47650"/>
                  </a:lnTo>
                  <a:cubicBezTo>
                    <a:pt x="0" y="52610"/>
                    <a:pt x="4021" y="56631"/>
                    <a:pt x="8981" y="56631"/>
                  </a:cubicBezTo>
                  <a:lnTo>
                    <a:pt x="67000" y="56631"/>
                  </a:lnTo>
                  <a:cubicBezTo>
                    <a:pt x="71954" y="56631"/>
                    <a:pt x="75972" y="52620"/>
                    <a:pt x="75981" y="47666"/>
                  </a:cubicBezTo>
                  <a:lnTo>
                    <a:pt x="75981" y="8981"/>
                  </a:lnTo>
                  <a:cubicBezTo>
                    <a:pt x="75972" y="4033"/>
                    <a:pt x="71964" y="25"/>
                    <a:pt x="67016" y="16"/>
                  </a:cubicBezTo>
                  <a:close/>
                  <a:moveTo>
                    <a:pt x="58019" y="38684"/>
                  </a:moveTo>
                  <a:lnTo>
                    <a:pt x="17946" y="38684"/>
                  </a:lnTo>
                  <a:lnTo>
                    <a:pt x="17946" y="17946"/>
                  </a:lnTo>
                  <a:lnTo>
                    <a:pt x="58019" y="17946"/>
                  </a:lnTo>
                  <a:close/>
                </a:path>
              </a:pathLst>
            </a:custGeom>
            <a:grpFill/>
            <a:ln w="1588"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A080B98A-8861-84C9-7AD3-67ECCAB3B63A}"/>
                </a:ext>
              </a:extLst>
            </p:cNvPr>
            <p:cNvSpPr/>
            <p:nvPr/>
          </p:nvSpPr>
          <p:spPr>
            <a:xfrm>
              <a:off x="7144146" y="1071217"/>
              <a:ext cx="94119" cy="94119"/>
            </a:xfrm>
            <a:custGeom>
              <a:avLst/>
              <a:gdLst>
                <a:gd name="connsiteX0" fmla="*/ 95299 w 94118"/>
                <a:gd name="connsiteY0" fmla="*/ 47650 h 94118"/>
                <a:gd name="connsiteX1" fmla="*/ 47650 w 94118"/>
                <a:gd name="connsiteY1" fmla="*/ 0 h 94118"/>
                <a:gd name="connsiteX2" fmla="*/ 0 w 94118"/>
                <a:gd name="connsiteY2" fmla="*/ 47650 h 94118"/>
                <a:gd name="connsiteX3" fmla="*/ 47650 w 94118"/>
                <a:gd name="connsiteY3" fmla="*/ 95299 h 94118"/>
                <a:gd name="connsiteX4" fmla="*/ 95299 w 94118"/>
                <a:gd name="connsiteY4" fmla="*/ 47650 h 94118"/>
                <a:gd name="connsiteX5" fmla="*/ 17962 w 94118"/>
                <a:gd name="connsiteY5" fmla="*/ 47650 h 94118"/>
                <a:gd name="connsiteX6" fmla="*/ 47666 w 94118"/>
                <a:gd name="connsiteY6" fmla="*/ 17946 h 94118"/>
                <a:gd name="connsiteX7" fmla="*/ 77369 w 94118"/>
                <a:gd name="connsiteY7" fmla="*/ 47650 h 94118"/>
                <a:gd name="connsiteX8" fmla="*/ 47666 w 94118"/>
                <a:gd name="connsiteY8" fmla="*/ 77353 h 94118"/>
                <a:gd name="connsiteX9" fmla="*/ 47650 w 94118"/>
                <a:gd name="connsiteY9" fmla="*/ 77353 h 94118"/>
                <a:gd name="connsiteX10" fmla="*/ 17946 w 94118"/>
                <a:gd name="connsiteY10" fmla="*/ 47650 h 9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118" h="94118">
                  <a:moveTo>
                    <a:pt x="95299" y="47650"/>
                  </a:moveTo>
                  <a:cubicBezTo>
                    <a:pt x="95299" y="21333"/>
                    <a:pt x="73966" y="0"/>
                    <a:pt x="47650" y="0"/>
                  </a:cubicBezTo>
                  <a:cubicBezTo>
                    <a:pt x="21334" y="0"/>
                    <a:pt x="0" y="21333"/>
                    <a:pt x="0" y="47650"/>
                  </a:cubicBezTo>
                  <a:cubicBezTo>
                    <a:pt x="0" y="73966"/>
                    <a:pt x="21334" y="95299"/>
                    <a:pt x="47650" y="95299"/>
                  </a:cubicBezTo>
                  <a:cubicBezTo>
                    <a:pt x="73955" y="95273"/>
                    <a:pt x="95273" y="73955"/>
                    <a:pt x="95299" y="47650"/>
                  </a:cubicBezTo>
                  <a:close/>
                  <a:moveTo>
                    <a:pt x="17962" y="47650"/>
                  </a:moveTo>
                  <a:cubicBezTo>
                    <a:pt x="17962" y="31245"/>
                    <a:pt x="31261" y="17946"/>
                    <a:pt x="47666" y="17946"/>
                  </a:cubicBezTo>
                  <a:cubicBezTo>
                    <a:pt x="64070" y="17946"/>
                    <a:pt x="77369" y="31245"/>
                    <a:pt x="77369" y="47650"/>
                  </a:cubicBezTo>
                  <a:cubicBezTo>
                    <a:pt x="77369" y="64054"/>
                    <a:pt x="64070" y="77353"/>
                    <a:pt x="47666" y="77353"/>
                  </a:cubicBezTo>
                  <a:cubicBezTo>
                    <a:pt x="47660" y="77353"/>
                    <a:pt x="47655" y="77353"/>
                    <a:pt x="47650" y="77353"/>
                  </a:cubicBezTo>
                  <a:cubicBezTo>
                    <a:pt x="31252" y="77335"/>
                    <a:pt x="17964" y="64047"/>
                    <a:pt x="17946" y="47650"/>
                  </a:cubicBezTo>
                  <a:close/>
                </a:path>
              </a:pathLst>
            </a:custGeom>
            <a:grpFill/>
            <a:ln w="1588"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B7C3C2C-03C5-CEF1-2016-D3FFD587467B}"/>
                </a:ext>
              </a:extLst>
            </p:cNvPr>
            <p:cNvSpPr/>
            <p:nvPr/>
          </p:nvSpPr>
          <p:spPr>
            <a:xfrm>
              <a:off x="6885511" y="1178198"/>
              <a:ext cx="612570" cy="264809"/>
            </a:xfrm>
            <a:custGeom>
              <a:avLst/>
              <a:gdLst>
                <a:gd name="connsiteX0" fmla="*/ 603605 w 612570"/>
                <a:gd name="connsiteY0" fmla="*/ 206036 h 264808"/>
                <a:gd name="connsiteX1" fmla="*/ 588402 w 612570"/>
                <a:gd name="connsiteY1" fmla="*/ 206036 h 264808"/>
                <a:gd name="connsiteX2" fmla="*/ 588402 w 612570"/>
                <a:gd name="connsiteY2" fmla="*/ 9360 h 264808"/>
                <a:gd name="connsiteX3" fmla="*/ 579807 w 612570"/>
                <a:gd name="connsiteY3" fmla="*/ 8 h 264808"/>
                <a:gd name="connsiteX4" fmla="*/ 570456 w 612570"/>
                <a:gd name="connsiteY4" fmla="*/ 8603 h 264808"/>
                <a:gd name="connsiteX5" fmla="*/ 570456 w 612570"/>
                <a:gd name="connsiteY5" fmla="*/ 9360 h 264808"/>
                <a:gd name="connsiteX6" fmla="*/ 570456 w 612570"/>
                <a:gd name="connsiteY6" fmla="*/ 206036 h 264808"/>
                <a:gd name="connsiteX7" fmla="*/ 382936 w 612570"/>
                <a:gd name="connsiteY7" fmla="*/ 206036 h 264808"/>
                <a:gd name="connsiteX8" fmla="*/ 382936 w 612570"/>
                <a:gd name="connsiteY8" fmla="*/ 24068 h 264808"/>
                <a:gd name="connsiteX9" fmla="*/ 373987 w 612570"/>
                <a:gd name="connsiteY9" fmla="*/ 15087 h 264808"/>
                <a:gd name="connsiteX10" fmla="*/ 373971 w 612570"/>
                <a:gd name="connsiteY10" fmla="*/ 15087 h 264808"/>
                <a:gd name="connsiteX11" fmla="*/ 238615 w 612570"/>
                <a:gd name="connsiteY11" fmla="*/ 15087 h 264808"/>
                <a:gd name="connsiteX12" fmla="*/ 229650 w 612570"/>
                <a:gd name="connsiteY12" fmla="*/ 24052 h 264808"/>
                <a:gd name="connsiteX13" fmla="*/ 229650 w 612570"/>
                <a:gd name="connsiteY13" fmla="*/ 24068 h 264808"/>
                <a:gd name="connsiteX14" fmla="*/ 229650 w 612570"/>
                <a:gd name="connsiteY14" fmla="*/ 206036 h 264808"/>
                <a:gd name="connsiteX15" fmla="*/ 42114 w 612570"/>
                <a:gd name="connsiteY15" fmla="*/ 206036 h 264808"/>
                <a:gd name="connsiteX16" fmla="*/ 42114 w 612570"/>
                <a:gd name="connsiteY16" fmla="*/ 182251 h 264808"/>
                <a:gd name="connsiteX17" fmla="*/ 32763 w 612570"/>
                <a:gd name="connsiteY17" fmla="*/ 173657 h 264808"/>
                <a:gd name="connsiteX18" fmla="*/ 24168 w 612570"/>
                <a:gd name="connsiteY18" fmla="*/ 182251 h 264808"/>
                <a:gd name="connsiteX19" fmla="*/ 24168 w 612570"/>
                <a:gd name="connsiteY19" fmla="*/ 206036 h 264808"/>
                <a:gd name="connsiteX20" fmla="*/ 8965 w 612570"/>
                <a:gd name="connsiteY20" fmla="*/ 206036 h 264808"/>
                <a:gd name="connsiteX21" fmla="*/ 0 w 612570"/>
                <a:gd name="connsiteY21" fmla="*/ 215018 h 264808"/>
                <a:gd name="connsiteX22" fmla="*/ 0 w 612570"/>
                <a:gd name="connsiteY22" fmla="*/ 256143 h 264808"/>
                <a:gd name="connsiteX23" fmla="*/ 8949 w 612570"/>
                <a:gd name="connsiteY23" fmla="*/ 265124 h 264808"/>
                <a:gd name="connsiteX24" fmla="*/ 8981 w 612570"/>
                <a:gd name="connsiteY24" fmla="*/ 265124 h 264808"/>
                <a:gd name="connsiteX25" fmla="*/ 603605 w 612570"/>
                <a:gd name="connsiteY25" fmla="*/ 265124 h 264808"/>
                <a:gd name="connsiteX26" fmla="*/ 612570 w 612570"/>
                <a:gd name="connsiteY26" fmla="*/ 256159 h 264808"/>
                <a:gd name="connsiteX27" fmla="*/ 612570 w 612570"/>
                <a:gd name="connsiteY27" fmla="*/ 256143 h 264808"/>
                <a:gd name="connsiteX28" fmla="*/ 612570 w 612570"/>
                <a:gd name="connsiteY28" fmla="*/ 215017 h 264808"/>
                <a:gd name="connsiteX29" fmla="*/ 603605 w 612570"/>
                <a:gd name="connsiteY29" fmla="*/ 206052 h 264808"/>
                <a:gd name="connsiteX30" fmla="*/ 247580 w 612570"/>
                <a:gd name="connsiteY30" fmla="*/ 140632 h 264808"/>
                <a:gd name="connsiteX31" fmla="*/ 260342 w 612570"/>
                <a:gd name="connsiteY31" fmla="*/ 140632 h 264808"/>
                <a:gd name="connsiteX32" fmla="*/ 269315 w 612570"/>
                <a:gd name="connsiteY32" fmla="*/ 131659 h 264808"/>
                <a:gd name="connsiteX33" fmla="*/ 260342 w 612570"/>
                <a:gd name="connsiteY33" fmla="*/ 122685 h 264808"/>
                <a:gd name="connsiteX34" fmla="*/ 247580 w 612570"/>
                <a:gd name="connsiteY34" fmla="*/ 122685 h 264808"/>
                <a:gd name="connsiteX35" fmla="*/ 247580 w 612570"/>
                <a:gd name="connsiteY35" fmla="*/ 33033 h 264808"/>
                <a:gd name="connsiteX36" fmla="*/ 364990 w 612570"/>
                <a:gd name="connsiteY36" fmla="*/ 33033 h 264808"/>
                <a:gd name="connsiteX37" fmla="*/ 364990 w 612570"/>
                <a:gd name="connsiteY37" fmla="*/ 206036 h 264808"/>
                <a:gd name="connsiteX38" fmla="*/ 247580 w 612570"/>
                <a:gd name="connsiteY38" fmla="*/ 206036 h 264808"/>
                <a:gd name="connsiteX39" fmla="*/ 594624 w 612570"/>
                <a:gd name="connsiteY39" fmla="*/ 247177 h 264808"/>
                <a:gd name="connsiteX40" fmla="*/ 17946 w 612570"/>
                <a:gd name="connsiteY40" fmla="*/ 247177 h 264808"/>
                <a:gd name="connsiteX41" fmla="*/ 17946 w 612570"/>
                <a:gd name="connsiteY41" fmla="*/ 223983 h 264808"/>
                <a:gd name="connsiteX42" fmla="*/ 594624 w 612570"/>
                <a:gd name="connsiteY42" fmla="*/ 223983 h 26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12570" h="264808">
                  <a:moveTo>
                    <a:pt x="603605" y="206036"/>
                  </a:moveTo>
                  <a:lnTo>
                    <a:pt x="588402" y="206036"/>
                  </a:lnTo>
                  <a:lnTo>
                    <a:pt x="588402" y="9360"/>
                  </a:lnTo>
                  <a:cubicBezTo>
                    <a:pt x="588611" y="4404"/>
                    <a:pt x="584763" y="217"/>
                    <a:pt x="579807" y="8"/>
                  </a:cubicBezTo>
                  <a:cubicBezTo>
                    <a:pt x="574852" y="-201"/>
                    <a:pt x="570665" y="3647"/>
                    <a:pt x="570456" y="8603"/>
                  </a:cubicBezTo>
                  <a:cubicBezTo>
                    <a:pt x="570445" y="8855"/>
                    <a:pt x="570445" y="9108"/>
                    <a:pt x="570456" y="9360"/>
                  </a:cubicBezTo>
                  <a:lnTo>
                    <a:pt x="570456" y="206036"/>
                  </a:lnTo>
                  <a:lnTo>
                    <a:pt x="382936" y="206036"/>
                  </a:lnTo>
                  <a:lnTo>
                    <a:pt x="382936" y="24068"/>
                  </a:lnTo>
                  <a:cubicBezTo>
                    <a:pt x="382945" y="19117"/>
                    <a:pt x="378938" y="15096"/>
                    <a:pt x="373987" y="15087"/>
                  </a:cubicBezTo>
                  <a:cubicBezTo>
                    <a:pt x="373982" y="15087"/>
                    <a:pt x="373976" y="15087"/>
                    <a:pt x="373971" y="15087"/>
                  </a:cubicBezTo>
                  <a:lnTo>
                    <a:pt x="238615" y="15087"/>
                  </a:lnTo>
                  <a:cubicBezTo>
                    <a:pt x="233664" y="15087"/>
                    <a:pt x="229650" y="19101"/>
                    <a:pt x="229650" y="24052"/>
                  </a:cubicBezTo>
                  <a:cubicBezTo>
                    <a:pt x="229650" y="24057"/>
                    <a:pt x="229650" y="24063"/>
                    <a:pt x="229650" y="24068"/>
                  </a:cubicBezTo>
                  <a:lnTo>
                    <a:pt x="229650" y="206036"/>
                  </a:lnTo>
                  <a:lnTo>
                    <a:pt x="42114" y="206036"/>
                  </a:lnTo>
                  <a:lnTo>
                    <a:pt x="42114" y="182251"/>
                  </a:lnTo>
                  <a:cubicBezTo>
                    <a:pt x="41905" y="177296"/>
                    <a:pt x="37718" y="173448"/>
                    <a:pt x="32763" y="173657"/>
                  </a:cubicBezTo>
                  <a:cubicBezTo>
                    <a:pt x="28100" y="173853"/>
                    <a:pt x="24364" y="177589"/>
                    <a:pt x="24168" y="182251"/>
                  </a:cubicBezTo>
                  <a:lnTo>
                    <a:pt x="24168" y="206036"/>
                  </a:lnTo>
                  <a:lnTo>
                    <a:pt x="8965" y="206036"/>
                  </a:lnTo>
                  <a:cubicBezTo>
                    <a:pt x="4011" y="206045"/>
                    <a:pt x="0" y="210064"/>
                    <a:pt x="0" y="215018"/>
                  </a:cubicBezTo>
                  <a:lnTo>
                    <a:pt x="0" y="256143"/>
                  </a:lnTo>
                  <a:cubicBezTo>
                    <a:pt x="-9" y="261094"/>
                    <a:pt x="3998" y="265115"/>
                    <a:pt x="8949" y="265124"/>
                  </a:cubicBezTo>
                  <a:cubicBezTo>
                    <a:pt x="8960" y="265124"/>
                    <a:pt x="8971" y="265124"/>
                    <a:pt x="8981" y="265124"/>
                  </a:cubicBezTo>
                  <a:lnTo>
                    <a:pt x="603605" y="265124"/>
                  </a:lnTo>
                  <a:cubicBezTo>
                    <a:pt x="608556" y="265124"/>
                    <a:pt x="612570" y="261110"/>
                    <a:pt x="612570" y="256159"/>
                  </a:cubicBezTo>
                  <a:cubicBezTo>
                    <a:pt x="612570" y="256153"/>
                    <a:pt x="612570" y="256148"/>
                    <a:pt x="612570" y="256143"/>
                  </a:cubicBezTo>
                  <a:lnTo>
                    <a:pt x="612570" y="215017"/>
                  </a:lnTo>
                  <a:cubicBezTo>
                    <a:pt x="612561" y="210070"/>
                    <a:pt x="608553" y="206061"/>
                    <a:pt x="603605" y="206052"/>
                  </a:cubicBezTo>
                  <a:close/>
                  <a:moveTo>
                    <a:pt x="247580" y="140632"/>
                  </a:moveTo>
                  <a:lnTo>
                    <a:pt x="260342" y="140632"/>
                  </a:lnTo>
                  <a:cubicBezTo>
                    <a:pt x="265298" y="140632"/>
                    <a:pt x="269315" y="136614"/>
                    <a:pt x="269315" y="131659"/>
                  </a:cubicBezTo>
                  <a:cubicBezTo>
                    <a:pt x="269315" y="126703"/>
                    <a:pt x="265298" y="122685"/>
                    <a:pt x="260342" y="122685"/>
                  </a:cubicBezTo>
                  <a:lnTo>
                    <a:pt x="247580" y="122685"/>
                  </a:lnTo>
                  <a:lnTo>
                    <a:pt x="247580" y="33033"/>
                  </a:lnTo>
                  <a:lnTo>
                    <a:pt x="364990" y="33033"/>
                  </a:lnTo>
                  <a:lnTo>
                    <a:pt x="364990" y="206036"/>
                  </a:lnTo>
                  <a:lnTo>
                    <a:pt x="247580" y="206036"/>
                  </a:lnTo>
                  <a:close/>
                  <a:moveTo>
                    <a:pt x="594624" y="247177"/>
                  </a:moveTo>
                  <a:lnTo>
                    <a:pt x="17946" y="247177"/>
                  </a:lnTo>
                  <a:lnTo>
                    <a:pt x="17946" y="223983"/>
                  </a:lnTo>
                  <a:lnTo>
                    <a:pt x="594624" y="223983"/>
                  </a:lnTo>
                  <a:close/>
                </a:path>
              </a:pathLst>
            </a:custGeom>
            <a:grpFill/>
            <a:ln w="1588" cap="flat">
              <a:noFill/>
              <a:prstDash val="solid"/>
              <a:miter/>
            </a:ln>
          </p:spPr>
          <p:txBody>
            <a:bodyPr rtlCol="0" anchor="ctr"/>
            <a:lstStyle/>
            <a:p>
              <a:endParaRPr lang="en-US"/>
            </a:p>
          </p:txBody>
        </p:sp>
      </p:grpSp>
      <p:sp>
        <p:nvSpPr>
          <p:cNvPr id="34" name="TextBox 33">
            <a:extLst>
              <a:ext uri="{FF2B5EF4-FFF2-40B4-BE49-F238E27FC236}">
                <a16:creationId xmlns:a16="http://schemas.microsoft.com/office/drawing/2014/main" id="{048FAB3F-C73C-0DC9-EA51-D4841CFFCC42}"/>
              </a:ext>
            </a:extLst>
          </p:cNvPr>
          <p:cNvSpPr txBox="1"/>
          <p:nvPr/>
        </p:nvSpPr>
        <p:spPr>
          <a:xfrm>
            <a:off x="7779151" y="4039849"/>
            <a:ext cx="1544715" cy="400110"/>
          </a:xfrm>
          <a:prstGeom prst="rect">
            <a:avLst/>
          </a:prstGeom>
          <a:noFill/>
        </p:spPr>
        <p:txBody>
          <a:bodyPr wrap="square" rtlCol="0">
            <a:spAutoFit/>
          </a:bodyPr>
          <a:lstStyle/>
          <a:p>
            <a:r>
              <a:rPr lang="en-US" sz="2000" dirty="0" err="1">
                <a:solidFill>
                  <a:srgbClr val="002060"/>
                </a:solidFill>
              </a:rPr>
              <a:t>Miljøbevisst</a:t>
            </a:r>
            <a:endParaRPr lang="en-US" sz="2000" dirty="0">
              <a:solidFill>
                <a:srgbClr val="002060"/>
              </a:solidFill>
            </a:endParaRPr>
          </a:p>
        </p:txBody>
      </p:sp>
      <p:sp>
        <p:nvSpPr>
          <p:cNvPr id="35" name="Rectangle 34">
            <a:extLst>
              <a:ext uri="{FF2B5EF4-FFF2-40B4-BE49-F238E27FC236}">
                <a16:creationId xmlns:a16="http://schemas.microsoft.com/office/drawing/2014/main" id="{517689EB-1C75-7EBC-A697-F0F1FDD9CB68}"/>
              </a:ext>
            </a:extLst>
          </p:cNvPr>
          <p:cNvSpPr/>
          <p:nvPr/>
        </p:nvSpPr>
        <p:spPr>
          <a:xfrm>
            <a:off x="7779151" y="4504875"/>
            <a:ext cx="4157745" cy="1676100"/>
          </a:xfrm>
          <a:prstGeom prst="rect">
            <a:avLst/>
          </a:prstGeom>
        </p:spPr>
        <p:txBody>
          <a:bodyPr wrap="square">
            <a:spAutoFit/>
          </a:bodyPr>
          <a:lstStyle/>
          <a:p>
            <a:pPr>
              <a:lnSpc>
                <a:spcPct val="150000"/>
              </a:lnSpc>
            </a:pPr>
            <a:r>
              <a:rPr lang="nb-NO" sz="1000" b="0" i="0" dirty="0">
                <a:solidFill>
                  <a:srgbClr val="002957"/>
                </a:solidFill>
                <a:effectLst/>
                <a:ea typeface="Roboto" panose="02000000000000000000" pitchFamily="2" charset="0"/>
              </a:rPr>
              <a:t>Vi viser omtanke både for verden rundt oss, men også for hverandre, og vi bygger en kultur og et selskap for fremtiden. Vi er miljøbevisst, og tar en aktiv rolle i å konstant forbedre selskapets påvirkning på verden rundt oss, og tar konkrete tiltak for å påse at vi etterlever tiltakene. Vi er også ydmyk ovenfor det miljøet vi skaper for kunden i form av et unikt hjem, og er opptatt av at dette er et hjem som skal vare – et hjem for morgendagen.</a:t>
            </a:r>
            <a:endParaRPr lang="en-US" sz="1000" b="0" i="0" dirty="0">
              <a:solidFill>
                <a:srgbClr val="002957"/>
              </a:solidFill>
              <a:effectLst/>
              <a:ea typeface="Roboto" panose="02000000000000000000" pitchFamily="2" charset="0"/>
            </a:endParaRPr>
          </a:p>
        </p:txBody>
      </p:sp>
      <p:sp>
        <p:nvSpPr>
          <p:cNvPr id="36" name="Oval 35">
            <a:extLst>
              <a:ext uri="{FF2B5EF4-FFF2-40B4-BE49-F238E27FC236}">
                <a16:creationId xmlns:a16="http://schemas.microsoft.com/office/drawing/2014/main" id="{53387459-B9AA-599D-1CB3-2EFE6593592D}"/>
              </a:ext>
            </a:extLst>
          </p:cNvPr>
          <p:cNvSpPr/>
          <p:nvPr/>
        </p:nvSpPr>
        <p:spPr>
          <a:xfrm>
            <a:off x="6782155" y="3951771"/>
            <a:ext cx="815338" cy="815338"/>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aphic 13">
            <a:extLst>
              <a:ext uri="{FF2B5EF4-FFF2-40B4-BE49-F238E27FC236}">
                <a16:creationId xmlns:a16="http://schemas.microsoft.com/office/drawing/2014/main" id="{ABF36CEC-5072-9022-EBF9-908ED942E5B3}"/>
              </a:ext>
            </a:extLst>
          </p:cNvPr>
          <p:cNvGrpSpPr/>
          <p:nvPr/>
        </p:nvGrpSpPr>
        <p:grpSpPr>
          <a:xfrm>
            <a:off x="7027314" y="4186977"/>
            <a:ext cx="325020" cy="292010"/>
            <a:chOff x="6885511" y="893556"/>
            <a:chExt cx="612570" cy="550356"/>
          </a:xfrm>
          <a:solidFill>
            <a:srgbClr val="2E3453"/>
          </a:solidFill>
        </p:grpSpPr>
        <p:sp>
          <p:nvSpPr>
            <p:cNvPr id="38" name="Freeform: Shape 37">
              <a:extLst>
                <a:ext uri="{FF2B5EF4-FFF2-40B4-BE49-F238E27FC236}">
                  <a16:creationId xmlns:a16="http://schemas.microsoft.com/office/drawing/2014/main" id="{A3A2ECCE-8463-D4AF-20CE-588C973EEE95}"/>
                </a:ext>
              </a:extLst>
            </p:cNvPr>
            <p:cNvSpPr/>
            <p:nvPr/>
          </p:nvSpPr>
          <p:spPr>
            <a:xfrm>
              <a:off x="6885511" y="893556"/>
              <a:ext cx="612570" cy="432309"/>
            </a:xfrm>
            <a:custGeom>
              <a:avLst/>
              <a:gdLst>
                <a:gd name="connsiteX0" fmla="*/ 591513 w 612570"/>
                <a:gd name="connsiteY0" fmla="*/ 169207 h 432308"/>
                <a:gd name="connsiteX1" fmla="*/ 585674 w 612570"/>
                <a:gd name="connsiteY1" fmla="*/ 169207 h 432308"/>
                <a:gd name="connsiteX2" fmla="*/ 530846 w 612570"/>
                <a:gd name="connsiteY2" fmla="*/ 21615 h 432308"/>
                <a:gd name="connsiteX3" fmla="*/ 499771 w 612570"/>
                <a:gd name="connsiteY3" fmla="*/ 0 h 432308"/>
                <a:gd name="connsiteX4" fmla="*/ 112799 w 612570"/>
                <a:gd name="connsiteY4" fmla="*/ 0 h 432308"/>
                <a:gd name="connsiteX5" fmla="*/ 81724 w 612570"/>
                <a:gd name="connsiteY5" fmla="*/ 21599 h 432308"/>
                <a:gd name="connsiteX6" fmla="*/ 26912 w 612570"/>
                <a:gd name="connsiteY6" fmla="*/ 169191 h 432308"/>
                <a:gd name="connsiteX7" fmla="*/ 21057 w 612570"/>
                <a:gd name="connsiteY7" fmla="*/ 169191 h 432308"/>
                <a:gd name="connsiteX8" fmla="*/ 0 w 612570"/>
                <a:gd name="connsiteY8" fmla="*/ 190248 h 432308"/>
                <a:gd name="connsiteX9" fmla="*/ 0 w 612570"/>
                <a:gd name="connsiteY9" fmla="*/ 207173 h 432308"/>
                <a:gd name="connsiteX10" fmla="*/ 21057 w 612570"/>
                <a:gd name="connsiteY10" fmla="*/ 228230 h 432308"/>
                <a:gd name="connsiteX11" fmla="*/ 24168 w 612570"/>
                <a:gd name="connsiteY11" fmla="*/ 228230 h 432308"/>
                <a:gd name="connsiteX12" fmla="*/ 24168 w 612570"/>
                <a:gd name="connsiteY12" fmla="*/ 424923 h 432308"/>
                <a:gd name="connsiteX13" fmla="*/ 33519 w 612570"/>
                <a:gd name="connsiteY13" fmla="*/ 433517 h 432308"/>
                <a:gd name="connsiteX14" fmla="*/ 42114 w 612570"/>
                <a:gd name="connsiteY14" fmla="*/ 424923 h 432308"/>
                <a:gd name="connsiteX15" fmla="*/ 42114 w 612570"/>
                <a:gd name="connsiteY15" fmla="*/ 228230 h 432308"/>
                <a:gd name="connsiteX16" fmla="*/ 183005 w 612570"/>
                <a:gd name="connsiteY16" fmla="*/ 228230 h 432308"/>
                <a:gd name="connsiteX17" fmla="*/ 203887 w 612570"/>
                <a:gd name="connsiteY17" fmla="*/ 219584 h 432308"/>
                <a:gd name="connsiteX18" fmla="*/ 306285 w 612570"/>
                <a:gd name="connsiteY18" fmla="*/ 117186 h 432308"/>
                <a:gd name="connsiteX19" fmla="*/ 408683 w 612570"/>
                <a:gd name="connsiteY19" fmla="*/ 219584 h 432308"/>
                <a:gd name="connsiteX20" fmla="*/ 429565 w 612570"/>
                <a:gd name="connsiteY20" fmla="*/ 228230 h 432308"/>
                <a:gd name="connsiteX21" fmla="*/ 570456 w 612570"/>
                <a:gd name="connsiteY21" fmla="*/ 228230 h 432308"/>
                <a:gd name="connsiteX22" fmla="*/ 570456 w 612570"/>
                <a:gd name="connsiteY22" fmla="*/ 252047 h 432308"/>
                <a:gd name="connsiteX23" fmla="*/ 579807 w 612570"/>
                <a:gd name="connsiteY23" fmla="*/ 260642 h 432308"/>
                <a:gd name="connsiteX24" fmla="*/ 588402 w 612570"/>
                <a:gd name="connsiteY24" fmla="*/ 252047 h 432308"/>
                <a:gd name="connsiteX25" fmla="*/ 588402 w 612570"/>
                <a:gd name="connsiteY25" fmla="*/ 228230 h 432308"/>
                <a:gd name="connsiteX26" fmla="*/ 591593 w 612570"/>
                <a:gd name="connsiteY26" fmla="*/ 228230 h 432308"/>
                <a:gd name="connsiteX27" fmla="*/ 612650 w 612570"/>
                <a:gd name="connsiteY27" fmla="*/ 207173 h 432308"/>
                <a:gd name="connsiteX28" fmla="*/ 612650 w 612570"/>
                <a:gd name="connsiteY28" fmla="*/ 190264 h 432308"/>
                <a:gd name="connsiteX29" fmla="*/ 591593 w 612570"/>
                <a:gd name="connsiteY29" fmla="*/ 169207 h 432308"/>
                <a:gd name="connsiteX30" fmla="*/ 98586 w 612570"/>
                <a:gd name="connsiteY30" fmla="*/ 27853 h 432308"/>
                <a:gd name="connsiteX31" fmla="*/ 112831 w 612570"/>
                <a:gd name="connsiteY31" fmla="*/ 17946 h 432308"/>
                <a:gd name="connsiteX32" fmla="*/ 499803 w 612570"/>
                <a:gd name="connsiteY32" fmla="*/ 17946 h 432308"/>
                <a:gd name="connsiteX33" fmla="*/ 514049 w 612570"/>
                <a:gd name="connsiteY33" fmla="*/ 27853 h 432308"/>
                <a:gd name="connsiteX34" fmla="*/ 566548 w 612570"/>
                <a:gd name="connsiteY34" fmla="*/ 169207 h 432308"/>
                <a:gd name="connsiteX35" fmla="*/ 441816 w 612570"/>
                <a:gd name="connsiteY35" fmla="*/ 169207 h 432308"/>
                <a:gd name="connsiteX36" fmla="*/ 327199 w 612570"/>
                <a:gd name="connsiteY36" fmla="*/ 54573 h 432308"/>
                <a:gd name="connsiteX37" fmla="*/ 285451 w 612570"/>
                <a:gd name="connsiteY37" fmla="*/ 54573 h 432308"/>
                <a:gd name="connsiteX38" fmla="*/ 170818 w 612570"/>
                <a:gd name="connsiteY38" fmla="*/ 169207 h 432308"/>
                <a:gd name="connsiteX39" fmla="*/ 46086 w 612570"/>
                <a:gd name="connsiteY39" fmla="*/ 169207 h 432308"/>
                <a:gd name="connsiteX40" fmla="*/ 594703 w 612570"/>
                <a:gd name="connsiteY40" fmla="*/ 207189 h 432308"/>
                <a:gd name="connsiteX41" fmla="*/ 591513 w 612570"/>
                <a:gd name="connsiteY41" fmla="*/ 210300 h 432308"/>
                <a:gd name="connsiteX42" fmla="*/ 429565 w 612570"/>
                <a:gd name="connsiteY42" fmla="*/ 210300 h 432308"/>
                <a:gd name="connsiteX43" fmla="*/ 421381 w 612570"/>
                <a:gd name="connsiteY43" fmla="*/ 206918 h 432308"/>
                <a:gd name="connsiteX44" fmla="*/ 312666 w 612570"/>
                <a:gd name="connsiteY44" fmla="*/ 98155 h 432308"/>
                <a:gd name="connsiteX45" fmla="*/ 299965 w 612570"/>
                <a:gd name="connsiteY45" fmla="*/ 98094 h 432308"/>
                <a:gd name="connsiteX46" fmla="*/ 299904 w 612570"/>
                <a:gd name="connsiteY46" fmla="*/ 98155 h 432308"/>
                <a:gd name="connsiteX47" fmla="*/ 191157 w 612570"/>
                <a:gd name="connsiteY47" fmla="*/ 206902 h 432308"/>
                <a:gd name="connsiteX48" fmla="*/ 182973 w 612570"/>
                <a:gd name="connsiteY48" fmla="*/ 210300 h 432308"/>
                <a:gd name="connsiteX49" fmla="*/ 21057 w 612570"/>
                <a:gd name="connsiteY49" fmla="*/ 210300 h 432308"/>
                <a:gd name="connsiteX50" fmla="*/ 17867 w 612570"/>
                <a:gd name="connsiteY50" fmla="*/ 207189 h 432308"/>
                <a:gd name="connsiteX51" fmla="*/ 17867 w 612570"/>
                <a:gd name="connsiteY51" fmla="*/ 190264 h 432308"/>
                <a:gd name="connsiteX52" fmla="*/ 21057 w 612570"/>
                <a:gd name="connsiteY52" fmla="*/ 187153 h 432308"/>
                <a:gd name="connsiteX53" fmla="*/ 174487 w 612570"/>
                <a:gd name="connsiteY53" fmla="*/ 187153 h 432308"/>
                <a:gd name="connsiteX54" fmla="*/ 180868 w 612570"/>
                <a:gd name="connsiteY54" fmla="*/ 184521 h 432308"/>
                <a:gd name="connsiteX55" fmla="*/ 298117 w 612570"/>
                <a:gd name="connsiteY55" fmla="*/ 67271 h 432308"/>
                <a:gd name="connsiteX56" fmla="*/ 314473 w 612570"/>
                <a:gd name="connsiteY56" fmla="*/ 67260 h 432308"/>
                <a:gd name="connsiteX57" fmla="*/ 314485 w 612570"/>
                <a:gd name="connsiteY57" fmla="*/ 67271 h 432308"/>
                <a:gd name="connsiteX58" fmla="*/ 431750 w 612570"/>
                <a:gd name="connsiteY58" fmla="*/ 184521 h 432308"/>
                <a:gd name="connsiteX59" fmla="*/ 438131 w 612570"/>
                <a:gd name="connsiteY59" fmla="*/ 187153 h 432308"/>
                <a:gd name="connsiteX60" fmla="*/ 591577 w 612570"/>
                <a:gd name="connsiteY60" fmla="*/ 187153 h 432308"/>
                <a:gd name="connsiteX61" fmla="*/ 594687 w 612570"/>
                <a:gd name="connsiteY61" fmla="*/ 190264 h 43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12570" h="432308">
                  <a:moveTo>
                    <a:pt x="591513" y="169207"/>
                  </a:moveTo>
                  <a:lnTo>
                    <a:pt x="585674" y="169207"/>
                  </a:lnTo>
                  <a:lnTo>
                    <a:pt x="530846" y="21615"/>
                  </a:lnTo>
                  <a:cubicBezTo>
                    <a:pt x="525994" y="8647"/>
                    <a:pt x="513618" y="38"/>
                    <a:pt x="499771" y="0"/>
                  </a:cubicBezTo>
                  <a:lnTo>
                    <a:pt x="112799" y="0"/>
                  </a:lnTo>
                  <a:cubicBezTo>
                    <a:pt x="98958" y="40"/>
                    <a:pt x="86585" y="8640"/>
                    <a:pt x="81724" y="21599"/>
                  </a:cubicBezTo>
                  <a:lnTo>
                    <a:pt x="26912" y="169191"/>
                  </a:lnTo>
                  <a:lnTo>
                    <a:pt x="21057" y="169191"/>
                  </a:lnTo>
                  <a:cubicBezTo>
                    <a:pt x="9435" y="169208"/>
                    <a:pt x="18" y="178626"/>
                    <a:pt x="0" y="190248"/>
                  </a:cubicBezTo>
                  <a:lnTo>
                    <a:pt x="0" y="207173"/>
                  </a:lnTo>
                  <a:cubicBezTo>
                    <a:pt x="18" y="218795"/>
                    <a:pt x="9435" y="228213"/>
                    <a:pt x="21057" y="228230"/>
                  </a:cubicBezTo>
                  <a:lnTo>
                    <a:pt x="24168" y="228230"/>
                  </a:lnTo>
                  <a:lnTo>
                    <a:pt x="24168" y="424923"/>
                  </a:lnTo>
                  <a:cubicBezTo>
                    <a:pt x="24377" y="429878"/>
                    <a:pt x="28564" y="433726"/>
                    <a:pt x="33519" y="433517"/>
                  </a:cubicBezTo>
                  <a:cubicBezTo>
                    <a:pt x="38182" y="433321"/>
                    <a:pt x="41918" y="429586"/>
                    <a:pt x="42114" y="424923"/>
                  </a:cubicBezTo>
                  <a:lnTo>
                    <a:pt x="42114" y="228230"/>
                  </a:lnTo>
                  <a:lnTo>
                    <a:pt x="183005" y="228230"/>
                  </a:lnTo>
                  <a:cubicBezTo>
                    <a:pt x="190842" y="228255"/>
                    <a:pt x="198361" y="225141"/>
                    <a:pt x="203887" y="219584"/>
                  </a:cubicBezTo>
                  <a:lnTo>
                    <a:pt x="306285" y="117186"/>
                  </a:lnTo>
                  <a:lnTo>
                    <a:pt x="408683" y="219584"/>
                  </a:lnTo>
                  <a:cubicBezTo>
                    <a:pt x="414210" y="225138"/>
                    <a:pt x="421729" y="228251"/>
                    <a:pt x="429565" y="228230"/>
                  </a:cubicBezTo>
                  <a:lnTo>
                    <a:pt x="570456" y="228230"/>
                  </a:lnTo>
                  <a:lnTo>
                    <a:pt x="570456" y="252047"/>
                  </a:lnTo>
                  <a:cubicBezTo>
                    <a:pt x="570665" y="257003"/>
                    <a:pt x="574852" y="260851"/>
                    <a:pt x="579807" y="260642"/>
                  </a:cubicBezTo>
                  <a:cubicBezTo>
                    <a:pt x="584470" y="260445"/>
                    <a:pt x="588206" y="256710"/>
                    <a:pt x="588402" y="252047"/>
                  </a:cubicBezTo>
                  <a:lnTo>
                    <a:pt x="588402" y="228230"/>
                  </a:lnTo>
                  <a:lnTo>
                    <a:pt x="591593" y="228230"/>
                  </a:lnTo>
                  <a:cubicBezTo>
                    <a:pt x="603218" y="228221"/>
                    <a:pt x="612641" y="218799"/>
                    <a:pt x="612650" y="207173"/>
                  </a:cubicBezTo>
                  <a:lnTo>
                    <a:pt x="612650" y="190264"/>
                  </a:lnTo>
                  <a:cubicBezTo>
                    <a:pt x="612632" y="178641"/>
                    <a:pt x="603215" y="169224"/>
                    <a:pt x="591593" y="169207"/>
                  </a:cubicBezTo>
                  <a:close/>
                  <a:moveTo>
                    <a:pt x="98586" y="27853"/>
                  </a:moveTo>
                  <a:cubicBezTo>
                    <a:pt x="100810" y="21908"/>
                    <a:pt x="106484" y="17962"/>
                    <a:pt x="112831" y="17946"/>
                  </a:cubicBezTo>
                  <a:lnTo>
                    <a:pt x="499803" y="17946"/>
                  </a:lnTo>
                  <a:cubicBezTo>
                    <a:pt x="506149" y="17967"/>
                    <a:pt x="511820" y="21911"/>
                    <a:pt x="514049" y="27853"/>
                  </a:cubicBezTo>
                  <a:lnTo>
                    <a:pt x="566548" y="169207"/>
                  </a:lnTo>
                  <a:lnTo>
                    <a:pt x="441816" y="169207"/>
                  </a:lnTo>
                  <a:lnTo>
                    <a:pt x="327199" y="54573"/>
                  </a:lnTo>
                  <a:cubicBezTo>
                    <a:pt x="315669" y="43049"/>
                    <a:pt x="296981" y="43049"/>
                    <a:pt x="285451" y="54573"/>
                  </a:cubicBezTo>
                  <a:lnTo>
                    <a:pt x="170818" y="169207"/>
                  </a:lnTo>
                  <a:lnTo>
                    <a:pt x="46086" y="169207"/>
                  </a:lnTo>
                  <a:close/>
                  <a:moveTo>
                    <a:pt x="594703" y="207189"/>
                  </a:moveTo>
                  <a:cubicBezTo>
                    <a:pt x="594660" y="208920"/>
                    <a:pt x="593244" y="210300"/>
                    <a:pt x="591513" y="210300"/>
                  </a:cubicBezTo>
                  <a:lnTo>
                    <a:pt x="429565" y="210300"/>
                  </a:lnTo>
                  <a:cubicBezTo>
                    <a:pt x="426495" y="210312"/>
                    <a:pt x="423547" y="209094"/>
                    <a:pt x="421381" y="206918"/>
                  </a:cubicBezTo>
                  <a:lnTo>
                    <a:pt x="312666" y="98155"/>
                  </a:lnTo>
                  <a:cubicBezTo>
                    <a:pt x="309175" y="94631"/>
                    <a:pt x="303489" y="94604"/>
                    <a:pt x="299965" y="98094"/>
                  </a:cubicBezTo>
                  <a:cubicBezTo>
                    <a:pt x="299945" y="98114"/>
                    <a:pt x="299924" y="98134"/>
                    <a:pt x="299904" y="98155"/>
                  </a:cubicBezTo>
                  <a:lnTo>
                    <a:pt x="191157" y="206902"/>
                  </a:lnTo>
                  <a:cubicBezTo>
                    <a:pt x="188993" y="209084"/>
                    <a:pt x="186046" y="210307"/>
                    <a:pt x="182973" y="210300"/>
                  </a:cubicBezTo>
                  <a:lnTo>
                    <a:pt x="21057" y="210300"/>
                  </a:lnTo>
                  <a:cubicBezTo>
                    <a:pt x="19326" y="210300"/>
                    <a:pt x="17910" y="208920"/>
                    <a:pt x="17867" y="207189"/>
                  </a:cubicBezTo>
                  <a:lnTo>
                    <a:pt x="17867" y="190264"/>
                  </a:lnTo>
                  <a:cubicBezTo>
                    <a:pt x="17910" y="188533"/>
                    <a:pt x="19326" y="187152"/>
                    <a:pt x="21057" y="187153"/>
                  </a:cubicBezTo>
                  <a:lnTo>
                    <a:pt x="174487" y="187153"/>
                  </a:lnTo>
                  <a:cubicBezTo>
                    <a:pt x="176879" y="187159"/>
                    <a:pt x="179175" y="186212"/>
                    <a:pt x="180868" y="184521"/>
                  </a:cubicBezTo>
                  <a:lnTo>
                    <a:pt x="298117" y="67271"/>
                  </a:lnTo>
                  <a:cubicBezTo>
                    <a:pt x="302631" y="62751"/>
                    <a:pt x="309954" y="62746"/>
                    <a:pt x="314473" y="67260"/>
                  </a:cubicBezTo>
                  <a:cubicBezTo>
                    <a:pt x="314477" y="67264"/>
                    <a:pt x="314481" y="67267"/>
                    <a:pt x="314485" y="67271"/>
                  </a:cubicBezTo>
                  <a:lnTo>
                    <a:pt x="431750" y="184521"/>
                  </a:lnTo>
                  <a:cubicBezTo>
                    <a:pt x="433441" y="186215"/>
                    <a:pt x="435738" y="187162"/>
                    <a:pt x="438131" y="187153"/>
                  </a:cubicBezTo>
                  <a:lnTo>
                    <a:pt x="591577" y="187153"/>
                  </a:lnTo>
                  <a:cubicBezTo>
                    <a:pt x="593277" y="187195"/>
                    <a:pt x="594645" y="188563"/>
                    <a:pt x="594687" y="190264"/>
                  </a:cubicBezTo>
                  <a:close/>
                </a:path>
              </a:pathLst>
            </a:custGeom>
            <a:grpFill/>
            <a:ln w="1588"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8AAB9B3-6E77-3884-23EB-2CEA0091252D}"/>
                </a:ext>
              </a:extLst>
            </p:cNvPr>
            <p:cNvSpPr/>
            <p:nvPr/>
          </p:nvSpPr>
          <p:spPr>
            <a:xfrm>
              <a:off x="7295231" y="1193285"/>
              <a:ext cx="138785" cy="177071"/>
            </a:xfrm>
            <a:custGeom>
              <a:avLst/>
              <a:gdLst>
                <a:gd name="connsiteX0" fmla="*/ 129820 w 138785"/>
                <a:gd name="connsiteY0" fmla="*/ 177470 h 177071"/>
                <a:gd name="connsiteX1" fmla="*/ 138801 w 138785"/>
                <a:gd name="connsiteY1" fmla="*/ 168505 h 177071"/>
                <a:gd name="connsiteX2" fmla="*/ 138801 w 138785"/>
                <a:gd name="connsiteY2" fmla="*/ 8981 h 177071"/>
                <a:gd name="connsiteX3" fmla="*/ 129852 w 138785"/>
                <a:gd name="connsiteY3" fmla="*/ 0 h 177071"/>
                <a:gd name="connsiteX4" fmla="*/ 129836 w 138785"/>
                <a:gd name="connsiteY4" fmla="*/ 0 h 177071"/>
                <a:gd name="connsiteX5" fmla="*/ 8965 w 138785"/>
                <a:gd name="connsiteY5" fmla="*/ 0 h 177071"/>
                <a:gd name="connsiteX6" fmla="*/ 0 w 138785"/>
                <a:gd name="connsiteY6" fmla="*/ 8965 h 177071"/>
                <a:gd name="connsiteX7" fmla="*/ 0 w 138785"/>
                <a:gd name="connsiteY7" fmla="*/ 8981 h 177071"/>
                <a:gd name="connsiteX8" fmla="*/ 0 w 138785"/>
                <a:gd name="connsiteY8" fmla="*/ 168505 h 177071"/>
                <a:gd name="connsiteX9" fmla="*/ 8981 w 138785"/>
                <a:gd name="connsiteY9" fmla="*/ 177486 h 177071"/>
                <a:gd name="connsiteX10" fmla="*/ 120855 w 138785"/>
                <a:gd name="connsiteY10" fmla="*/ 120855 h 177071"/>
                <a:gd name="connsiteX11" fmla="*/ 78422 w 138785"/>
                <a:gd name="connsiteY11" fmla="*/ 120855 h 177071"/>
                <a:gd name="connsiteX12" fmla="*/ 78422 w 138785"/>
                <a:gd name="connsiteY12" fmla="*/ 78342 h 177071"/>
                <a:gd name="connsiteX13" fmla="*/ 120903 w 138785"/>
                <a:gd name="connsiteY13" fmla="*/ 78342 h 177071"/>
                <a:gd name="connsiteX14" fmla="*/ 60427 w 138785"/>
                <a:gd name="connsiteY14" fmla="*/ 120855 h 177071"/>
                <a:gd name="connsiteX15" fmla="*/ 17946 w 138785"/>
                <a:gd name="connsiteY15" fmla="*/ 120855 h 177071"/>
                <a:gd name="connsiteX16" fmla="*/ 17946 w 138785"/>
                <a:gd name="connsiteY16" fmla="*/ 78342 h 177071"/>
                <a:gd name="connsiteX17" fmla="*/ 60427 w 138785"/>
                <a:gd name="connsiteY17" fmla="*/ 78342 h 177071"/>
                <a:gd name="connsiteX18" fmla="*/ 120855 w 138785"/>
                <a:gd name="connsiteY18" fmla="*/ 159523 h 177071"/>
                <a:gd name="connsiteX19" fmla="*/ 17930 w 138785"/>
                <a:gd name="connsiteY19" fmla="*/ 159523 h 177071"/>
                <a:gd name="connsiteX20" fmla="*/ 17930 w 138785"/>
                <a:gd name="connsiteY20" fmla="*/ 138785 h 177071"/>
                <a:gd name="connsiteX21" fmla="*/ 120855 w 138785"/>
                <a:gd name="connsiteY21" fmla="*/ 138785 h 177071"/>
                <a:gd name="connsiteX22" fmla="*/ 120855 w 138785"/>
                <a:gd name="connsiteY22" fmla="*/ 60412 h 177071"/>
                <a:gd name="connsiteX23" fmla="*/ 78422 w 138785"/>
                <a:gd name="connsiteY23" fmla="*/ 60412 h 177071"/>
                <a:gd name="connsiteX24" fmla="*/ 78422 w 138785"/>
                <a:gd name="connsiteY24" fmla="*/ 17946 h 177071"/>
                <a:gd name="connsiteX25" fmla="*/ 120903 w 138785"/>
                <a:gd name="connsiteY25" fmla="*/ 17946 h 177071"/>
                <a:gd name="connsiteX26" fmla="*/ 60427 w 138785"/>
                <a:gd name="connsiteY26" fmla="*/ 17930 h 177071"/>
                <a:gd name="connsiteX27" fmla="*/ 60427 w 138785"/>
                <a:gd name="connsiteY27" fmla="*/ 60412 h 177071"/>
                <a:gd name="connsiteX28" fmla="*/ 17946 w 138785"/>
                <a:gd name="connsiteY28" fmla="*/ 60412 h 177071"/>
                <a:gd name="connsiteX29" fmla="*/ 17946 w 138785"/>
                <a:gd name="connsiteY29" fmla="*/ 17946 h 17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8785" h="177071">
                  <a:moveTo>
                    <a:pt x="129820" y="177470"/>
                  </a:moveTo>
                  <a:cubicBezTo>
                    <a:pt x="134774" y="177470"/>
                    <a:pt x="138793" y="173459"/>
                    <a:pt x="138801" y="168505"/>
                  </a:cubicBezTo>
                  <a:lnTo>
                    <a:pt x="138801" y="8981"/>
                  </a:lnTo>
                  <a:cubicBezTo>
                    <a:pt x="138810" y="4030"/>
                    <a:pt x="134804" y="9"/>
                    <a:pt x="129852" y="0"/>
                  </a:cubicBezTo>
                  <a:cubicBezTo>
                    <a:pt x="129847" y="0"/>
                    <a:pt x="129841" y="0"/>
                    <a:pt x="129836" y="0"/>
                  </a:cubicBezTo>
                  <a:lnTo>
                    <a:pt x="8965" y="0"/>
                  </a:lnTo>
                  <a:cubicBezTo>
                    <a:pt x="4014" y="0"/>
                    <a:pt x="0" y="4014"/>
                    <a:pt x="0" y="8965"/>
                  </a:cubicBezTo>
                  <a:cubicBezTo>
                    <a:pt x="0" y="8971"/>
                    <a:pt x="0" y="8976"/>
                    <a:pt x="0" y="8981"/>
                  </a:cubicBezTo>
                  <a:lnTo>
                    <a:pt x="0" y="168505"/>
                  </a:lnTo>
                  <a:cubicBezTo>
                    <a:pt x="0" y="173465"/>
                    <a:pt x="4021" y="177486"/>
                    <a:pt x="8981" y="177486"/>
                  </a:cubicBezTo>
                  <a:close/>
                  <a:moveTo>
                    <a:pt x="120855" y="120855"/>
                  </a:moveTo>
                  <a:lnTo>
                    <a:pt x="78422" y="120855"/>
                  </a:lnTo>
                  <a:lnTo>
                    <a:pt x="78422" y="78342"/>
                  </a:lnTo>
                  <a:lnTo>
                    <a:pt x="120903" y="78342"/>
                  </a:lnTo>
                  <a:close/>
                  <a:moveTo>
                    <a:pt x="60427" y="120855"/>
                  </a:moveTo>
                  <a:lnTo>
                    <a:pt x="17946" y="120855"/>
                  </a:lnTo>
                  <a:lnTo>
                    <a:pt x="17946" y="78342"/>
                  </a:lnTo>
                  <a:lnTo>
                    <a:pt x="60427" y="78342"/>
                  </a:lnTo>
                  <a:close/>
                  <a:moveTo>
                    <a:pt x="120855" y="159523"/>
                  </a:moveTo>
                  <a:lnTo>
                    <a:pt x="17930" y="159523"/>
                  </a:lnTo>
                  <a:lnTo>
                    <a:pt x="17930" y="138785"/>
                  </a:lnTo>
                  <a:lnTo>
                    <a:pt x="120855" y="138785"/>
                  </a:lnTo>
                  <a:close/>
                  <a:moveTo>
                    <a:pt x="120855" y="60412"/>
                  </a:moveTo>
                  <a:lnTo>
                    <a:pt x="78422" y="60412"/>
                  </a:lnTo>
                  <a:lnTo>
                    <a:pt x="78422" y="17946"/>
                  </a:lnTo>
                  <a:lnTo>
                    <a:pt x="120903" y="17946"/>
                  </a:lnTo>
                  <a:close/>
                  <a:moveTo>
                    <a:pt x="60427" y="17930"/>
                  </a:moveTo>
                  <a:lnTo>
                    <a:pt x="60427" y="60412"/>
                  </a:lnTo>
                  <a:lnTo>
                    <a:pt x="17946" y="60412"/>
                  </a:lnTo>
                  <a:lnTo>
                    <a:pt x="17946" y="17946"/>
                  </a:lnTo>
                  <a:close/>
                </a:path>
              </a:pathLst>
            </a:custGeom>
            <a:grpFill/>
            <a:ln w="1588"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196038E1-965F-6C6D-9295-FAF09E14F971}"/>
                </a:ext>
              </a:extLst>
            </p:cNvPr>
            <p:cNvSpPr/>
            <p:nvPr/>
          </p:nvSpPr>
          <p:spPr>
            <a:xfrm>
              <a:off x="6949576" y="1193285"/>
              <a:ext cx="138785" cy="177071"/>
            </a:xfrm>
            <a:custGeom>
              <a:avLst/>
              <a:gdLst>
                <a:gd name="connsiteX0" fmla="*/ 129820 w 138785"/>
                <a:gd name="connsiteY0" fmla="*/ 177470 h 177071"/>
                <a:gd name="connsiteX1" fmla="*/ 138801 w 138785"/>
                <a:gd name="connsiteY1" fmla="*/ 168505 h 177071"/>
                <a:gd name="connsiteX2" fmla="*/ 138801 w 138785"/>
                <a:gd name="connsiteY2" fmla="*/ 8981 h 177071"/>
                <a:gd name="connsiteX3" fmla="*/ 129852 w 138785"/>
                <a:gd name="connsiteY3" fmla="*/ 0 h 177071"/>
                <a:gd name="connsiteX4" fmla="*/ 129836 w 138785"/>
                <a:gd name="connsiteY4" fmla="*/ 0 h 177071"/>
                <a:gd name="connsiteX5" fmla="*/ 8965 w 138785"/>
                <a:gd name="connsiteY5" fmla="*/ 0 h 177071"/>
                <a:gd name="connsiteX6" fmla="*/ 0 w 138785"/>
                <a:gd name="connsiteY6" fmla="*/ 8965 h 177071"/>
                <a:gd name="connsiteX7" fmla="*/ 0 w 138785"/>
                <a:gd name="connsiteY7" fmla="*/ 8981 h 177071"/>
                <a:gd name="connsiteX8" fmla="*/ 0 w 138785"/>
                <a:gd name="connsiteY8" fmla="*/ 168505 h 177071"/>
                <a:gd name="connsiteX9" fmla="*/ 8981 w 138785"/>
                <a:gd name="connsiteY9" fmla="*/ 177486 h 177071"/>
                <a:gd name="connsiteX10" fmla="*/ 120855 w 138785"/>
                <a:gd name="connsiteY10" fmla="*/ 120855 h 177071"/>
                <a:gd name="connsiteX11" fmla="*/ 78374 w 138785"/>
                <a:gd name="connsiteY11" fmla="*/ 120855 h 177071"/>
                <a:gd name="connsiteX12" fmla="*/ 78374 w 138785"/>
                <a:gd name="connsiteY12" fmla="*/ 78342 h 177071"/>
                <a:gd name="connsiteX13" fmla="*/ 120855 w 138785"/>
                <a:gd name="connsiteY13" fmla="*/ 78342 h 177071"/>
                <a:gd name="connsiteX14" fmla="*/ 60428 w 138785"/>
                <a:gd name="connsiteY14" fmla="*/ 120855 h 177071"/>
                <a:gd name="connsiteX15" fmla="*/ 17931 w 138785"/>
                <a:gd name="connsiteY15" fmla="*/ 120855 h 177071"/>
                <a:gd name="connsiteX16" fmla="*/ 17931 w 138785"/>
                <a:gd name="connsiteY16" fmla="*/ 78342 h 177071"/>
                <a:gd name="connsiteX17" fmla="*/ 60364 w 138785"/>
                <a:gd name="connsiteY17" fmla="*/ 78342 h 177071"/>
                <a:gd name="connsiteX18" fmla="*/ 120855 w 138785"/>
                <a:gd name="connsiteY18" fmla="*/ 159523 h 177071"/>
                <a:gd name="connsiteX19" fmla="*/ 17931 w 138785"/>
                <a:gd name="connsiteY19" fmla="*/ 159523 h 177071"/>
                <a:gd name="connsiteX20" fmla="*/ 17931 w 138785"/>
                <a:gd name="connsiteY20" fmla="*/ 138785 h 177071"/>
                <a:gd name="connsiteX21" fmla="*/ 120855 w 138785"/>
                <a:gd name="connsiteY21" fmla="*/ 138785 h 177071"/>
                <a:gd name="connsiteX22" fmla="*/ 120855 w 138785"/>
                <a:gd name="connsiteY22" fmla="*/ 60412 h 177071"/>
                <a:gd name="connsiteX23" fmla="*/ 78374 w 138785"/>
                <a:gd name="connsiteY23" fmla="*/ 60412 h 177071"/>
                <a:gd name="connsiteX24" fmla="*/ 78374 w 138785"/>
                <a:gd name="connsiteY24" fmla="*/ 17946 h 177071"/>
                <a:gd name="connsiteX25" fmla="*/ 120855 w 138785"/>
                <a:gd name="connsiteY25" fmla="*/ 17946 h 177071"/>
                <a:gd name="connsiteX26" fmla="*/ 60364 w 138785"/>
                <a:gd name="connsiteY26" fmla="*/ 17946 h 177071"/>
                <a:gd name="connsiteX27" fmla="*/ 60364 w 138785"/>
                <a:gd name="connsiteY27" fmla="*/ 60428 h 177071"/>
                <a:gd name="connsiteX28" fmla="*/ 17931 w 138785"/>
                <a:gd name="connsiteY28" fmla="*/ 60428 h 177071"/>
                <a:gd name="connsiteX29" fmla="*/ 17931 w 138785"/>
                <a:gd name="connsiteY29" fmla="*/ 17946 h 17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8785" h="177071">
                  <a:moveTo>
                    <a:pt x="129820" y="177470"/>
                  </a:moveTo>
                  <a:cubicBezTo>
                    <a:pt x="134774" y="177470"/>
                    <a:pt x="138793" y="173459"/>
                    <a:pt x="138801" y="168505"/>
                  </a:cubicBezTo>
                  <a:lnTo>
                    <a:pt x="138801" y="8981"/>
                  </a:lnTo>
                  <a:cubicBezTo>
                    <a:pt x="138810" y="4030"/>
                    <a:pt x="134804" y="9"/>
                    <a:pt x="129852" y="0"/>
                  </a:cubicBezTo>
                  <a:cubicBezTo>
                    <a:pt x="129847" y="0"/>
                    <a:pt x="129842" y="0"/>
                    <a:pt x="129836" y="0"/>
                  </a:cubicBezTo>
                  <a:lnTo>
                    <a:pt x="8965" y="0"/>
                  </a:lnTo>
                  <a:cubicBezTo>
                    <a:pt x="4014" y="0"/>
                    <a:pt x="0" y="4014"/>
                    <a:pt x="0" y="8965"/>
                  </a:cubicBezTo>
                  <a:cubicBezTo>
                    <a:pt x="0" y="8971"/>
                    <a:pt x="0" y="8976"/>
                    <a:pt x="0" y="8981"/>
                  </a:cubicBezTo>
                  <a:lnTo>
                    <a:pt x="0" y="168505"/>
                  </a:lnTo>
                  <a:cubicBezTo>
                    <a:pt x="0" y="173465"/>
                    <a:pt x="4021" y="177486"/>
                    <a:pt x="8981" y="177486"/>
                  </a:cubicBezTo>
                  <a:close/>
                  <a:moveTo>
                    <a:pt x="120855" y="120855"/>
                  </a:moveTo>
                  <a:lnTo>
                    <a:pt x="78374" y="120855"/>
                  </a:lnTo>
                  <a:lnTo>
                    <a:pt x="78374" y="78342"/>
                  </a:lnTo>
                  <a:lnTo>
                    <a:pt x="120855" y="78342"/>
                  </a:lnTo>
                  <a:close/>
                  <a:moveTo>
                    <a:pt x="60428" y="120855"/>
                  </a:moveTo>
                  <a:lnTo>
                    <a:pt x="17931" y="120855"/>
                  </a:lnTo>
                  <a:lnTo>
                    <a:pt x="17931" y="78342"/>
                  </a:lnTo>
                  <a:lnTo>
                    <a:pt x="60364" y="78342"/>
                  </a:lnTo>
                  <a:close/>
                  <a:moveTo>
                    <a:pt x="120855" y="159523"/>
                  </a:moveTo>
                  <a:lnTo>
                    <a:pt x="17931" y="159523"/>
                  </a:lnTo>
                  <a:lnTo>
                    <a:pt x="17931" y="138785"/>
                  </a:lnTo>
                  <a:lnTo>
                    <a:pt x="120855" y="138785"/>
                  </a:lnTo>
                  <a:close/>
                  <a:moveTo>
                    <a:pt x="120855" y="60412"/>
                  </a:moveTo>
                  <a:lnTo>
                    <a:pt x="78374" y="60412"/>
                  </a:lnTo>
                  <a:lnTo>
                    <a:pt x="78374" y="17946"/>
                  </a:lnTo>
                  <a:lnTo>
                    <a:pt x="120855" y="17946"/>
                  </a:lnTo>
                  <a:close/>
                  <a:moveTo>
                    <a:pt x="60364" y="17946"/>
                  </a:moveTo>
                  <a:lnTo>
                    <a:pt x="60364" y="60428"/>
                  </a:lnTo>
                  <a:lnTo>
                    <a:pt x="17931" y="60428"/>
                  </a:lnTo>
                  <a:lnTo>
                    <a:pt x="17931" y="17946"/>
                  </a:lnTo>
                  <a:close/>
                </a:path>
              </a:pathLst>
            </a:custGeom>
            <a:grpFill/>
            <a:ln w="1588"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9CAAB10B-CFFC-2368-ADE3-6B17B2567045}"/>
                </a:ext>
              </a:extLst>
            </p:cNvPr>
            <p:cNvSpPr/>
            <p:nvPr/>
          </p:nvSpPr>
          <p:spPr>
            <a:xfrm>
              <a:off x="7153813" y="1231953"/>
              <a:ext cx="74976" cy="55833"/>
            </a:xfrm>
            <a:custGeom>
              <a:avLst/>
              <a:gdLst>
                <a:gd name="connsiteX0" fmla="*/ 66984 w 74976"/>
                <a:gd name="connsiteY0" fmla="*/ 0 h 55833"/>
                <a:gd name="connsiteX1" fmla="*/ 8965 w 74976"/>
                <a:gd name="connsiteY1" fmla="*/ 0 h 55833"/>
                <a:gd name="connsiteX2" fmla="*/ 0 w 74976"/>
                <a:gd name="connsiteY2" fmla="*/ 8965 h 55833"/>
                <a:gd name="connsiteX3" fmla="*/ 0 w 74976"/>
                <a:gd name="connsiteY3" fmla="*/ 47650 h 55833"/>
                <a:gd name="connsiteX4" fmla="*/ 8981 w 74976"/>
                <a:gd name="connsiteY4" fmla="*/ 56631 h 55833"/>
                <a:gd name="connsiteX5" fmla="*/ 67000 w 74976"/>
                <a:gd name="connsiteY5" fmla="*/ 56631 h 55833"/>
                <a:gd name="connsiteX6" fmla="*/ 75981 w 74976"/>
                <a:gd name="connsiteY6" fmla="*/ 47666 h 55833"/>
                <a:gd name="connsiteX7" fmla="*/ 75981 w 74976"/>
                <a:gd name="connsiteY7" fmla="*/ 8981 h 55833"/>
                <a:gd name="connsiteX8" fmla="*/ 67016 w 74976"/>
                <a:gd name="connsiteY8" fmla="*/ 16 h 55833"/>
                <a:gd name="connsiteX9" fmla="*/ 58019 w 74976"/>
                <a:gd name="connsiteY9" fmla="*/ 38684 h 55833"/>
                <a:gd name="connsiteX10" fmla="*/ 17946 w 74976"/>
                <a:gd name="connsiteY10" fmla="*/ 38684 h 55833"/>
                <a:gd name="connsiteX11" fmla="*/ 17946 w 74976"/>
                <a:gd name="connsiteY11" fmla="*/ 17946 h 55833"/>
                <a:gd name="connsiteX12" fmla="*/ 58019 w 74976"/>
                <a:gd name="connsiteY12" fmla="*/ 17946 h 55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976" h="55833">
                  <a:moveTo>
                    <a:pt x="66984" y="0"/>
                  </a:moveTo>
                  <a:lnTo>
                    <a:pt x="8965" y="0"/>
                  </a:lnTo>
                  <a:cubicBezTo>
                    <a:pt x="4018" y="9"/>
                    <a:pt x="9" y="4017"/>
                    <a:pt x="0" y="8965"/>
                  </a:cubicBezTo>
                  <a:lnTo>
                    <a:pt x="0" y="47650"/>
                  </a:lnTo>
                  <a:cubicBezTo>
                    <a:pt x="0" y="52610"/>
                    <a:pt x="4021" y="56631"/>
                    <a:pt x="8981" y="56631"/>
                  </a:cubicBezTo>
                  <a:lnTo>
                    <a:pt x="67000" y="56631"/>
                  </a:lnTo>
                  <a:cubicBezTo>
                    <a:pt x="71954" y="56631"/>
                    <a:pt x="75972" y="52620"/>
                    <a:pt x="75981" y="47666"/>
                  </a:cubicBezTo>
                  <a:lnTo>
                    <a:pt x="75981" y="8981"/>
                  </a:lnTo>
                  <a:cubicBezTo>
                    <a:pt x="75972" y="4033"/>
                    <a:pt x="71964" y="25"/>
                    <a:pt x="67016" y="16"/>
                  </a:cubicBezTo>
                  <a:close/>
                  <a:moveTo>
                    <a:pt x="58019" y="38684"/>
                  </a:moveTo>
                  <a:lnTo>
                    <a:pt x="17946" y="38684"/>
                  </a:lnTo>
                  <a:lnTo>
                    <a:pt x="17946" y="17946"/>
                  </a:lnTo>
                  <a:lnTo>
                    <a:pt x="58019" y="17946"/>
                  </a:lnTo>
                  <a:close/>
                </a:path>
              </a:pathLst>
            </a:custGeom>
            <a:grpFill/>
            <a:ln w="1588"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1EC6C2F-7993-6F23-0115-BCE7BE4CF1A5}"/>
                </a:ext>
              </a:extLst>
            </p:cNvPr>
            <p:cNvSpPr/>
            <p:nvPr/>
          </p:nvSpPr>
          <p:spPr>
            <a:xfrm>
              <a:off x="7144146" y="1071217"/>
              <a:ext cx="94119" cy="94119"/>
            </a:xfrm>
            <a:custGeom>
              <a:avLst/>
              <a:gdLst>
                <a:gd name="connsiteX0" fmla="*/ 95299 w 94118"/>
                <a:gd name="connsiteY0" fmla="*/ 47650 h 94118"/>
                <a:gd name="connsiteX1" fmla="*/ 47650 w 94118"/>
                <a:gd name="connsiteY1" fmla="*/ 0 h 94118"/>
                <a:gd name="connsiteX2" fmla="*/ 0 w 94118"/>
                <a:gd name="connsiteY2" fmla="*/ 47650 h 94118"/>
                <a:gd name="connsiteX3" fmla="*/ 47650 w 94118"/>
                <a:gd name="connsiteY3" fmla="*/ 95299 h 94118"/>
                <a:gd name="connsiteX4" fmla="*/ 95299 w 94118"/>
                <a:gd name="connsiteY4" fmla="*/ 47650 h 94118"/>
                <a:gd name="connsiteX5" fmla="*/ 17962 w 94118"/>
                <a:gd name="connsiteY5" fmla="*/ 47650 h 94118"/>
                <a:gd name="connsiteX6" fmla="*/ 47666 w 94118"/>
                <a:gd name="connsiteY6" fmla="*/ 17946 h 94118"/>
                <a:gd name="connsiteX7" fmla="*/ 77369 w 94118"/>
                <a:gd name="connsiteY7" fmla="*/ 47650 h 94118"/>
                <a:gd name="connsiteX8" fmla="*/ 47666 w 94118"/>
                <a:gd name="connsiteY8" fmla="*/ 77353 h 94118"/>
                <a:gd name="connsiteX9" fmla="*/ 47650 w 94118"/>
                <a:gd name="connsiteY9" fmla="*/ 77353 h 94118"/>
                <a:gd name="connsiteX10" fmla="*/ 17946 w 94118"/>
                <a:gd name="connsiteY10" fmla="*/ 47650 h 9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118" h="94118">
                  <a:moveTo>
                    <a:pt x="95299" y="47650"/>
                  </a:moveTo>
                  <a:cubicBezTo>
                    <a:pt x="95299" y="21333"/>
                    <a:pt x="73966" y="0"/>
                    <a:pt x="47650" y="0"/>
                  </a:cubicBezTo>
                  <a:cubicBezTo>
                    <a:pt x="21334" y="0"/>
                    <a:pt x="0" y="21333"/>
                    <a:pt x="0" y="47650"/>
                  </a:cubicBezTo>
                  <a:cubicBezTo>
                    <a:pt x="0" y="73966"/>
                    <a:pt x="21334" y="95299"/>
                    <a:pt x="47650" y="95299"/>
                  </a:cubicBezTo>
                  <a:cubicBezTo>
                    <a:pt x="73955" y="95273"/>
                    <a:pt x="95273" y="73955"/>
                    <a:pt x="95299" y="47650"/>
                  </a:cubicBezTo>
                  <a:close/>
                  <a:moveTo>
                    <a:pt x="17962" y="47650"/>
                  </a:moveTo>
                  <a:cubicBezTo>
                    <a:pt x="17962" y="31245"/>
                    <a:pt x="31261" y="17946"/>
                    <a:pt x="47666" y="17946"/>
                  </a:cubicBezTo>
                  <a:cubicBezTo>
                    <a:pt x="64070" y="17946"/>
                    <a:pt x="77369" y="31245"/>
                    <a:pt x="77369" y="47650"/>
                  </a:cubicBezTo>
                  <a:cubicBezTo>
                    <a:pt x="77369" y="64054"/>
                    <a:pt x="64070" y="77353"/>
                    <a:pt x="47666" y="77353"/>
                  </a:cubicBezTo>
                  <a:cubicBezTo>
                    <a:pt x="47660" y="77353"/>
                    <a:pt x="47655" y="77353"/>
                    <a:pt x="47650" y="77353"/>
                  </a:cubicBezTo>
                  <a:cubicBezTo>
                    <a:pt x="31252" y="77335"/>
                    <a:pt x="17964" y="64047"/>
                    <a:pt x="17946" y="47650"/>
                  </a:cubicBezTo>
                  <a:close/>
                </a:path>
              </a:pathLst>
            </a:custGeom>
            <a:grpFill/>
            <a:ln w="1588"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1038E033-B0BA-9486-3137-E773BCC4092C}"/>
                </a:ext>
              </a:extLst>
            </p:cNvPr>
            <p:cNvSpPr/>
            <p:nvPr/>
          </p:nvSpPr>
          <p:spPr>
            <a:xfrm>
              <a:off x="6885511" y="1178198"/>
              <a:ext cx="612570" cy="264809"/>
            </a:xfrm>
            <a:custGeom>
              <a:avLst/>
              <a:gdLst>
                <a:gd name="connsiteX0" fmla="*/ 603605 w 612570"/>
                <a:gd name="connsiteY0" fmla="*/ 206036 h 264808"/>
                <a:gd name="connsiteX1" fmla="*/ 588402 w 612570"/>
                <a:gd name="connsiteY1" fmla="*/ 206036 h 264808"/>
                <a:gd name="connsiteX2" fmla="*/ 588402 w 612570"/>
                <a:gd name="connsiteY2" fmla="*/ 9360 h 264808"/>
                <a:gd name="connsiteX3" fmla="*/ 579807 w 612570"/>
                <a:gd name="connsiteY3" fmla="*/ 8 h 264808"/>
                <a:gd name="connsiteX4" fmla="*/ 570456 w 612570"/>
                <a:gd name="connsiteY4" fmla="*/ 8603 h 264808"/>
                <a:gd name="connsiteX5" fmla="*/ 570456 w 612570"/>
                <a:gd name="connsiteY5" fmla="*/ 9360 h 264808"/>
                <a:gd name="connsiteX6" fmla="*/ 570456 w 612570"/>
                <a:gd name="connsiteY6" fmla="*/ 206036 h 264808"/>
                <a:gd name="connsiteX7" fmla="*/ 382936 w 612570"/>
                <a:gd name="connsiteY7" fmla="*/ 206036 h 264808"/>
                <a:gd name="connsiteX8" fmla="*/ 382936 w 612570"/>
                <a:gd name="connsiteY8" fmla="*/ 24068 h 264808"/>
                <a:gd name="connsiteX9" fmla="*/ 373987 w 612570"/>
                <a:gd name="connsiteY9" fmla="*/ 15087 h 264808"/>
                <a:gd name="connsiteX10" fmla="*/ 373971 w 612570"/>
                <a:gd name="connsiteY10" fmla="*/ 15087 h 264808"/>
                <a:gd name="connsiteX11" fmla="*/ 238615 w 612570"/>
                <a:gd name="connsiteY11" fmla="*/ 15087 h 264808"/>
                <a:gd name="connsiteX12" fmla="*/ 229650 w 612570"/>
                <a:gd name="connsiteY12" fmla="*/ 24052 h 264808"/>
                <a:gd name="connsiteX13" fmla="*/ 229650 w 612570"/>
                <a:gd name="connsiteY13" fmla="*/ 24068 h 264808"/>
                <a:gd name="connsiteX14" fmla="*/ 229650 w 612570"/>
                <a:gd name="connsiteY14" fmla="*/ 206036 h 264808"/>
                <a:gd name="connsiteX15" fmla="*/ 42114 w 612570"/>
                <a:gd name="connsiteY15" fmla="*/ 206036 h 264808"/>
                <a:gd name="connsiteX16" fmla="*/ 42114 w 612570"/>
                <a:gd name="connsiteY16" fmla="*/ 182251 h 264808"/>
                <a:gd name="connsiteX17" fmla="*/ 32763 w 612570"/>
                <a:gd name="connsiteY17" fmla="*/ 173657 h 264808"/>
                <a:gd name="connsiteX18" fmla="*/ 24168 w 612570"/>
                <a:gd name="connsiteY18" fmla="*/ 182251 h 264808"/>
                <a:gd name="connsiteX19" fmla="*/ 24168 w 612570"/>
                <a:gd name="connsiteY19" fmla="*/ 206036 h 264808"/>
                <a:gd name="connsiteX20" fmla="*/ 8965 w 612570"/>
                <a:gd name="connsiteY20" fmla="*/ 206036 h 264808"/>
                <a:gd name="connsiteX21" fmla="*/ 0 w 612570"/>
                <a:gd name="connsiteY21" fmla="*/ 215018 h 264808"/>
                <a:gd name="connsiteX22" fmla="*/ 0 w 612570"/>
                <a:gd name="connsiteY22" fmla="*/ 256143 h 264808"/>
                <a:gd name="connsiteX23" fmla="*/ 8949 w 612570"/>
                <a:gd name="connsiteY23" fmla="*/ 265124 h 264808"/>
                <a:gd name="connsiteX24" fmla="*/ 8981 w 612570"/>
                <a:gd name="connsiteY24" fmla="*/ 265124 h 264808"/>
                <a:gd name="connsiteX25" fmla="*/ 603605 w 612570"/>
                <a:gd name="connsiteY25" fmla="*/ 265124 h 264808"/>
                <a:gd name="connsiteX26" fmla="*/ 612570 w 612570"/>
                <a:gd name="connsiteY26" fmla="*/ 256159 h 264808"/>
                <a:gd name="connsiteX27" fmla="*/ 612570 w 612570"/>
                <a:gd name="connsiteY27" fmla="*/ 256143 h 264808"/>
                <a:gd name="connsiteX28" fmla="*/ 612570 w 612570"/>
                <a:gd name="connsiteY28" fmla="*/ 215017 h 264808"/>
                <a:gd name="connsiteX29" fmla="*/ 603605 w 612570"/>
                <a:gd name="connsiteY29" fmla="*/ 206052 h 264808"/>
                <a:gd name="connsiteX30" fmla="*/ 247580 w 612570"/>
                <a:gd name="connsiteY30" fmla="*/ 140632 h 264808"/>
                <a:gd name="connsiteX31" fmla="*/ 260342 w 612570"/>
                <a:gd name="connsiteY31" fmla="*/ 140632 h 264808"/>
                <a:gd name="connsiteX32" fmla="*/ 269315 w 612570"/>
                <a:gd name="connsiteY32" fmla="*/ 131659 h 264808"/>
                <a:gd name="connsiteX33" fmla="*/ 260342 w 612570"/>
                <a:gd name="connsiteY33" fmla="*/ 122685 h 264808"/>
                <a:gd name="connsiteX34" fmla="*/ 247580 w 612570"/>
                <a:gd name="connsiteY34" fmla="*/ 122685 h 264808"/>
                <a:gd name="connsiteX35" fmla="*/ 247580 w 612570"/>
                <a:gd name="connsiteY35" fmla="*/ 33033 h 264808"/>
                <a:gd name="connsiteX36" fmla="*/ 364990 w 612570"/>
                <a:gd name="connsiteY36" fmla="*/ 33033 h 264808"/>
                <a:gd name="connsiteX37" fmla="*/ 364990 w 612570"/>
                <a:gd name="connsiteY37" fmla="*/ 206036 h 264808"/>
                <a:gd name="connsiteX38" fmla="*/ 247580 w 612570"/>
                <a:gd name="connsiteY38" fmla="*/ 206036 h 264808"/>
                <a:gd name="connsiteX39" fmla="*/ 594624 w 612570"/>
                <a:gd name="connsiteY39" fmla="*/ 247177 h 264808"/>
                <a:gd name="connsiteX40" fmla="*/ 17946 w 612570"/>
                <a:gd name="connsiteY40" fmla="*/ 247177 h 264808"/>
                <a:gd name="connsiteX41" fmla="*/ 17946 w 612570"/>
                <a:gd name="connsiteY41" fmla="*/ 223983 h 264808"/>
                <a:gd name="connsiteX42" fmla="*/ 594624 w 612570"/>
                <a:gd name="connsiteY42" fmla="*/ 223983 h 26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12570" h="264808">
                  <a:moveTo>
                    <a:pt x="603605" y="206036"/>
                  </a:moveTo>
                  <a:lnTo>
                    <a:pt x="588402" y="206036"/>
                  </a:lnTo>
                  <a:lnTo>
                    <a:pt x="588402" y="9360"/>
                  </a:lnTo>
                  <a:cubicBezTo>
                    <a:pt x="588611" y="4404"/>
                    <a:pt x="584763" y="217"/>
                    <a:pt x="579807" y="8"/>
                  </a:cubicBezTo>
                  <a:cubicBezTo>
                    <a:pt x="574852" y="-201"/>
                    <a:pt x="570665" y="3647"/>
                    <a:pt x="570456" y="8603"/>
                  </a:cubicBezTo>
                  <a:cubicBezTo>
                    <a:pt x="570445" y="8855"/>
                    <a:pt x="570445" y="9108"/>
                    <a:pt x="570456" y="9360"/>
                  </a:cubicBezTo>
                  <a:lnTo>
                    <a:pt x="570456" y="206036"/>
                  </a:lnTo>
                  <a:lnTo>
                    <a:pt x="382936" y="206036"/>
                  </a:lnTo>
                  <a:lnTo>
                    <a:pt x="382936" y="24068"/>
                  </a:lnTo>
                  <a:cubicBezTo>
                    <a:pt x="382945" y="19117"/>
                    <a:pt x="378938" y="15096"/>
                    <a:pt x="373987" y="15087"/>
                  </a:cubicBezTo>
                  <a:cubicBezTo>
                    <a:pt x="373982" y="15087"/>
                    <a:pt x="373976" y="15087"/>
                    <a:pt x="373971" y="15087"/>
                  </a:cubicBezTo>
                  <a:lnTo>
                    <a:pt x="238615" y="15087"/>
                  </a:lnTo>
                  <a:cubicBezTo>
                    <a:pt x="233664" y="15087"/>
                    <a:pt x="229650" y="19101"/>
                    <a:pt x="229650" y="24052"/>
                  </a:cubicBezTo>
                  <a:cubicBezTo>
                    <a:pt x="229650" y="24057"/>
                    <a:pt x="229650" y="24063"/>
                    <a:pt x="229650" y="24068"/>
                  </a:cubicBezTo>
                  <a:lnTo>
                    <a:pt x="229650" y="206036"/>
                  </a:lnTo>
                  <a:lnTo>
                    <a:pt x="42114" y="206036"/>
                  </a:lnTo>
                  <a:lnTo>
                    <a:pt x="42114" y="182251"/>
                  </a:lnTo>
                  <a:cubicBezTo>
                    <a:pt x="41905" y="177296"/>
                    <a:pt x="37718" y="173448"/>
                    <a:pt x="32763" y="173657"/>
                  </a:cubicBezTo>
                  <a:cubicBezTo>
                    <a:pt x="28100" y="173853"/>
                    <a:pt x="24364" y="177589"/>
                    <a:pt x="24168" y="182251"/>
                  </a:cubicBezTo>
                  <a:lnTo>
                    <a:pt x="24168" y="206036"/>
                  </a:lnTo>
                  <a:lnTo>
                    <a:pt x="8965" y="206036"/>
                  </a:lnTo>
                  <a:cubicBezTo>
                    <a:pt x="4011" y="206045"/>
                    <a:pt x="0" y="210064"/>
                    <a:pt x="0" y="215018"/>
                  </a:cubicBezTo>
                  <a:lnTo>
                    <a:pt x="0" y="256143"/>
                  </a:lnTo>
                  <a:cubicBezTo>
                    <a:pt x="-9" y="261094"/>
                    <a:pt x="3998" y="265115"/>
                    <a:pt x="8949" y="265124"/>
                  </a:cubicBezTo>
                  <a:cubicBezTo>
                    <a:pt x="8960" y="265124"/>
                    <a:pt x="8971" y="265124"/>
                    <a:pt x="8981" y="265124"/>
                  </a:cubicBezTo>
                  <a:lnTo>
                    <a:pt x="603605" y="265124"/>
                  </a:lnTo>
                  <a:cubicBezTo>
                    <a:pt x="608556" y="265124"/>
                    <a:pt x="612570" y="261110"/>
                    <a:pt x="612570" y="256159"/>
                  </a:cubicBezTo>
                  <a:cubicBezTo>
                    <a:pt x="612570" y="256153"/>
                    <a:pt x="612570" y="256148"/>
                    <a:pt x="612570" y="256143"/>
                  </a:cubicBezTo>
                  <a:lnTo>
                    <a:pt x="612570" y="215017"/>
                  </a:lnTo>
                  <a:cubicBezTo>
                    <a:pt x="612561" y="210070"/>
                    <a:pt x="608553" y="206061"/>
                    <a:pt x="603605" y="206052"/>
                  </a:cubicBezTo>
                  <a:close/>
                  <a:moveTo>
                    <a:pt x="247580" y="140632"/>
                  </a:moveTo>
                  <a:lnTo>
                    <a:pt x="260342" y="140632"/>
                  </a:lnTo>
                  <a:cubicBezTo>
                    <a:pt x="265298" y="140632"/>
                    <a:pt x="269315" y="136614"/>
                    <a:pt x="269315" y="131659"/>
                  </a:cubicBezTo>
                  <a:cubicBezTo>
                    <a:pt x="269315" y="126703"/>
                    <a:pt x="265298" y="122685"/>
                    <a:pt x="260342" y="122685"/>
                  </a:cubicBezTo>
                  <a:lnTo>
                    <a:pt x="247580" y="122685"/>
                  </a:lnTo>
                  <a:lnTo>
                    <a:pt x="247580" y="33033"/>
                  </a:lnTo>
                  <a:lnTo>
                    <a:pt x="364990" y="33033"/>
                  </a:lnTo>
                  <a:lnTo>
                    <a:pt x="364990" y="206036"/>
                  </a:lnTo>
                  <a:lnTo>
                    <a:pt x="247580" y="206036"/>
                  </a:lnTo>
                  <a:close/>
                  <a:moveTo>
                    <a:pt x="594624" y="247177"/>
                  </a:moveTo>
                  <a:lnTo>
                    <a:pt x="17946" y="247177"/>
                  </a:lnTo>
                  <a:lnTo>
                    <a:pt x="17946" y="223983"/>
                  </a:lnTo>
                  <a:lnTo>
                    <a:pt x="594624" y="223983"/>
                  </a:lnTo>
                  <a:close/>
                </a:path>
              </a:pathLst>
            </a:custGeom>
            <a:grpFill/>
            <a:ln w="1588" cap="flat">
              <a:noFill/>
              <a:prstDash val="solid"/>
              <a:miter/>
            </a:ln>
          </p:spPr>
          <p:txBody>
            <a:bodyPr rtlCol="0" anchor="ctr"/>
            <a:lstStyle/>
            <a:p>
              <a:endParaRPr lang="en-US"/>
            </a:p>
          </p:txBody>
        </p:sp>
      </p:grpSp>
      <p:sp>
        <p:nvSpPr>
          <p:cNvPr id="44" name="TextBox 43">
            <a:extLst>
              <a:ext uri="{FF2B5EF4-FFF2-40B4-BE49-F238E27FC236}">
                <a16:creationId xmlns:a16="http://schemas.microsoft.com/office/drawing/2014/main" id="{3503B203-05BC-36AF-2136-285E310E69DC}"/>
              </a:ext>
            </a:extLst>
          </p:cNvPr>
          <p:cNvSpPr txBox="1"/>
          <p:nvPr/>
        </p:nvSpPr>
        <p:spPr>
          <a:xfrm>
            <a:off x="1175629" y="870784"/>
            <a:ext cx="3137397" cy="707886"/>
          </a:xfrm>
          <a:prstGeom prst="rect">
            <a:avLst/>
          </a:prstGeom>
          <a:noFill/>
        </p:spPr>
        <p:txBody>
          <a:bodyPr wrap="none" rtlCol="0">
            <a:spAutoFit/>
          </a:bodyPr>
          <a:lstStyle/>
          <a:p>
            <a:r>
              <a:rPr lang="en-US" sz="4000" spc="100" dirty="0" err="1">
                <a:solidFill>
                  <a:srgbClr val="2E3453"/>
                </a:solidFill>
              </a:rPr>
              <a:t>Våre</a:t>
            </a:r>
            <a:r>
              <a:rPr lang="en-US" sz="4000" spc="100" dirty="0">
                <a:solidFill>
                  <a:srgbClr val="2E3453"/>
                </a:solidFill>
              </a:rPr>
              <a:t> </a:t>
            </a:r>
            <a:r>
              <a:rPr lang="en-US" sz="4000" spc="100" dirty="0" err="1">
                <a:solidFill>
                  <a:srgbClr val="2E3453"/>
                </a:solidFill>
              </a:rPr>
              <a:t>verdier</a:t>
            </a:r>
            <a:endParaRPr lang="en-US" sz="4000" spc="100" dirty="0">
              <a:solidFill>
                <a:srgbClr val="2E3453"/>
              </a:solidFill>
            </a:endParaRPr>
          </a:p>
        </p:txBody>
      </p:sp>
    </p:spTree>
    <p:extLst>
      <p:ext uri="{BB962C8B-B14F-4D97-AF65-F5344CB8AC3E}">
        <p14:creationId xmlns:p14="http://schemas.microsoft.com/office/powerpoint/2010/main" val="1321109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C188253-38D4-3950-F5A8-DCF42600E9B8}"/>
              </a:ext>
            </a:extLst>
          </p:cNvPr>
          <p:cNvSpPr/>
          <p:nvPr/>
        </p:nvSpPr>
        <p:spPr>
          <a:xfrm>
            <a:off x="11687364" y="0"/>
            <a:ext cx="504636" cy="6858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A04B17C-3CA2-4D28-060C-68B776A7C4E8}"/>
              </a:ext>
            </a:extLst>
          </p:cNvPr>
          <p:cNvSpPr/>
          <p:nvPr/>
        </p:nvSpPr>
        <p:spPr>
          <a:xfrm>
            <a:off x="-1" y="0"/>
            <a:ext cx="4969565" cy="6858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E505252-C171-21A5-E94E-80F71C570631}"/>
              </a:ext>
            </a:extLst>
          </p:cNvPr>
          <p:cNvSpPr txBox="1"/>
          <p:nvPr/>
        </p:nvSpPr>
        <p:spPr>
          <a:xfrm>
            <a:off x="672047" y="1879481"/>
            <a:ext cx="2970685" cy="1323439"/>
          </a:xfrm>
          <a:prstGeom prst="rect">
            <a:avLst/>
          </a:prstGeom>
          <a:noFill/>
        </p:spPr>
        <p:txBody>
          <a:bodyPr wrap="none" rtlCol="0">
            <a:spAutoFit/>
          </a:bodyPr>
          <a:lstStyle/>
          <a:p>
            <a:r>
              <a:rPr lang="en-US" sz="4000" spc="100" dirty="0" err="1">
                <a:solidFill>
                  <a:srgbClr val="2E3453"/>
                </a:solidFill>
                <a:latin typeface="+mj-lt"/>
              </a:rPr>
              <a:t>Merkevare</a:t>
            </a:r>
            <a:r>
              <a:rPr lang="en-US" sz="4000" spc="100" dirty="0">
                <a:solidFill>
                  <a:srgbClr val="2E3453"/>
                </a:solidFill>
                <a:latin typeface="+mj-lt"/>
              </a:rPr>
              <a:t>-</a:t>
            </a:r>
          </a:p>
          <a:p>
            <a:r>
              <a:rPr lang="en-US" sz="4000" spc="100">
                <a:solidFill>
                  <a:srgbClr val="2E3453"/>
                </a:solidFill>
                <a:latin typeface="+mj-lt"/>
              </a:rPr>
              <a:t>plattform</a:t>
            </a:r>
            <a:endParaRPr lang="en-US" sz="4000" spc="100" dirty="0">
              <a:solidFill>
                <a:srgbClr val="2E3453"/>
              </a:solidFill>
              <a:latin typeface="+mj-lt"/>
            </a:endParaRPr>
          </a:p>
        </p:txBody>
      </p:sp>
      <p:sp>
        <p:nvSpPr>
          <p:cNvPr id="8" name="Rectangle 7">
            <a:extLst>
              <a:ext uri="{FF2B5EF4-FFF2-40B4-BE49-F238E27FC236}">
                <a16:creationId xmlns:a16="http://schemas.microsoft.com/office/drawing/2014/main" id="{99D46A06-40A5-23E0-2629-251722511508}"/>
              </a:ext>
            </a:extLst>
          </p:cNvPr>
          <p:cNvSpPr/>
          <p:nvPr/>
        </p:nvSpPr>
        <p:spPr>
          <a:xfrm>
            <a:off x="672047" y="3220216"/>
            <a:ext cx="3608405" cy="1214435"/>
          </a:xfrm>
          <a:prstGeom prst="rect">
            <a:avLst/>
          </a:prstGeom>
        </p:spPr>
        <p:txBody>
          <a:bodyPr wrap="square">
            <a:spAutoFit/>
          </a:bodyPr>
          <a:lstStyle/>
          <a:p>
            <a:pPr>
              <a:lnSpc>
                <a:spcPct val="150000"/>
              </a:lnSpc>
            </a:pPr>
            <a:r>
              <a:rPr lang="en-US" sz="1000" b="0" i="0" dirty="0" err="1">
                <a:solidFill>
                  <a:srgbClr val="2E3453"/>
                </a:solidFill>
                <a:effectLst/>
                <a:ea typeface="Roboto" panose="02000000000000000000" pitchFamily="2" charset="0"/>
              </a:rPr>
              <a:t>Merkevareplattformen</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vår</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danner</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basen</a:t>
            </a:r>
            <a:r>
              <a:rPr lang="en-US" sz="1000" b="0" i="0" dirty="0">
                <a:solidFill>
                  <a:srgbClr val="2E3453"/>
                </a:solidFill>
                <a:effectLst/>
                <a:ea typeface="Roboto" panose="02000000000000000000" pitchFamily="2" charset="0"/>
              </a:rPr>
              <a:t> for all </a:t>
            </a:r>
            <a:r>
              <a:rPr lang="en-US" sz="1000" b="0" i="0" dirty="0" err="1">
                <a:solidFill>
                  <a:srgbClr val="2E3453"/>
                </a:solidFill>
                <a:effectLst/>
                <a:ea typeface="Roboto" panose="02000000000000000000" pitchFamily="2" charset="0"/>
              </a:rPr>
              <a:t>vår</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markedsføring</a:t>
            </a:r>
            <a:r>
              <a:rPr lang="en-US" sz="1000" b="0" i="0" dirty="0">
                <a:solidFill>
                  <a:srgbClr val="2E3453"/>
                </a:solidFill>
                <a:effectLst/>
                <a:ea typeface="Roboto" panose="02000000000000000000" pitchFamily="2" charset="0"/>
              </a:rPr>
              <a:t>. Det er </a:t>
            </a:r>
            <a:r>
              <a:rPr lang="en-US" sz="1000" b="0" i="0" dirty="0" err="1">
                <a:solidFill>
                  <a:srgbClr val="2E3453"/>
                </a:solidFill>
                <a:effectLst/>
                <a:ea typeface="Roboto" panose="02000000000000000000" pitchFamily="2" charset="0"/>
              </a:rPr>
              <a:t>denne</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som</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forteller</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oss</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hva</a:t>
            </a:r>
            <a:r>
              <a:rPr lang="en-US" sz="1000" b="0" i="0" dirty="0">
                <a:solidFill>
                  <a:srgbClr val="2E3453"/>
                </a:solidFill>
                <a:effectLst/>
                <a:ea typeface="Roboto" panose="02000000000000000000" pitchFamily="2" charset="0"/>
              </a:rPr>
              <a:t> vi </a:t>
            </a:r>
            <a:r>
              <a:rPr lang="en-US" sz="1000" b="0" i="0" dirty="0" err="1">
                <a:solidFill>
                  <a:srgbClr val="2E3453"/>
                </a:solidFill>
                <a:effectLst/>
                <a:ea typeface="Roboto" panose="02000000000000000000" pitchFamily="2" charset="0"/>
              </a:rPr>
              <a:t>skal</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formidle</a:t>
            </a:r>
            <a:r>
              <a:rPr lang="en-US" sz="1000" b="0" i="0" dirty="0">
                <a:solidFill>
                  <a:srgbClr val="2E3453"/>
                </a:solidFill>
                <a:effectLst/>
                <a:ea typeface="Roboto" panose="02000000000000000000" pitchFamily="2" charset="0"/>
              </a:rPr>
              <a:t> bade </a:t>
            </a:r>
            <a:r>
              <a:rPr lang="en-US" sz="1000" b="0" i="0" dirty="0" err="1">
                <a:solidFill>
                  <a:srgbClr val="2E3453"/>
                </a:solidFill>
                <a:effectLst/>
                <a:ea typeface="Roboto" panose="02000000000000000000" pitchFamily="2" charset="0"/>
              </a:rPr>
              <a:t>til</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kunder</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og</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samarbeidspartnere</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og</a:t>
            </a:r>
            <a:r>
              <a:rPr lang="en-US" sz="1000" b="0" i="0" dirty="0">
                <a:solidFill>
                  <a:srgbClr val="2E3453"/>
                </a:solidFill>
                <a:effectLst/>
                <a:ea typeface="Roboto" panose="02000000000000000000" pitchFamily="2" charset="0"/>
              </a:rPr>
              <a:t> den guider </a:t>
            </a:r>
            <a:r>
              <a:rPr lang="en-US" sz="1000" b="0" i="0" dirty="0" err="1">
                <a:solidFill>
                  <a:srgbClr val="2E3453"/>
                </a:solidFill>
                <a:effectLst/>
                <a:ea typeface="Roboto" panose="02000000000000000000" pitchFamily="2" charset="0"/>
              </a:rPr>
              <a:t>oss</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slik</a:t>
            </a:r>
            <a:r>
              <a:rPr lang="en-US" sz="1000" b="0" i="0" dirty="0">
                <a:solidFill>
                  <a:srgbClr val="2E3453"/>
                </a:solidFill>
                <a:effectLst/>
                <a:ea typeface="Roboto" panose="02000000000000000000" pitchFamily="2" charset="0"/>
              </a:rPr>
              <a:t> at </a:t>
            </a:r>
            <a:r>
              <a:rPr lang="en-US" sz="1000" b="0" i="0" dirty="0" err="1">
                <a:solidFill>
                  <a:srgbClr val="2E3453"/>
                </a:solidFill>
                <a:effectLst/>
                <a:ea typeface="Roboto" panose="02000000000000000000" pitchFamily="2" charset="0"/>
              </a:rPr>
              <a:t>budskapet</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vårt</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forteller</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en</a:t>
            </a:r>
            <a:r>
              <a:rPr lang="en-US" sz="1000" b="0" i="0" dirty="0">
                <a:solidFill>
                  <a:srgbClr val="2E3453"/>
                </a:solidFill>
                <a:effectLst/>
                <a:ea typeface="Roboto" panose="02000000000000000000" pitchFamily="2" charset="0"/>
              </a:rPr>
              <a:t> del av den same </a:t>
            </a:r>
            <a:r>
              <a:rPr lang="en-US" sz="1000" b="0" i="0" dirty="0" err="1">
                <a:solidFill>
                  <a:srgbClr val="2E3453"/>
                </a:solidFill>
                <a:effectLst/>
                <a:ea typeface="Roboto" panose="02000000000000000000" pitchFamily="2" charset="0"/>
              </a:rPr>
              <a:t>historien</a:t>
            </a:r>
            <a:r>
              <a:rPr lang="en-US" sz="1000" b="0" i="0" dirty="0">
                <a:solidFill>
                  <a:srgbClr val="2E3453"/>
                </a:solidFill>
                <a:effectLst/>
                <a:ea typeface="Roboto" panose="02000000000000000000" pitchFamily="2" charset="0"/>
              </a:rPr>
              <a:t>.</a:t>
            </a:r>
          </a:p>
        </p:txBody>
      </p:sp>
      <p:sp>
        <p:nvSpPr>
          <p:cNvPr id="11" name="TextBox 10">
            <a:extLst>
              <a:ext uri="{FF2B5EF4-FFF2-40B4-BE49-F238E27FC236}">
                <a16:creationId xmlns:a16="http://schemas.microsoft.com/office/drawing/2014/main" id="{3053DE26-1125-4187-0136-45A576AAED8D}"/>
              </a:ext>
            </a:extLst>
          </p:cNvPr>
          <p:cNvSpPr txBox="1"/>
          <p:nvPr/>
        </p:nvSpPr>
        <p:spPr>
          <a:xfrm>
            <a:off x="6980581" y="865963"/>
            <a:ext cx="2454967" cy="400110"/>
          </a:xfrm>
          <a:prstGeom prst="rect">
            <a:avLst/>
          </a:prstGeom>
          <a:noFill/>
        </p:spPr>
        <p:txBody>
          <a:bodyPr wrap="square" rtlCol="0">
            <a:spAutoFit/>
          </a:bodyPr>
          <a:lstStyle/>
          <a:p>
            <a:r>
              <a:rPr lang="en-US" sz="2000" dirty="0" err="1">
                <a:solidFill>
                  <a:srgbClr val="002060"/>
                </a:solidFill>
              </a:rPr>
              <a:t>Forretningsidè</a:t>
            </a:r>
            <a:endParaRPr lang="en-US" sz="2000" dirty="0">
              <a:solidFill>
                <a:srgbClr val="002060"/>
              </a:solidFill>
            </a:endParaRPr>
          </a:p>
        </p:txBody>
      </p:sp>
      <p:sp>
        <p:nvSpPr>
          <p:cNvPr id="12" name="Rectangle 11">
            <a:extLst>
              <a:ext uri="{FF2B5EF4-FFF2-40B4-BE49-F238E27FC236}">
                <a16:creationId xmlns:a16="http://schemas.microsoft.com/office/drawing/2014/main" id="{69C839BC-D955-2279-C1EA-0544F281BC04}"/>
              </a:ext>
            </a:extLst>
          </p:cNvPr>
          <p:cNvSpPr/>
          <p:nvPr/>
        </p:nvSpPr>
        <p:spPr>
          <a:xfrm>
            <a:off x="6987205" y="1266073"/>
            <a:ext cx="3747057" cy="302070"/>
          </a:xfrm>
          <a:prstGeom prst="rect">
            <a:avLst/>
          </a:prstGeom>
        </p:spPr>
        <p:txBody>
          <a:bodyPr wrap="square">
            <a:spAutoFit/>
          </a:bodyPr>
          <a:lstStyle/>
          <a:p>
            <a:pPr>
              <a:lnSpc>
                <a:spcPct val="150000"/>
              </a:lnSpc>
            </a:pPr>
            <a:r>
              <a:rPr lang="en-US" sz="1000" b="0" i="0" dirty="0">
                <a:solidFill>
                  <a:srgbClr val="2E3453"/>
                </a:solidFill>
                <a:effectLst/>
                <a:ea typeface="Roboto" panose="02000000000000000000" pitchFamily="2" charset="0"/>
              </a:rPr>
              <a:t>Vi </a:t>
            </a:r>
            <a:r>
              <a:rPr lang="en-US" sz="1000" b="0" i="0" dirty="0" err="1">
                <a:solidFill>
                  <a:srgbClr val="2E3453"/>
                </a:solidFill>
                <a:effectLst/>
                <a:ea typeface="Roboto" panose="02000000000000000000" pitchFamily="2" charset="0"/>
              </a:rPr>
              <a:t>bygger</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ikke</a:t>
            </a:r>
            <a:r>
              <a:rPr lang="en-US" sz="1000" b="0" i="0" dirty="0">
                <a:solidFill>
                  <a:srgbClr val="2E3453"/>
                </a:solidFill>
                <a:effectLst/>
                <a:ea typeface="Roboto" panose="02000000000000000000" pitchFamily="2" charset="0"/>
              </a:rPr>
              <a:t> bare </a:t>
            </a:r>
            <a:r>
              <a:rPr lang="en-US" sz="1000" b="0" i="0" dirty="0" err="1">
                <a:solidFill>
                  <a:srgbClr val="2E3453"/>
                </a:solidFill>
                <a:effectLst/>
                <a:ea typeface="Roboto" panose="02000000000000000000" pitchFamily="2" charset="0"/>
              </a:rPr>
              <a:t>en</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bolig</a:t>
            </a:r>
            <a:r>
              <a:rPr lang="en-US" sz="1000" b="0" i="0" dirty="0">
                <a:solidFill>
                  <a:srgbClr val="2E3453"/>
                </a:solidFill>
                <a:effectLst/>
                <a:ea typeface="Roboto" panose="02000000000000000000" pitchFamily="2" charset="0"/>
              </a:rPr>
              <a:t>, vi </a:t>
            </a:r>
            <a:r>
              <a:rPr lang="en-US" sz="1000" b="0" i="0" dirty="0" err="1">
                <a:solidFill>
                  <a:srgbClr val="2E3453"/>
                </a:solidFill>
                <a:effectLst/>
                <a:ea typeface="Roboto" panose="02000000000000000000" pitchFamily="2" charset="0"/>
              </a:rPr>
              <a:t>skal</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skape</a:t>
            </a:r>
            <a:r>
              <a:rPr lang="en-US" sz="1000" b="0" i="0" dirty="0">
                <a:solidFill>
                  <a:srgbClr val="2E3453"/>
                </a:solidFill>
                <a:effectLst/>
                <a:ea typeface="Roboto" panose="02000000000000000000" pitchFamily="2" charset="0"/>
              </a:rPr>
              <a:t> et </a:t>
            </a:r>
            <a:r>
              <a:rPr lang="en-US" sz="1000" b="0" i="0" dirty="0" err="1">
                <a:solidFill>
                  <a:srgbClr val="2E3453"/>
                </a:solidFill>
                <a:effectLst/>
                <a:ea typeface="Roboto" panose="02000000000000000000" pitchFamily="2" charset="0"/>
              </a:rPr>
              <a:t>hjem</a:t>
            </a:r>
            <a:endParaRPr lang="en-US" sz="1000" b="0" i="0" dirty="0">
              <a:solidFill>
                <a:srgbClr val="2E3453"/>
              </a:solidFill>
              <a:effectLst/>
              <a:ea typeface="Roboto" panose="02000000000000000000" pitchFamily="2" charset="0"/>
            </a:endParaRPr>
          </a:p>
        </p:txBody>
      </p:sp>
      <p:sp>
        <p:nvSpPr>
          <p:cNvPr id="13" name="Oval 12">
            <a:extLst>
              <a:ext uri="{FF2B5EF4-FFF2-40B4-BE49-F238E27FC236}">
                <a16:creationId xmlns:a16="http://schemas.microsoft.com/office/drawing/2014/main" id="{6F3A7AC3-D569-AF49-9F72-265C705548FD}"/>
              </a:ext>
            </a:extLst>
          </p:cNvPr>
          <p:cNvSpPr/>
          <p:nvPr/>
        </p:nvSpPr>
        <p:spPr>
          <a:xfrm>
            <a:off x="5999421" y="865964"/>
            <a:ext cx="815338" cy="815338"/>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540F0E6A-D47E-76CF-00CA-D712F2C4CC7F}"/>
              </a:ext>
            </a:extLst>
          </p:cNvPr>
          <p:cNvSpPr txBox="1"/>
          <p:nvPr/>
        </p:nvSpPr>
        <p:spPr>
          <a:xfrm>
            <a:off x="6980581" y="2722302"/>
            <a:ext cx="2454967" cy="400110"/>
          </a:xfrm>
          <a:prstGeom prst="rect">
            <a:avLst/>
          </a:prstGeom>
          <a:noFill/>
        </p:spPr>
        <p:txBody>
          <a:bodyPr wrap="square" rtlCol="0">
            <a:spAutoFit/>
          </a:bodyPr>
          <a:lstStyle/>
          <a:p>
            <a:r>
              <a:rPr lang="en-US" sz="2000" dirty="0" err="1">
                <a:solidFill>
                  <a:srgbClr val="002060"/>
                </a:solidFill>
              </a:rPr>
              <a:t>Visjon</a:t>
            </a:r>
            <a:endParaRPr lang="en-US" sz="2000" dirty="0">
              <a:solidFill>
                <a:srgbClr val="002060"/>
              </a:solidFill>
            </a:endParaRPr>
          </a:p>
        </p:txBody>
      </p:sp>
      <p:sp>
        <p:nvSpPr>
          <p:cNvPr id="22" name="Rectangle 21">
            <a:extLst>
              <a:ext uri="{FF2B5EF4-FFF2-40B4-BE49-F238E27FC236}">
                <a16:creationId xmlns:a16="http://schemas.microsoft.com/office/drawing/2014/main" id="{37EEDC0F-4FA9-F8CF-C23A-025998BBC312}"/>
              </a:ext>
            </a:extLst>
          </p:cNvPr>
          <p:cNvSpPr/>
          <p:nvPr/>
        </p:nvSpPr>
        <p:spPr>
          <a:xfrm>
            <a:off x="6987205" y="3122412"/>
            <a:ext cx="3747057" cy="302070"/>
          </a:xfrm>
          <a:prstGeom prst="rect">
            <a:avLst/>
          </a:prstGeom>
        </p:spPr>
        <p:txBody>
          <a:bodyPr wrap="square">
            <a:spAutoFit/>
          </a:bodyPr>
          <a:lstStyle/>
          <a:p>
            <a:pPr>
              <a:lnSpc>
                <a:spcPct val="150000"/>
              </a:lnSpc>
            </a:pPr>
            <a:r>
              <a:rPr lang="en-US" sz="1000" b="0" i="0" dirty="0" err="1">
                <a:solidFill>
                  <a:srgbClr val="2E3453"/>
                </a:solidFill>
                <a:effectLst/>
                <a:ea typeface="Roboto" panose="02000000000000000000" pitchFamily="2" charset="0"/>
              </a:rPr>
              <a:t>Endelig</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hjemme</a:t>
            </a:r>
            <a:endParaRPr lang="en-US" sz="1000" b="0" i="0" dirty="0">
              <a:solidFill>
                <a:srgbClr val="2E3453"/>
              </a:solidFill>
              <a:effectLst/>
              <a:ea typeface="Roboto" panose="02000000000000000000" pitchFamily="2" charset="0"/>
            </a:endParaRPr>
          </a:p>
        </p:txBody>
      </p:sp>
      <p:sp>
        <p:nvSpPr>
          <p:cNvPr id="23" name="Oval 22">
            <a:extLst>
              <a:ext uri="{FF2B5EF4-FFF2-40B4-BE49-F238E27FC236}">
                <a16:creationId xmlns:a16="http://schemas.microsoft.com/office/drawing/2014/main" id="{7F2FAF11-44B4-A881-7EC5-26D2A37DDF38}"/>
              </a:ext>
            </a:extLst>
          </p:cNvPr>
          <p:cNvSpPr/>
          <p:nvPr/>
        </p:nvSpPr>
        <p:spPr>
          <a:xfrm>
            <a:off x="5999421" y="2722303"/>
            <a:ext cx="815338" cy="815338"/>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68E32818-9214-E6DD-09B5-A96F40D477E6}"/>
              </a:ext>
            </a:extLst>
          </p:cNvPr>
          <p:cNvSpPr txBox="1"/>
          <p:nvPr/>
        </p:nvSpPr>
        <p:spPr>
          <a:xfrm>
            <a:off x="6980581" y="4578640"/>
            <a:ext cx="2454967" cy="400110"/>
          </a:xfrm>
          <a:prstGeom prst="rect">
            <a:avLst/>
          </a:prstGeom>
          <a:noFill/>
        </p:spPr>
        <p:txBody>
          <a:bodyPr wrap="square" rtlCol="0">
            <a:spAutoFit/>
          </a:bodyPr>
          <a:lstStyle/>
          <a:p>
            <a:r>
              <a:rPr lang="en-US" sz="2000" dirty="0" err="1">
                <a:solidFill>
                  <a:srgbClr val="002060"/>
                </a:solidFill>
              </a:rPr>
              <a:t>Verdier</a:t>
            </a:r>
            <a:endParaRPr lang="en-US" sz="2000" dirty="0">
              <a:solidFill>
                <a:srgbClr val="002060"/>
              </a:solidFill>
            </a:endParaRPr>
          </a:p>
        </p:txBody>
      </p:sp>
      <p:sp>
        <p:nvSpPr>
          <p:cNvPr id="32" name="Rectangle 31">
            <a:extLst>
              <a:ext uri="{FF2B5EF4-FFF2-40B4-BE49-F238E27FC236}">
                <a16:creationId xmlns:a16="http://schemas.microsoft.com/office/drawing/2014/main" id="{28E17965-0B13-22FE-0DF3-7C9640A1FA8C}"/>
              </a:ext>
            </a:extLst>
          </p:cNvPr>
          <p:cNvSpPr/>
          <p:nvPr/>
        </p:nvSpPr>
        <p:spPr>
          <a:xfrm>
            <a:off x="6987205" y="4978750"/>
            <a:ext cx="3747057" cy="302070"/>
          </a:xfrm>
          <a:prstGeom prst="rect">
            <a:avLst/>
          </a:prstGeom>
        </p:spPr>
        <p:txBody>
          <a:bodyPr wrap="square">
            <a:spAutoFit/>
          </a:bodyPr>
          <a:lstStyle/>
          <a:p>
            <a:pPr>
              <a:lnSpc>
                <a:spcPct val="150000"/>
              </a:lnSpc>
            </a:pPr>
            <a:r>
              <a:rPr lang="en-US" sz="1000" b="0" i="0" dirty="0" err="1">
                <a:solidFill>
                  <a:srgbClr val="2E3453"/>
                </a:solidFill>
                <a:effectLst/>
                <a:ea typeface="Roboto" panose="02000000000000000000" pitchFamily="2" charset="0"/>
              </a:rPr>
              <a:t>Helhjertet</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jordnær</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etterrettelig</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miljøbevisst</a:t>
            </a:r>
            <a:endParaRPr lang="en-US" sz="1000" b="0" i="0" dirty="0">
              <a:solidFill>
                <a:srgbClr val="2E3453"/>
              </a:solidFill>
              <a:effectLst/>
              <a:ea typeface="Roboto" panose="02000000000000000000" pitchFamily="2" charset="0"/>
            </a:endParaRPr>
          </a:p>
        </p:txBody>
      </p:sp>
      <p:sp>
        <p:nvSpPr>
          <p:cNvPr id="33" name="Oval 32">
            <a:extLst>
              <a:ext uri="{FF2B5EF4-FFF2-40B4-BE49-F238E27FC236}">
                <a16:creationId xmlns:a16="http://schemas.microsoft.com/office/drawing/2014/main" id="{461C1991-987C-F6AA-957E-B667507AEA9F}"/>
              </a:ext>
            </a:extLst>
          </p:cNvPr>
          <p:cNvSpPr/>
          <p:nvPr/>
        </p:nvSpPr>
        <p:spPr>
          <a:xfrm>
            <a:off x="5999421" y="4578641"/>
            <a:ext cx="815338" cy="815338"/>
          </a:xfrm>
          <a:prstGeom prst="ellipse">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1">
            <a:extLst>
              <a:ext uri="{FF2B5EF4-FFF2-40B4-BE49-F238E27FC236}">
                <a16:creationId xmlns:a16="http://schemas.microsoft.com/office/drawing/2014/main" id="{D5A7B729-6F21-99EF-3CFB-ED1B4E54983D}"/>
              </a:ext>
            </a:extLst>
          </p:cNvPr>
          <p:cNvSpPr>
            <a:spLocks noChangeArrowheads="1"/>
          </p:cNvSpPr>
          <p:nvPr/>
        </p:nvSpPr>
        <p:spPr bwMode="auto">
          <a:xfrm>
            <a:off x="6267190" y="1160391"/>
            <a:ext cx="279400" cy="226483"/>
          </a:xfrm>
          <a:custGeom>
            <a:avLst/>
            <a:gdLst>
              <a:gd name="T0" fmla="*/ 227409649 w 444"/>
              <a:gd name="T1" fmla="*/ 20608854 h 356"/>
              <a:gd name="T2" fmla="*/ 227409649 w 444"/>
              <a:gd name="T3" fmla="*/ 20608854 h 356"/>
              <a:gd name="T4" fmla="*/ 141347343 w 444"/>
              <a:gd name="T5" fmla="*/ 20608854 h 356"/>
              <a:gd name="T6" fmla="*/ 125958944 w 444"/>
              <a:gd name="T7" fmla="*/ 35493027 h 356"/>
              <a:gd name="T8" fmla="*/ 111140329 w 444"/>
              <a:gd name="T9" fmla="*/ 20608854 h 356"/>
              <a:gd name="T10" fmla="*/ 25647805 w 444"/>
              <a:gd name="T11" fmla="*/ 20608854 h 356"/>
              <a:gd name="T12" fmla="*/ 25647805 w 444"/>
              <a:gd name="T13" fmla="*/ 106479557 h 356"/>
              <a:gd name="T14" fmla="*/ 125958944 w 444"/>
              <a:gd name="T15" fmla="*/ 203226679 h 356"/>
              <a:gd name="T16" fmla="*/ 227409649 w 444"/>
              <a:gd name="T17" fmla="*/ 106479557 h 356"/>
              <a:gd name="T18" fmla="*/ 227409649 w 444"/>
              <a:gd name="T19" fmla="*/ 20608854 h 3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356">
                <a:moveTo>
                  <a:pt x="399" y="36"/>
                </a:moveTo>
                <a:lnTo>
                  <a:pt x="399" y="36"/>
                </a:lnTo>
                <a:cubicBezTo>
                  <a:pt x="355" y="0"/>
                  <a:pt x="293" y="0"/>
                  <a:pt x="248" y="36"/>
                </a:cubicBezTo>
                <a:cubicBezTo>
                  <a:pt x="221" y="62"/>
                  <a:pt x="221" y="62"/>
                  <a:pt x="221" y="62"/>
                </a:cubicBezTo>
                <a:cubicBezTo>
                  <a:pt x="195" y="36"/>
                  <a:pt x="195" y="36"/>
                  <a:pt x="195" y="36"/>
                </a:cubicBezTo>
                <a:cubicBezTo>
                  <a:pt x="151" y="0"/>
                  <a:pt x="89" y="0"/>
                  <a:pt x="45" y="36"/>
                </a:cubicBezTo>
                <a:cubicBezTo>
                  <a:pt x="0" y="80"/>
                  <a:pt x="0" y="151"/>
                  <a:pt x="45" y="186"/>
                </a:cubicBezTo>
                <a:cubicBezTo>
                  <a:pt x="221" y="355"/>
                  <a:pt x="221" y="355"/>
                  <a:pt x="221" y="355"/>
                </a:cubicBezTo>
                <a:cubicBezTo>
                  <a:pt x="399" y="186"/>
                  <a:pt x="399" y="186"/>
                  <a:pt x="399" y="186"/>
                </a:cubicBezTo>
                <a:cubicBezTo>
                  <a:pt x="443" y="151"/>
                  <a:pt x="443" y="80"/>
                  <a:pt x="399" y="36"/>
                </a:cubicBezTo>
              </a:path>
            </a:pathLst>
          </a:custGeom>
          <a:solidFill>
            <a:srgbClr val="002957"/>
          </a:solidFill>
          <a:ln>
            <a:noFill/>
          </a:ln>
        </p:spPr>
        <p:txBody>
          <a:bodyPr wrap="none" lIns="121899" tIns="60949" rIns="121899" bIns="60949" anchor="ctr"/>
          <a:lstStyle/>
          <a:p>
            <a:endParaRPr lang="nb-NO" sz="2400"/>
          </a:p>
        </p:txBody>
      </p:sp>
      <p:sp>
        <p:nvSpPr>
          <p:cNvPr id="3" name="Freeform 1">
            <a:extLst>
              <a:ext uri="{FF2B5EF4-FFF2-40B4-BE49-F238E27FC236}">
                <a16:creationId xmlns:a16="http://schemas.microsoft.com/office/drawing/2014/main" id="{AA52B5E0-E7E2-940E-2CFC-C57DF3BD222E}"/>
              </a:ext>
            </a:extLst>
          </p:cNvPr>
          <p:cNvSpPr>
            <a:spLocks noChangeArrowheads="1"/>
          </p:cNvSpPr>
          <p:nvPr/>
        </p:nvSpPr>
        <p:spPr bwMode="auto">
          <a:xfrm>
            <a:off x="6267190" y="3016730"/>
            <a:ext cx="279400" cy="226483"/>
          </a:xfrm>
          <a:custGeom>
            <a:avLst/>
            <a:gdLst>
              <a:gd name="T0" fmla="*/ 227409649 w 444"/>
              <a:gd name="T1" fmla="*/ 20608854 h 356"/>
              <a:gd name="T2" fmla="*/ 227409649 w 444"/>
              <a:gd name="T3" fmla="*/ 20608854 h 356"/>
              <a:gd name="T4" fmla="*/ 141347343 w 444"/>
              <a:gd name="T5" fmla="*/ 20608854 h 356"/>
              <a:gd name="T6" fmla="*/ 125958944 w 444"/>
              <a:gd name="T7" fmla="*/ 35493027 h 356"/>
              <a:gd name="T8" fmla="*/ 111140329 w 444"/>
              <a:gd name="T9" fmla="*/ 20608854 h 356"/>
              <a:gd name="T10" fmla="*/ 25647805 w 444"/>
              <a:gd name="T11" fmla="*/ 20608854 h 356"/>
              <a:gd name="T12" fmla="*/ 25647805 w 444"/>
              <a:gd name="T13" fmla="*/ 106479557 h 356"/>
              <a:gd name="T14" fmla="*/ 125958944 w 444"/>
              <a:gd name="T15" fmla="*/ 203226679 h 356"/>
              <a:gd name="T16" fmla="*/ 227409649 w 444"/>
              <a:gd name="T17" fmla="*/ 106479557 h 356"/>
              <a:gd name="T18" fmla="*/ 227409649 w 444"/>
              <a:gd name="T19" fmla="*/ 20608854 h 3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356">
                <a:moveTo>
                  <a:pt x="399" y="36"/>
                </a:moveTo>
                <a:lnTo>
                  <a:pt x="399" y="36"/>
                </a:lnTo>
                <a:cubicBezTo>
                  <a:pt x="355" y="0"/>
                  <a:pt x="293" y="0"/>
                  <a:pt x="248" y="36"/>
                </a:cubicBezTo>
                <a:cubicBezTo>
                  <a:pt x="221" y="62"/>
                  <a:pt x="221" y="62"/>
                  <a:pt x="221" y="62"/>
                </a:cubicBezTo>
                <a:cubicBezTo>
                  <a:pt x="195" y="36"/>
                  <a:pt x="195" y="36"/>
                  <a:pt x="195" y="36"/>
                </a:cubicBezTo>
                <a:cubicBezTo>
                  <a:pt x="151" y="0"/>
                  <a:pt x="89" y="0"/>
                  <a:pt x="45" y="36"/>
                </a:cubicBezTo>
                <a:cubicBezTo>
                  <a:pt x="0" y="80"/>
                  <a:pt x="0" y="151"/>
                  <a:pt x="45" y="186"/>
                </a:cubicBezTo>
                <a:cubicBezTo>
                  <a:pt x="221" y="355"/>
                  <a:pt x="221" y="355"/>
                  <a:pt x="221" y="355"/>
                </a:cubicBezTo>
                <a:cubicBezTo>
                  <a:pt x="399" y="186"/>
                  <a:pt x="399" y="186"/>
                  <a:pt x="399" y="186"/>
                </a:cubicBezTo>
                <a:cubicBezTo>
                  <a:pt x="443" y="151"/>
                  <a:pt x="443" y="80"/>
                  <a:pt x="399" y="36"/>
                </a:cubicBezTo>
              </a:path>
            </a:pathLst>
          </a:custGeom>
          <a:solidFill>
            <a:srgbClr val="002957"/>
          </a:solidFill>
          <a:ln>
            <a:noFill/>
          </a:ln>
        </p:spPr>
        <p:txBody>
          <a:bodyPr wrap="none" lIns="121899" tIns="60949" rIns="121899" bIns="60949" anchor="ctr"/>
          <a:lstStyle/>
          <a:p>
            <a:endParaRPr lang="nb-NO" sz="2400"/>
          </a:p>
        </p:txBody>
      </p:sp>
      <p:sp>
        <p:nvSpPr>
          <p:cNvPr id="10" name="Freeform 1">
            <a:extLst>
              <a:ext uri="{FF2B5EF4-FFF2-40B4-BE49-F238E27FC236}">
                <a16:creationId xmlns:a16="http://schemas.microsoft.com/office/drawing/2014/main" id="{E78B7D0E-3145-47C9-AD33-46D650A73C8E}"/>
              </a:ext>
            </a:extLst>
          </p:cNvPr>
          <p:cNvSpPr>
            <a:spLocks noChangeArrowheads="1"/>
          </p:cNvSpPr>
          <p:nvPr/>
        </p:nvSpPr>
        <p:spPr bwMode="auto">
          <a:xfrm>
            <a:off x="6267190" y="4873068"/>
            <a:ext cx="279400" cy="226483"/>
          </a:xfrm>
          <a:custGeom>
            <a:avLst/>
            <a:gdLst>
              <a:gd name="T0" fmla="*/ 227409649 w 444"/>
              <a:gd name="T1" fmla="*/ 20608854 h 356"/>
              <a:gd name="T2" fmla="*/ 227409649 w 444"/>
              <a:gd name="T3" fmla="*/ 20608854 h 356"/>
              <a:gd name="T4" fmla="*/ 141347343 w 444"/>
              <a:gd name="T5" fmla="*/ 20608854 h 356"/>
              <a:gd name="T6" fmla="*/ 125958944 w 444"/>
              <a:gd name="T7" fmla="*/ 35493027 h 356"/>
              <a:gd name="T8" fmla="*/ 111140329 w 444"/>
              <a:gd name="T9" fmla="*/ 20608854 h 356"/>
              <a:gd name="T10" fmla="*/ 25647805 w 444"/>
              <a:gd name="T11" fmla="*/ 20608854 h 356"/>
              <a:gd name="T12" fmla="*/ 25647805 w 444"/>
              <a:gd name="T13" fmla="*/ 106479557 h 356"/>
              <a:gd name="T14" fmla="*/ 125958944 w 444"/>
              <a:gd name="T15" fmla="*/ 203226679 h 356"/>
              <a:gd name="T16" fmla="*/ 227409649 w 444"/>
              <a:gd name="T17" fmla="*/ 106479557 h 356"/>
              <a:gd name="T18" fmla="*/ 227409649 w 444"/>
              <a:gd name="T19" fmla="*/ 20608854 h 3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356">
                <a:moveTo>
                  <a:pt x="399" y="36"/>
                </a:moveTo>
                <a:lnTo>
                  <a:pt x="399" y="36"/>
                </a:lnTo>
                <a:cubicBezTo>
                  <a:pt x="355" y="0"/>
                  <a:pt x="293" y="0"/>
                  <a:pt x="248" y="36"/>
                </a:cubicBezTo>
                <a:cubicBezTo>
                  <a:pt x="221" y="62"/>
                  <a:pt x="221" y="62"/>
                  <a:pt x="221" y="62"/>
                </a:cubicBezTo>
                <a:cubicBezTo>
                  <a:pt x="195" y="36"/>
                  <a:pt x="195" y="36"/>
                  <a:pt x="195" y="36"/>
                </a:cubicBezTo>
                <a:cubicBezTo>
                  <a:pt x="151" y="0"/>
                  <a:pt x="89" y="0"/>
                  <a:pt x="45" y="36"/>
                </a:cubicBezTo>
                <a:cubicBezTo>
                  <a:pt x="0" y="80"/>
                  <a:pt x="0" y="151"/>
                  <a:pt x="45" y="186"/>
                </a:cubicBezTo>
                <a:cubicBezTo>
                  <a:pt x="221" y="355"/>
                  <a:pt x="221" y="355"/>
                  <a:pt x="221" y="355"/>
                </a:cubicBezTo>
                <a:cubicBezTo>
                  <a:pt x="399" y="186"/>
                  <a:pt x="399" y="186"/>
                  <a:pt x="399" y="186"/>
                </a:cubicBezTo>
                <a:cubicBezTo>
                  <a:pt x="443" y="151"/>
                  <a:pt x="443" y="80"/>
                  <a:pt x="399" y="36"/>
                </a:cubicBezTo>
              </a:path>
            </a:pathLst>
          </a:custGeom>
          <a:solidFill>
            <a:srgbClr val="002957"/>
          </a:solidFill>
          <a:ln>
            <a:noFill/>
          </a:ln>
        </p:spPr>
        <p:txBody>
          <a:bodyPr wrap="none" lIns="121899" tIns="60949" rIns="121899" bIns="60949" anchor="ctr"/>
          <a:lstStyle/>
          <a:p>
            <a:endParaRPr lang="nb-NO" sz="2400"/>
          </a:p>
        </p:txBody>
      </p:sp>
    </p:spTree>
    <p:extLst>
      <p:ext uri="{BB962C8B-B14F-4D97-AF65-F5344CB8AC3E}">
        <p14:creationId xmlns:p14="http://schemas.microsoft.com/office/powerpoint/2010/main" val="1533583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DB0EE65-E3D7-505F-04A4-0F3A6EC7BC25}"/>
              </a:ext>
            </a:extLst>
          </p:cNvPr>
          <p:cNvSpPr/>
          <p:nvPr/>
        </p:nvSpPr>
        <p:spPr>
          <a:xfrm>
            <a:off x="0" y="3429000"/>
            <a:ext cx="12192000" cy="3429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EC8AC01-5424-DE72-3230-0433D5830211}"/>
              </a:ext>
            </a:extLst>
          </p:cNvPr>
          <p:cNvSpPr/>
          <p:nvPr/>
        </p:nvSpPr>
        <p:spPr>
          <a:xfrm>
            <a:off x="6797991" y="1758505"/>
            <a:ext cx="4218380" cy="530466"/>
          </a:xfrm>
          <a:prstGeom prst="rect">
            <a:avLst/>
          </a:prstGeom>
        </p:spPr>
        <p:txBody>
          <a:bodyPr wrap="square">
            <a:spAutoFit/>
          </a:bodyPr>
          <a:lstStyle/>
          <a:p>
            <a:pPr>
              <a:lnSpc>
                <a:spcPct val="150000"/>
              </a:lnSpc>
            </a:pPr>
            <a:r>
              <a:rPr lang="en-US" sz="1000" b="0" i="0" dirty="0" err="1">
                <a:solidFill>
                  <a:srgbClr val="2E3453"/>
                </a:solidFill>
                <a:effectLst/>
                <a:ea typeface="Roboto" panose="02000000000000000000" pitchFamily="2" charset="0"/>
              </a:rPr>
              <a:t>Slik</a:t>
            </a:r>
            <a:r>
              <a:rPr lang="en-US" sz="1000" b="0" i="0" dirty="0">
                <a:solidFill>
                  <a:srgbClr val="2E3453"/>
                </a:solidFill>
                <a:effectLst/>
                <a:ea typeface="Roboto" panose="02000000000000000000" pitchFamily="2" charset="0"/>
              </a:rPr>
              <a:t> er </a:t>
            </a:r>
            <a:r>
              <a:rPr lang="en-US" sz="1000" b="0" i="0" dirty="0" err="1">
                <a:solidFill>
                  <a:srgbClr val="2E3453"/>
                </a:solidFill>
                <a:effectLst/>
                <a:ea typeface="Roboto" panose="02000000000000000000" pitchFamily="2" charset="0"/>
              </a:rPr>
              <a:t>stegene</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fra</a:t>
            </a:r>
            <a:r>
              <a:rPr lang="en-US" sz="1000" b="0" i="0" dirty="0">
                <a:solidFill>
                  <a:srgbClr val="2E3453"/>
                </a:solidFill>
                <a:effectLst/>
                <a:ea typeface="Roboto" panose="02000000000000000000" pitchFamily="2" charset="0"/>
              </a:rPr>
              <a:t> start </a:t>
            </a:r>
            <a:r>
              <a:rPr lang="en-US" sz="1000" b="0" i="0" dirty="0" err="1">
                <a:solidFill>
                  <a:srgbClr val="2E3453"/>
                </a:solidFill>
                <a:effectLst/>
                <a:ea typeface="Roboto" panose="02000000000000000000" pitchFamily="2" charset="0"/>
              </a:rPr>
              <a:t>til</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endelig</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hjemme</a:t>
            </a:r>
            <a:r>
              <a:rPr lang="en-US" sz="1000" b="0" i="0" dirty="0">
                <a:solidFill>
                  <a:srgbClr val="2E3453"/>
                </a:solidFill>
                <a:effectLst/>
                <a:ea typeface="Roboto" panose="02000000000000000000" pitchFamily="2" charset="0"/>
              </a:rPr>
              <a:t> I det vi I </a:t>
            </a:r>
            <a:r>
              <a:rPr lang="en-US" sz="1000" b="0" i="0" dirty="0" err="1">
                <a:solidFill>
                  <a:srgbClr val="2E3453"/>
                </a:solidFill>
                <a:effectLst/>
                <a:ea typeface="Roboto" panose="02000000000000000000" pitchFamily="2" charset="0"/>
              </a:rPr>
              <a:t>VestlandsHus</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kaller</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Hjemveien</a:t>
            </a:r>
            <a:r>
              <a:rPr lang="en-US" sz="1000" b="0" i="0" dirty="0">
                <a:solidFill>
                  <a:srgbClr val="2E3453"/>
                </a:solidFill>
                <a:effectLst/>
                <a:ea typeface="Roboto" panose="02000000000000000000" pitchFamily="2" charset="0"/>
              </a:rPr>
              <a:t>”: din </a:t>
            </a:r>
            <a:r>
              <a:rPr lang="en-US" sz="1000" b="0" i="0" dirty="0" err="1">
                <a:solidFill>
                  <a:srgbClr val="2E3453"/>
                </a:solidFill>
                <a:effectLst/>
                <a:ea typeface="Roboto" panose="02000000000000000000" pitchFamily="2" charset="0"/>
              </a:rPr>
              <a:t>vei</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til</a:t>
            </a:r>
            <a:r>
              <a:rPr lang="en-US" sz="1000" b="0" i="0" dirty="0">
                <a:solidFill>
                  <a:srgbClr val="2E3453"/>
                </a:solidFill>
                <a:effectLst/>
                <a:ea typeface="Roboto" panose="02000000000000000000" pitchFamily="2" charset="0"/>
              </a:rPr>
              <a:t> </a:t>
            </a:r>
            <a:r>
              <a:rPr lang="en-US" sz="1000" b="0" i="0" dirty="0" err="1">
                <a:solidFill>
                  <a:srgbClr val="2E3453"/>
                </a:solidFill>
                <a:effectLst/>
                <a:ea typeface="Roboto" panose="02000000000000000000" pitchFamily="2" charset="0"/>
              </a:rPr>
              <a:t>ditt</a:t>
            </a:r>
            <a:r>
              <a:rPr lang="en-US" sz="1000" b="0" i="0" dirty="0">
                <a:solidFill>
                  <a:srgbClr val="2E3453"/>
                </a:solidFill>
                <a:effectLst/>
                <a:ea typeface="Roboto" panose="02000000000000000000" pitchFamily="2" charset="0"/>
              </a:rPr>
              <a:t> nye </a:t>
            </a:r>
            <a:r>
              <a:rPr lang="en-US" sz="1000" b="0" i="0" dirty="0" err="1">
                <a:solidFill>
                  <a:srgbClr val="2E3453"/>
                </a:solidFill>
                <a:effectLst/>
                <a:ea typeface="Roboto" panose="02000000000000000000" pitchFamily="2" charset="0"/>
              </a:rPr>
              <a:t>hjem</a:t>
            </a:r>
            <a:r>
              <a:rPr lang="en-US" sz="1000" b="0" i="0" dirty="0">
                <a:solidFill>
                  <a:srgbClr val="2E3453"/>
                </a:solidFill>
                <a:effectLst/>
                <a:ea typeface="Roboto" panose="02000000000000000000" pitchFamily="2" charset="0"/>
              </a:rPr>
              <a:t>.</a:t>
            </a:r>
            <a:endParaRPr lang="en-US" sz="1000" spc="100" dirty="0">
              <a:solidFill>
                <a:srgbClr val="2E3453"/>
              </a:solidFill>
              <a:latin typeface="DM Sans" pitchFamily="2" charset="0"/>
              <a:ea typeface="Roboto" panose="02000000000000000000" pitchFamily="2" charset="0"/>
            </a:endParaRPr>
          </a:p>
        </p:txBody>
      </p:sp>
      <p:cxnSp>
        <p:nvCxnSpPr>
          <p:cNvPr id="9" name="Straight Connector 8">
            <a:extLst>
              <a:ext uri="{FF2B5EF4-FFF2-40B4-BE49-F238E27FC236}">
                <a16:creationId xmlns:a16="http://schemas.microsoft.com/office/drawing/2014/main" id="{200A4D55-B857-A62C-BCDE-DED2FAC7060B}"/>
              </a:ext>
            </a:extLst>
          </p:cNvPr>
          <p:cNvCxnSpPr/>
          <p:nvPr/>
        </p:nvCxnSpPr>
        <p:spPr>
          <a:xfrm>
            <a:off x="6109252" y="1547903"/>
            <a:ext cx="0" cy="1286843"/>
          </a:xfrm>
          <a:prstGeom prst="line">
            <a:avLst/>
          </a:prstGeom>
          <a:ln w="38100">
            <a:solidFill>
              <a:srgbClr val="DFE4EA"/>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63531C5-4532-1913-8543-64740E1AB7F0}"/>
              </a:ext>
            </a:extLst>
          </p:cNvPr>
          <p:cNvSpPr txBox="1"/>
          <p:nvPr/>
        </p:nvSpPr>
        <p:spPr>
          <a:xfrm>
            <a:off x="1403217" y="3907180"/>
            <a:ext cx="1111348" cy="707886"/>
          </a:xfrm>
          <a:prstGeom prst="rect">
            <a:avLst/>
          </a:prstGeom>
          <a:noFill/>
        </p:spPr>
        <p:txBody>
          <a:bodyPr wrap="square" rtlCol="0">
            <a:spAutoFit/>
          </a:bodyPr>
          <a:lstStyle/>
          <a:p>
            <a:pPr algn="ctr"/>
            <a:r>
              <a:rPr lang="en-US" sz="4000" spc="100">
                <a:solidFill>
                  <a:srgbClr val="2E3453"/>
                </a:solidFill>
                <a:latin typeface="DM Sans Medium" pitchFamily="2" charset="0"/>
              </a:rPr>
              <a:t>01.</a:t>
            </a:r>
            <a:endParaRPr lang="en-US" sz="4000" spc="100" dirty="0">
              <a:solidFill>
                <a:srgbClr val="2E3453"/>
              </a:solidFill>
              <a:latin typeface="DM Sans Medium" pitchFamily="2" charset="0"/>
            </a:endParaRPr>
          </a:p>
        </p:txBody>
      </p:sp>
      <p:sp>
        <p:nvSpPr>
          <p:cNvPr id="14" name="TextBox 13">
            <a:extLst>
              <a:ext uri="{FF2B5EF4-FFF2-40B4-BE49-F238E27FC236}">
                <a16:creationId xmlns:a16="http://schemas.microsoft.com/office/drawing/2014/main" id="{CD2CEE33-6252-9BA8-AE36-5A473C6D8E30}"/>
              </a:ext>
            </a:extLst>
          </p:cNvPr>
          <p:cNvSpPr txBox="1"/>
          <p:nvPr/>
        </p:nvSpPr>
        <p:spPr>
          <a:xfrm>
            <a:off x="736083" y="4599086"/>
            <a:ext cx="2334121" cy="707886"/>
          </a:xfrm>
          <a:prstGeom prst="rect">
            <a:avLst/>
          </a:prstGeom>
          <a:noFill/>
        </p:spPr>
        <p:txBody>
          <a:bodyPr wrap="square" rtlCol="0">
            <a:spAutoFit/>
          </a:bodyPr>
          <a:lstStyle/>
          <a:p>
            <a:pPr algn="ctr"/>
            <a:r>
              <a:rPr lang="en-US" sz="2000" spc="100">
                <a:solidFill>
                  <a:srgbClr val="2E3453"/>
                </a:solidFill>
              </a:rPr>
              <a:t>Budsjett og planlegging</a:t>
            </a:r>
            <a:endParaRPr lang="en-US" sz="2000" spc="100" dirty="0">
              <a:solidFill>
                <a:srgbClr val="2E3453"/>
              </a:solidFill>
            </a:endParaRPr>
          </a:p>
        </p:txBody>
      </p:sp>
      <p:sp>
        <p:nvSpPr>
          <p:cNvPr id="15" name="Rectangle 14">
            <a:extLst>
              <a:ext uri="{FF2B5EF4-FFF2-40B4-BE49-F238E27FC236}">
                <a16:creationId xmlns:a16="http://schemas.microsoft.com/office/drawing/2014/main" id="{57C72077-7101-E55D-305D-CC5E05428BD4}"/>
              </a:ext>
            </a:extLst>
          </p:cNvPr>
          <p:cNvSpPr/>
          <p:nvPr/>
        </p:nvSpPr>
        <p:spPr>
          <a:xfrm>
            <a:off x="736083" y="5380925"/>
            <a:ext cx="2494861" cy="291105"/>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Før dere starter må dere….</a:t>
            </a:r>
            <a:endParaRPr lang="en-US" sz="1000" b="0" i="0" dirty="0">
              <a:solidFill>
                <a:schemeClr val="tx1">
                  <a:lumMod val="75000"/>
                  <a:lumOff val="25000"/>
                </a:schemeClr>
              </a:solidFill>
              <a:effectLst/>
              <a:ea typeface="Roboto" panose="02000000000000000000" pitchFamily="2" charset="0"/>
            </a:endParaRPr>
          </a:p>
        </p:txBody>
      </p:sp>
      <p:sp>
        <p:nvSpPr>
          <p:cNvPr id="11" name="TextBox 10">
            <a:extLst>
              <a:ext uri="{FF2B5EF4-FFF2-40B4-BE49-F238E27FC236}">
                <a16:creationId xmlns:a16="http://schemas.microsoft.com/office/drawing/2014/main" id="{C8411438-0A2B-3E77-992C-D66FD6F5EB9E}"/>
              </a:ext>
            </a:extLst>
          </p:cNvPr>
          <p:cNvSpPr txBox="1"/>
          <p:nvPr/>
        </p:nvSpPr>
        <p:spPr>
          <a:xfrm>
            <a:off x="4169499" y="3916061"/>
            <a:ext cx="1111348" cy="707886"/>
          </a:xfrm>
          <a:prstGeom prst="rect">
            <a:avLst/>
          </a:prstGeom>
          <a:noFill/>
        </p:spPr>
        <p:txBody>
          <a:bodyPr wrap="square" rtlCol="0">
            <a:spAutoFit/>
          </a:bodyPr>
          <a:lstStyle/>
          <a:p>
            <a:pPr algn="ctr"/>
            <a:r>
              <a:rPr lang="en-US" sz="4000" spc="100">
                <a:solidFill>
                  <a:srgbClr val="2E3453"/>
                </a:solidFill>
                <a:latin typeface="DM Sans Medium" pitchFamily="2" charset="0"/>
              </a:rPr>
              <a:t>02.</a:t>
            </a:r>
            <a:endParaRPr lang="en-US" sz="4000" spc="100" dirty="0">
              <a:solidFill>
                <a:srgbClr val="2E3453"/>
              </a:solidFill>
              <a:latin typeface="DM Sans Medium" pitchFamily="2" charset="0"/>
            </a:endParaRPr>
          </a:p>
        </p:txBody>
      </p:sp>
      <p:sp>
        <p:nvSpPr>
          <p:cNvPr id="16" name="TextBox 15">
            <a:extLst>
              <a:ext uri="{FF2B5EF4-FFF2-40B4-BE49-F238E27FC236}">
                <a16:creationId xmlns:a16="http://schemas.microsoft.com/office/drawing/2014/main" id="{F0BD2BC4-82EB-8C69-4692-F5DBFE7E9EF0}"/>
              </a:ext>
            </a:extLst>
          </p:cNvPr>
          <p:cNvSpPr txBox="1"/>
          <p:nvPr/>
        </p:nvSpPr>
        <p:spPr>
          <a:xfrm>
            <a:off x="3737338" y="4599086"/>
            <a:ext cx="1855067" cy="707886"/>
          </a:xfrm>
          <a:prstGeom prst="rect">
            <a:avLst/>
          </a:prstGeom>
          <a:noFill/>
        </p:spPr>
        <p:txBody>
          <a:bodyPr wrap="square" rtlCol="0">
            <a:spAutoFit/>
          </a:bodyPr>
          <a:lstStyle/>
          <a:p>
            <a:pPr algn="ctr"/>
            <a:r>
              <a:rPr lang="en-US" sz="2000" spc="100">
                <a:solidFill>
                  <a:srgbClr val="2E3453"/>
                </a:solidFill>
              </a:rPr>
              <a:t>Snakk med en forhandler</a:t>
            </a:r>
            <a:endParaRPr lang="en-US" sz="2000" spc="100" dirty="0">
              <a:solidFill>
                <a:srgbClr val="2E3453"/>
              </a:solidFill>
            </a:endParaRPr>
          </a:p>
        </p:txBody>
      </p:sp>
      <p:sp>
        <p:nvSpPr>
          <p:cNvPr id="17" name="Rectangle 16">
            <a:extLst>
              <a:ext uri="{FF2B5EF4-FFF2-40B4-BE49-F238E27FC236}">
                <a16:creationId xmlns:a16="http://schemas.microsoft.com/office/drawing/2014/main" id="{55B5A938-3DB0-F0E8-C02D-35F689D4CD7E}"/>
              </a:ext>
            </a:extLst>
          </p:cNvPr>
          <p:cNvSpPr/>
          <p:nvPr/>
        </p:nvSpPr>
        <p:spPr>
          <a:xfrm>
            <a:off x="3477741" y="5379158"/>
            <a:ext cx="2494861" cy="302070"/>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Deres lokale …osv.</a:t>
            </a:r>
            <a:endParaRPr lang="en-US" sz="1000" b="0" i="0" dirty="0">
              <a:solidFill>
                <a:schemeClr val="tx1">
                  <a:lumMod val="75000"/>
                  <a:lumOff val="25000"/>
                </a:schemeClr>
              </a:solidFill>
              <a:effectLst/>
              <a:ea typeface="Roboto" panose="02000000000000000000" pitchFamily="2" charset="0"/>
            </a:endParaRPr>
          </a:p>
        </p:txBody>
      </p:sp>
      <p:sp>
        <p:nvSpPr>
          <p:cNvPr id="12" name="TextBox 11">
            <a:extLst>
              <a:ext uri="{FF2B5EF4-FFF2-40B4-BE49-F238E27FC236}">
                <a16:creationId xmlns:a16="http://schemas.microsoft.com/office/drawing/2014/main" id="{86AF3E16-F122-9244-5B7E-DA2736D6D4F7}"/>
              </a:ext>
            </a:extLst>
          </p:cNvPr>
          <p:cNvSpPr txBox="1"/>
          <p:nvPr/>
        </p:nvSpPr>
        <p:spPr>
          <a:xfrm>
            <a:off x="6877145" y="3916061"/>
            <a:ext cx="1111348" cy="707886"/>
          </a:xfrm>
          <a:prstGeom prst="rect">
            <a:avLst/>
          </a:prstGeom>
          <a:noFill/>
        </p:spPr>
        <p:txBody>
          <a:bodyPr wrap="square" rtlCol="0">
            <a:spAutoFit/>
          </a:bodyPr>
          <a:lstStyle/>
          <a:p>
            <a:pPr algn="ctr"/>
            <a:r>
              <a:rPr lang="en-US" sz="4000" spc="100">
                <a:solidFill>
                  <a:srgbClr val="2E3453"/>
                </a:solidFill>
                <a:latin typeface="DM Sans Medium" pitchFamily="2" charset="0"/>
              </a:rPr>
              <a:t>03.</a:t>
            </a:r>
            <a:endParaRPr lang="en-US" sz="4000" spc="100" dirty="0">
              <a:solidFill>
                <a:srgbClr val="2E3453"/>
              </a:solidFill>
              <a:latin typeface="DM Sans Medium" pitchFamily="2" charset="0"/>
            </a:endParaRPr>
          </a:p>
        </p:txBody>
      </p:sp>
      <p:sp>
        <p:nvSpPr>
          <p:cNvPr id="18" name="TextBox 17">
            <a:extLst>
              <a:ext uri="{FF2B5EF4-FFF2-40B4-BE49-F238E27FC236}">
                <a16:creationId xmlns:a16="http://schemas.microsoft.com/office/drawing/2014/main" id="{F121C37E-877D-8C2F-95EB-197D3C677183}"/>
              </a:ext>
            </a:extLst>
          </p:cNvPr>
          <p:cNvSpPr txBox="1"/>
          <p:nvPr/>
        </p:nvSpPr>
        <p:spPr>
          <a:xfrm>
            <a:off x="6380142" y="4599086"/>
            <a:ext cx="1992302" cy="707886"/>
          </a:xfrm>
          <a:prstGeom prst="rect">
            <a:avLst/>
          </a:prstGeom>
          <a:noFill/>
        </p:spPr>
        <p:txBody>
          <a:bodyPr wrap="square" rtlCol="0">
            <a:spAutoFit/>
          </a:bodyPr>
          <a:lstStyle/>
          <a:p>
            <a:pPr algn="ctr"/>
            <a:r>
              <a:rPr lang="en-US" sz="2000" spc="100">
                <a:solidFill>
                  <a:srgbClr val="2E3453"/>
                </a:solidFill>
              </a:rPr>
              <a:t>Planløsning og husmodell</a:t>
            </a:r>
            <a:endParaRPr lang="en-US" sz="2000" spc="100" dirty="0">
              <a:solidFill>
                <a:srgbClr val="2E3453"/>
              </a:solidFill>
            </a:endParaRPr>
          </a:p>
        </p:txBody>
      </p:sp>
      <p:sp>
        <p:nvSpPr>
          <p:cNvPr id="19" name="Rectangle 18">
            <a:extLst>
              <a:ext uri="{FF2B5EF4-FFF2-40B4-BE49-F238E27FC236}">
                <a16:creationId xmlns:a16="http://schemas.microsoft.com/office/drawing/2014/main" id="{D318BD19-C1A9-E78F-4A36-1621264E7B48}"/>
              </a:ext>
            </a:extLst>
          </p:cNvPr>
          <p:cNvSpPr/>
          <p:nvPr/>
        </p:nvSpPr>
        <p:spPr>
          <a:xfrm>
            <a:off x="6219399" y="5379158"/>
            <a:ext cx="2494861" cy="302070"/>
          </a:xfrm>
          <a:prstGeom prst="rect">
            <a:avLst/>
          </a:prstGeom>
        </p:spPr>
        <p:txBody>
          <a:bodyPr wrap="square">
            <a:spAutoFit/>
          </a:bodyPr>
          <a:lstStyle/>
          <a:p>
            <a:pPr algn="ctr">
              <a:lnSpc>
                <a:spcPct val="150000"/>
              </a:lnSpc>
            </a:pPr>
            <a:r>
              <a:rPr lang="en-US" sz="1000">
                <a:solidFill>
                  <a:schemeClr val="tx1">
                    <a:lumMod val="75000"/>
                    <a:lumOff val="25000"/>
                  </a:schemeClr>
                </a:solidFill>
                <a:ea typeface="Roboto" panose="02000000000000000000" pitchFamily="2" charset="0"/>
              </a:rPr>
              <a:t>Behov, ønsker…</a:t>
            </a:r>
            <a:endParaRPr lang="en-US" sz="1000" b="0" i="0" dirty="0">
              <a:solidFill>
                <a:schemeClr val="tx1">
                  <a:lumMod val="75000"/>
                  <a:lumOff val="25000"/>
                </a:schemeClr>
              </a:solidFill>
              <a:effectLst/>
              <a:ea typeface="Roboto" panose="02000000000000000000" pitchFamily="2" charset="0"/>
            </a:endParaRPr>
          </a:p>
        </p:txBody>
      </p:sp>
      <p:sp>
        <p:nvSpPr>
          <p:cNvPr id="13" name="TextBox 12">
            <a:extLst>
              <a:ext uri="{FF2B5EF4-FFF2-40B4-BE49-F238E27FC236}">
                <a16:creationId xmlns:a16="http://schemas.microsoft.com/office/drawing/2014/main" id="{149152BD-C726-DF0A-32A3-D73250B0758C}"/>
              </a:ext>
            </a:extLst>
          </p:cNvPr>
          <p:cNvSpPr txBox="1"/>
          <p:nvPr/>
        </p:nvSpPr>
        <p:spPr>
          <a:xfrm>
            <a:off x="9612131" y="3916061"/>
            <a:ext cx="1111348" cy="707886"/>
          </a:xfrm>
          <a:prstGeom prst="rect">
            <a:avLst/>
          </a:prstGeom>
          <a:noFill/>
        </p:spPr>
        <p:txBody>
          <a:bodyPr wrap="square" rtlCol="0">
            <a:spAutoFit/>
          </a:bodyPr>
          <a:lstStyle/>
          <a:p>
            <a:pPr algn="ctr"/>
            <a:r>
              <a:rPr lang="en-US" sz="4000" spc="100">
                <a:solidFill>
                  <a:srgbClr val="2E3453"/>
                </a:solidFill>
                <a:latin typeface="DM Sans Medium" pitchFamily="2" charset="0"/>
              </a:rPr>
              <a:t>04.</a:t>
            </a:r>
            <a:endParaRPr lang="en-US" sz="4000" spc="100" dirty="0">
              <a:solidFill>
                <a:srgbClr val="2E3453"/>
              </a:solidFill>
              <a:latin typeface="DM Sans Medium" pitchFamily="2" charset="0"/>
            </a:endParaRPr>
          </a:p>
        </p:txBody>
      </p:sp>
      <p:sp>
        <p:nvSpPr>
          <p:cNvPr id="20" name="TextBox 19">
            <a:extLst>
              <a:ext uri="{FF2B5EF4-FFF2-40B4-BE49-F238E27FC236}">
                <a16:creationId xmlns:a16="http://schemas.microsoft.com/office/drawing/2014/main" id="{22E027BF-BE5B-1AE3-AD0A-4EB5F2409515}"/>
              </a:ext>
            </a:extLst>
          </p:cNvPr>
          <p:cNvSpPr txBox="1"/>
          <p:nvPr/>
        </p:nvSpPr>
        <p:spPr>
          <a:xfrm>
            <a:off x="9273233" y="4624704"/>
            <a:ext cx="1899109" cy="707886"/>
          </a:xfrm>
          <a:prstGeom prst="rect">
            <a:avLst/>
          </a:prstGeom>
          <a:noFill/>
        </p:spPr>
        <p:txBody>
          <a:bodyPr wrap="square" rtlCol="0">
            <a:spAutoFit/>
          </a:bodyPr>
          <a:lstStyle/>
          <a:p>
            <a:pPr algn="ctr"/>
            <a:r>
              <a:rPr lang="en-US" sz="2000" spc="100">
                <a:solidFill>
                  <a:srgbClr val="2E3453"/>
                </a:solidFill>
              </a:rPr>
              <a:t>Arkitektene tegner huset</a:t>
            </a:r>
            <a:endParaRPr lang="en-US" sz="2000" spc="100" dirty="0">
              <a:solidFill>
                <a:srgbClr val="2E3453"/>
              </a:solidFill>
            </a:endParaRPr>
          </a:p>
        </p:txBody>
      </p:sp>
      <p:sp>
        <p:nvSpPr>
          <p:cNvPr id="21" name="Rectangle 20">
            <a:extLst>
              <a:ext uri="{FF2B5EF4-FFF2-40B4-BE49-F238E27FC236}">
                <a16:creationId xmlns:a16="http://schemas.microsoft.com/office/drawing/2014/main" id="{46B4A53E-ACC1-0504-6817-7908FB375B20}"/>
              </a:ext>
            </a:extLst>
          </p:cNvPr>
          <p:cNvSpPr/>
          <p:nvPr/>
        </p:nvSpPr>
        <p:spPr>
          <a:xfrm>
            <a:off x="8961056" y="5374115"/>
            <a:ext cx="2494861" cy="521938"/>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Ut fra…. Pg slik kan slidene fortsette over flere sider.. </a:t>
            </a:r>
            <a:endParaRPr lang="en-US" sz="1000" b="0" i="0" dirty="0">
              <a:solidFill>
                <a:schemeClr val="tx1">
                  <a:lumMod val="75000"/>
                  <a:lumOff val="25000"/>
                </a:schemeClr>
              </a:solidFill>
              <a:effectLst/>
              <a:ea typeface="Roboto" panose="02000000000000000000" pitchFamily="2" charset="0"/>
            </a:endParaRPr>
          </a:p>
        </p:txBody>
      </p:sp>
      <p:sp>
        <p:nvSpPr>
          <p:cNvPr id="2" name="TextBox 1">
            <a:extLst>
              <a:ext uri="{FF2B5EF4-FFF2-40B4-BE49-F238E27FC236}">
                <a16:creationId xmlns:a16="http://schemas.microsoft.com/office/drawing/2014/main" id="{1660021F-78E8-1A7C-9A13-4DCE46D99EAA}"/>
              </a:ext>
            </a:extLst>
          </p:cNvPr>
          <p:cNvSpPr txBox="1"/>
          <p:nvPr/>
        </p:nvSpPr>
        <p:spPr>
          <a:xfrm>
            <a:off x="1110072" y="1494681"/>
            <a:ext cx="2946640" cy="707886"/>
          </a:xfrm>
          <a:prstGeom prst="rect">
            <a:avLst/>
          </a:prstGeom>
          <a:noFill/>
        </p:spPr>
        <p:txBody>
          <a:bodyPr wrap="none" rtlCol="0">
            <a:spAutoFit/>
          </a:bodyPr>
          <a:lstStyle/>
          <a:p>
            <a:r>
              <a:rPr lang="en-US" sz="4000" b="1" spc="100">
                <a:solidFill>
                  <a:srgbClr val="2E3453"/>
                </a:solidFill>
                <a:latin typeface="+mj-lt"/>
              </a:rPr>
              <a:t>Hjemveien</a:t>
            </a:r>
            <a:endParaRPr lang="en-US" sz="4000" b="1" spc="100" dirty="0">
              <a:solidFill>
                <a:srgbClr val="2E3453"/>
              </a:solidFill>
              <a:latin typeface="+mj-lt"/>
            </a:endParaRPr>
          </a:p>
        </p:txBody>
      </p:sp>
      <p:sp>
        <p:nvSpPr>
          <p:cNvPr id="8" name="TextBox 7">
            <a:extLst>
              <a:ext uri="{FF2B5EF4-FFF2-40B4-BE49-F238E27FC236}">
                <a16:creationId xmlns:a16="http://schemas.microsoft.com/office/drawing/2014/main" id="{1884ECE7-2470-B8A4-C76E-6E6F199FB505}"/>
              </a:ext>
            </a:extLst>
          </p:cNvPr>
          <p:cNvSpPr txBox="1"/>
          <p:nvPr/>
        </p:nvSpPr>
        <p:spPr>
          <a:xfrm>
            <a:off x="2114141" y="2300876"/>
            <a:ext cx="3306373" cy="553998"/>
          </a:xfrm>
          <a:prstGeom prst="rect">
            <a:avLst/>
          </a:prstGeom>
          <a:noFill/>
        </p:spPr>
        <p:txBody>
          <a:bodyPr wrap="square" rtlCol="0">
            <a:spAutoFit/>
          </a:bodyPr>
          <a:lstStyle/>
          <a:p>
            <a:r>
              <a:rPr lang="nb-NO" sz="3000">
                <a:solidFill>
                  <a:srgbClr val="002957"/>
                </a:solidFill>
                <a:latin typeface="Beyond Sweet" panose="00000500000000000000" pitchFamily="50" charset="0"/>
              </a:rPr>
              <a:t>- steg for steg</a:t>
            </a:r>
          </a:p>
        </p:txBody>
      </p:sp>
    </p:spTree>
    <p:extLst>
      <p:ext uri="{BB962C8B-B14F-4D97-AF65-F5344CB8AC3E}">
        <p14:creationId xmlns:p14="http://schemas.microsoft.com/office/powerpoint/2010/main" val="39511501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DB0EE65-E3D7-505F-04A4-0F3A6EC7BC25}"/>
              </a:ext>
            </a:extLst>
          </p:cNvPr>
          <p:cNvSpPr/>
          <p:nvPr/>
        </p:nvSpPr>
        <p:spPr>
          <a:xfrm>
            <a:off x="0" y="3429000"/>
            <a:ext cx="12192000" cy="3429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EC8AC01-5424-DE72-3230-0433D5830211}"/>
              </a:ext>
            </a:extLst>
          </p:cNvPr>
          <p:cNvSpPr/>
          <p:nvPr/>
        </p:nvSpPr>
        <p:spPr>
          <a:xfrm>
            <a:off x="6797991" y="1758505"/>
            <a:ext cx="4218380" cy="761299"/>
          </a:xfrm>
          <a:prstGeom prst="rect">
            <a:avLst/>
          </a:prstGeom>
        </p:spPr>
        <p:txBody>
          <a:bodyPr wrap="square">
            <a:spAutoFit/>
          </a:bodyPr>
          <a:lstStyle/>
          <a:p>
            <a:pPr>
              <a:lnSpc>
                <a:spcPct val="150000"/>
              </a:lnSpc>
            </a:pPr>
            <a:r>
              <a:rPr lang="en-US" sz="1000" b="0" i="0">
                <a:solidFill>
                  <a:srgbClr val="2E3453"/>
                </a:solidFill>
                <a:effectLst/>
                <a:ea typeface="Roboto" panose="02000000000000000000" pitchFamily="2" charset="0"/>
              </a:rPr>
              <a:t>Et ut facim ea nonseditis interest in. Omnimus audi ius, volorehenis estempero blaborro ea eture voluptio quoditiati tet maio. Et ut facim ea nonseditis interest in.</a:t>
            </a:r>
            <a:endParaRPr lang="en-US" sz="1000" spc="100">
              <a:solidFill>
                <a:srgbClr val="2E3453"/>
              </a:solidFill>
              <a:latin typeface="DM Sans" pitchFamily="2" charset="0"/>
              <a:ea typeface="Roboto" panose="02000000000000000000" pitchFamily="2" charset="0"/>
            </a:endParaRPr>
          </a:p>
        </p:txBody>
      </p:sp>
      <p:cxnSp>
        <p:nvCxnSpPr>
          <p:cNvPr id="9" name="Straight Connector 8">
            <a:extLst>
              <a:ext uri="{FF2B5EF4-FFF2-40B4-BE49-F238E27FC236}">
                <a16:creationId xmlns:a16="http://schemas.microsoft.com/office/drawing/2014/main" id="{200A4D55-B857-A62C-BCDE-DED2FAC7060B}"/>
              </a:ext>
            </a:extLst>
          </p:cNvPr>
          <p:cNvCxnSpPr/>
          <p:nvPr/>
        </p:nvCxnSpPr>
        <p:spPr>
          <a:xfrm>
            <a:off x="6109252" y="1547903"/>
            <a:ext cx="0" cy="1286843"/>
          </a:xfrm>
          <a:prstGeom prst="line">
            <a:avLst/>
          </a:prstGeom>
          <a:ln w="38100">
            <a:solidFill>
              <a:srgbClr val="DFE4EA"/>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63531C5-4532-1913-8543-64740E1AB7F0}"/>
              </a:ext>
            </a:extLst>
          </p:cNvPr>
          <p:cNvSpPr txBox="1"/>
          <p:nvPr/>
        </p:nvSpPr>
        <p:spPr>
          <a:xfrm>
            <a:off x="1403217" y="3907180"/>
            <a:ext cx="1111348" cy="707886"/>
          </a:xfrm>
          <a:prstGeom prst="rect">
            <a:avLst/>
          </a:prstGeom>
          <a:noFill/>
        </p:spPr>
        <p:txBody>
          <a:bodyPr wrap="square" rtlCol="0">
            <a:spAutoFit/>
          </a:bodyPr>
          <a:lstStyle/>
          <a:p>
            <a:pPr algn="ctr"/>
            <a:r>
              <a:rPr lang="en-US" sz="4000" spc="100" dirty="0">
                <a:solidFill>
                  <a:srgbClr val="2E3453"/>
                </a:solidFill>
                <a:latin typeface="DM Sans Medium" pitchFamily="2" charset="0"/>
              </a:rPr>
              <a:t>05.</a:t>
            </a:r>
          </a:p>
        </p:txBody>
      </p:sp>
      <p:sp>
        <p:nvSpPr>
          <p:cNvPr id="14" name="TextBox 13">
            <a:extLst>
              <a:ext uri="{FF2B5EF4-FFF2-40B4-BE49-F238E27FC236}">
                <a16:creationId xmlns:a16="http://schemas.microsoft.com/office/drawing/2014/main" id="{CD2CEE33-6252-9BA8-AE36-5A473C6D8E30}"/>
              </a:ext>
            </a:extLst>
          </p:cNvPr>
          <p:cNvSpPr txBox="1"/>
          <p:nvPr/>
        </p:nvSpPr>
        <p:spPr>
          <a:xfrm>
            <a:off x="736083" y="4599086"/>
            <a:ext cx="2334121" cy="400110"/>
          </a:xfrm>
          <a:prstGeom prst="rect">
            <a:avLst/>
          </a:prstGeom>
          <a:noFill/>
        </p:spPr>
        <p:txBody>
          <a:bodyPr wrap="square" rtlCol="0">
            <a:spAutoFit/>
          </a:bodyPr>
          <a:lstStyle/>
          <a:p>
            <a:pPr algn="ctr"/>
            <a:r>
              <a:rPr lang="en-US" sz="2000" dirty="0" err="1">
                <a:solidFill>
                  <a:srgbClr val="2E3453"/>
                </a:solidFill>
              </a:rPr>
              <a:t>Kontrakt</a:t>
            </a:r>
            <a:endParaRPr lang="en-US" sz="2000" dirty="0">
              <a:solidFill>
                <a:srgbClr val="2E3453"/>
              </a:solidFill>
            </a:endParaRPr>
          </a:p>
        </p:txBody>
      </p:sp>
      <p:sp>
        <p:nvSpPr>
          <p:cNvPr id="15" name="Rectangle 14">
            <a:extLst>
              <a:ext uri="{FF2B5EF4-FFF2-40B4-BE49-F238E27FC236}">
                <a16:creationId xmlns:a16="http://schemas.microsoft.com/office/drawing/2014/main" id="{57C72077-7101-E55D-305D-CC5E05428BD4}"/>
              </a:ext>
            </a:extLst>
          </p:cNvPr>
          <p:cNvSpPr/>
          <p:nvPr/>
        </p:nvSpPr>
        <p:spPr>
          <a:xfrm>
            <a:off x="736083" y="5380925"/>
            <a:ext cx="2494861" cy="291105"/>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Før dere starter må dere….</a:t>
            </a:r>
            <a:endParaRPr lang="en-US" sz="1000" b="0" i="0" dirty="0">
              <a:solidFill>
                <a:schemeClr val="tx1">
                  <a:lumMod val="75000"/>
                  <a:lumOff val="25000"/>
                </a:schemeClr>
              </a:solidFill>
              <a:effectLst/>
              <a:ea typeface="Roboto" panose="02000000000000000000" pitchFamily="2" charset="0"/>
            </a:endParaRPr>
          </a:p>
        </p:txBody>
      </p:sp>
      <p:sp>
        <p:nvSpPr>
          <p:cNvPr id="11" name="TextBox 10">
            <a:extLst>
              <a:ext uri="{FF2B5EF4-FFF2-40B4-BE49-F238E27FC236}">
                <a16:creationId xmlns:a16="http://schemas.microsoft.com/office/drawing/2014/main" id="{C8411438-0A2B-3E77-992C-D66FD6F5EB9E}"/>
              </a:ext>
            </a:extLst>
          </p:cNvPr>
          <p:cNvSpPr txBox="1"/>
          <p:nvPr/>
        </p:nvSpPr>
        <p:spPr>
          <a:xfrm>
            <a:off x="4169499" y="3916061"/>
            <a:ext cx="1111348" cy="707886"/>
          </a:xfrm>
          <a:prstGeom prst="rect">
            <a:avLst/>
          </a:prstGeom>
          <a:noFill/>
        </p:spPr>
        <p:txBody>
          <a:bodyPr wrap="square" rtlCol="0">
            <a:spAutoFit/>
          </a:bodyPr>
          <a:lstStyle/>
          <a:p>
            <a:pPr algn="ctr"/>
            <a:r>
              <a:rPr lang="en-US" sz="4000" spc="100" dirty="0">
                <a:solidFill>
                  <a:srgbClr val="2E3453"/>
                </a:solidFill>
                <a:latin typeface="DM Sans Medium" pitchFamily="2" charset="0"/>
              </a:rPr>
              <a:t>06.</a:t>
            </a:r>
          </a:p>
        </p:txBody>
      </p:sp>
      <p:sp>
        <p:nvSpPr>
          <p:cNvPr id="16" name="TextBox 15">
            <a:extLst>
              <a:ext uri="{FF2B5EF4-FFF2-40B4-BE49-F238E27FC236}">
                <a16:creationId xmlns:a16="http://schemas.microsoft.com/office/drawing/2014/main" id="{F0BD2BC4-82EB-8C69-4692-F5DBFE7E9EF0}"/>
              </a:ext>
            </a:extLst>
          </p:cNvPr>
          <p:cNvSpPr txBox="1"/>
          <p:nvPr/>
        </p:nvSpPr>
        <p:spPr>
          <a:xfrm>
            <a:off x="3737338" y="4599086"/>
            <a:ext cx="1855067" cy="400110"/>
          </a:xfrm>
          <a:prstGeom prst="rect">
            <a:avLst/>
          </a:prstGeom>
          <a:noFill/>
        </p:spPr>
        <p:txBody>
          <a:bodyPr wrap="square" rtlCol="0">
            <a:spAutoFit/>
          </a:bodyPr>
          <a:lstStyle/>
          <a:p>
            <a:pPr algn="ctr"/>
            <a:r>
              <a:rPr lang="en-US" sz="2000" dirty="0" err="1">
                <a:solidFill>
                  <a:srgbClr val="2E3453"/>
                </a:solidFill>
              </a:rPr>
              <a:t>Tilvalg</a:t>
            </a:r>
            <a:endParaRPr lang="en-US" sz="2000" dirty="0">
              <a:solidFill>
                <a:srgbClr val="2E3453"/>
              </a:solidFill>
            </a:endParaRPr>
          </a:p>
        </p:txBody>
      </p:sp>
      <p:sp>
        <p:nvSpPr>
          <p:cNvPr id="17" name="Rectangle 16">
            <a:extLst>
              <a:ext uri="{FF2B5EF4-FFF2-40B4-BE49-F238E27FC236}">
                <a16:creationId xmlns:a16="http://schemas.microsoft.com/office/drawing/2014/main" id="{55B5A938-3DB0-F0E8-C02D-35F689D4CD7E}"/>
              </a:ext>
            </a:extLst>
          </p:cNvPr>
          <p:cNvSpPr/>
          <p:nvPr/>
        </p:nvSpPr>
        <p:spPr>
          <a:xfrm>
            <a:off x="3477741" y="5379158"/>
            <a:ext cx="2494861" cy="302070"/>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Deres lokale …osv.</a:t>
            </a:r>
            <a:endParaRPr lang="en-US" sz="1000" b="0" i="0" dirty="0">
              <a:solidFill>
                <a:schemeClr val="tx1">
                  <a:lumMod val="75000"/>
                  <a:lumOff val="25000"/>
                </a:schemeClr>
              </a:solidFill>
              <a:effectLst/>
              <a:ea typeface="Roboto" panose="02000000000000000000" pitchFamily="2" charset="0"/>
            </a:endParaRPr>
          </a:p>
        </p:txBody>
      </p:sp>
      <p:sp>
        <p:nvSpPr>
          <p:cNvPr id="12" name="TextBox 11">
            <a:extLst>
              <a:ext uri="{FF2B5EF4-FFF2-40B4-BE49-F238E27FC236}">
                <a16:creationId xmlns:a16="http://schemas.microsoft.com/office/drawing/2014/main" id="{86AF3E16-F122-9244-5B7E-DA2736D6D4F7}"/>
              </a:ext>
            </a:extLst>
          </p:cNvPr>
          <p:cNvSpPr txBox="1"/>
          <p:nvPr/>
        </p:nvSpPr>
        <p:spPr>
          <a:xfrm>
            <a:off x="6877145" y="3916061"/>
            <a:ext cx="1111348" cy="707886"/>
          </a:xfrm>
          <a:prstGeom prst="rect">
            <a:avLst/>
          </a:prstGeom>
          <a:noFill/>
        </p:spPr>
        <p:txBody>
          <a:bodyPr wrap="square" rtlCol="0">
            <a:spAutoFit/>
          </a:bodyPr>
          <a:lstStyle/>
          <a:p>
            <a:pPr algn="ctr"/>
            <a:r>
              <a:rPr lang="en-US" sz="4000" spc="100" dirty="0">
                <a:solidFill>
                  <a:srgbClr val="2E3453"/>
                </a:solidFill>
                <a:latin typeface="DM Sans Medium" pitchFamily="2" charset="0"/>
              </a:rPr>
              <a:t>07.</a:t>
            </a:r>
          </a:p>
        </p:txBody>
      </p:sp>
      <p:sp>
        <p:nvSpPr>
          <p:cNvPr id="18" name="TextBox 17">
            <a:extLst>
              <a:ext uri="{FF2B5EF4-FFF2-40B4-BE49-F238E27FC236}">
                <a16:creationId xmlns:a16="http://schemas.microsoft.com/office/drawing/2014/main" id="{F121C37E-877D-8C2F-95EB-197D3C677183}"/>
              </a:ext>
            </a:extLst>
          </p:cNvPr>
          <p:cNvSpPr txBox="1"/>
          <p:nvPr/>
        </p:nvSpPr>
        <p:spPr>
          <a:xfrm>
            <a:off x="6380142" y="4599086"/>
            <a:ext cx="1992302" cy="400110"/>
          </a:xfrm>
          <a:prstGeom prst="rect">
            <a:avLst/>
          </a:prstGeom>
          <a:noFill/>
        </p:spPr>
        <p:txBody>
          <a:bodyPr wrap="square" rtlCol="0">
            <a:spAutoFit/>
          </a:bodyPr>
          <a:lstStyle/>
          <a:p>
            <a:pPr algn="ctr"/>
            <a:r>
              <a:rPr lang="en-US" sz="2000" dirty="0" err="1">
                <a:solidFill>
                  <a:srgbClr val="2E3453"/>
                </a:solidFill>
              </a:rPr>
              <a:t>Huset</a:t>
            </a:r>
            <a:r>
              <a:rPr lang="en-US" sz="2000" dirty="0">
                <a:solidFill>
                  <a:srgbClr val="2E3453"/>
                </a:solidFill>
              </a:rPr>
              <a:t> </a:t>
            </a:r>
            <a:r>
              <a:rPr lang="en-US" sz="2000" dirty="0" err="1">
                <a:solidFill>
                  <a:srgbClr val="2E3453"/>
                </a:solidFill>
              </a:rPr>
              <a:t>bygges</a:t>
            </a:r>
            <a:endParaRPr lang="en-US" sz="2000" dirty="0">
              <a:solidFill>
                <a:srgbClr val="2E3453"/>
              </a:solidFill>
            </a:endParaRPr>
          </a:p>
        </p:txBody>
      </p:sp>
      <p:sp>
        <p:nvSpPr>
          <p:cNvPr id="19" name="Rectangle 18">
            <a:extLst>
              <a:ext uri="{FF2B5EF4-FFF2-40B4-BE49-F238E27FC236}">
                <a16:creationId xmlns:a16="http://schemas.microsoft.com/office/drawing/2014/main" id="{D318BD19-C1A9-E78F-4A36-1621264E7B48}"/>
              </a:ext>
            </a:extLst>
          </p:cNvPr>
          <p:cNvSpPr/>
          <p:nvPr/>
        </p:nvSpPr>
        <p:spPr>
          <a:xfrm>
            <a:off x="6219399" y="5379158"/>
            <a:ext cx="2494861" cy="302070"/>
          </a:xfrm>
          <a:prstGeom prst="rect">
            <a:avLst/>
          </a:prstGeom>
        </p:spPr>
        <p:txBody>
          <a:bodyPr wrap="square">
            <a:spAutoFit/>
          </a:bodyPr>
          <a:lstStyle/>
          <a:p>
            <a:pPr algn="ctr">
              <a:lnSpc>
                <a:spcPct val="150000"/>
              </a:lnSpc>
            </a:pPr>
            <a:r>
              <a:rPr lang="en-US" sz="1000">
                <a:solidFill>
                  <a:schemeClr val="tx1">
                    <a:lumMod val="75000"/>
                    <a:lumOff val="25000"/>
                  </a:schemeClr>
                </a:solidFill>
                <a:ea typeface="Roboto" panose="02000000000000000000" pitchFamily="2" charset="0"/>
              </a:rPr>
              <a:t>Behov, ønsker…</a:t>
            </a:r>
            <a:endParaRPr lang="en-US" sz="1000" b="0" i="0" dirty="0">
              <a:solidFill>
                <a:schemeClr val="tx1">
                  <a:lumMod val="75000"/>
                  <a:lumOff val="25000"/>
                </a:schemeClr>
              </a:solidFill>
              <a:effectLst/>
              <a:ea typeface="Roboto" panose="02000000000000000000" pitchFamily="2" charset="0"/>
            </a:endParaRPr>
          </a:p>
        </p:txBody>
      </p:sp>
      <p:sp>
        <p:nvSpPr>
          <p:cNvPr id="13" name="TextBox 12">
            <a:extLst>
              <a:ext uri="{FF2B5EF4-FFF2-40B4-BE49-F238E27FC236}">
                <a16:creationId xmlns:a16="http://schemas.microsoft.com/office/drawing/2014/main" id="{149152BD-C726-DF0A-32A3-D73250B0758C}"/>
              </a:ext>
            </a:extLst>
          </p:cNvPr>
          <p:cNvSpPr txBox="1"/>
          <p:nvPr/>
        </p:nvSpPr>
        <p:spPr>
          <a:xfrm>
            <a:off x="9612131" y="3916061"/>
            <a:ext cx="1111348" cy="707886"/>
          </a:xfrm>
          <a:prstGeom prst="rect">
            <a:avLst/>
          </a:prstGeom>
          <a:noFill/>
        </p:spPr>
        <p:txBody>
          <a:bodyPr wrap="square" rtlCol="0">
            <a:spAutoFit/>
          </a:bodyPr>
          <a:lstStyle/>
          <a:p>
            <a:pPr algn="ctr"/>
            <a:r>
              <a:rPr lang="en-US" sz="4000" spc="100" dirty="0">
                <a:solidFill>
                  <a:srgbClr val="2E3453"/>
                </a:solidFill>
                <a:latin typeface="DM Sans Medium" pitchFamily="2" charset="0"/>
              </a:rPr>
              <a:t>08.</a:t>
            </a:r>
          </a:p>
        </p:txBody>
      </p:sp>
      <p:sp>
        <p:nvSpPr>
          <p:cNvPr id="20" name="TextBox 19">
            <a:extLst>
              <a:ext uri="{FF2B5EF4-FFF2-40B4-BE49-F238E27FC236}">
                <a16:creationId xmlns:a16="http://schemas.microsoft.com/office/drawing/2014/main" id="{22E027BF-BE5B-1AE3-AD0A-4EB5F2409515}"/>
              </a:ext>
            </a:extLst>
          </p:cNvPr>
          <p:cNvSpPr txBox="1"/>
          <p:nvPr/>
        </p:nvSpPr>
        <p:spPr>
          <a:xfrm>
            <a:off x="9273233" y="4624704"/>
            <a:ext cx="1899109" cy="400110"/>
          </a:xfrm>
          <a:prstGeom prst="rect">
            <a:avLst/>
          </a:prstGeom>
          <a:noFill/>
        </p:spPr>
        <p:txBody>
          <a:bodyPr wrap="square" rtlCol="0">
            <a:spAutoFit/>
          </a:bodyPr>
          <a:lstStyle/>
          <a:p>
            <a:pPr algn="ctr"/>
            <a:r>
              <a:rPr lang="en-US" sz="2000" dirty="0" err="1">
                <a:solidFill>
                  <a:srgbClr val="2E3453"/>
                </a:solidFill>
              </a:rPr>
              <a:t>Befaring</a:t>
            </a:r>
            <a:endParaRPr lang="en-US" sz="2000" dirty="0">
              <a:solidFill>
                <a:srgbClr val="2E3453"/>
              </a:solidFill>
            </a:endParaRPr>
          </a:p>
        </p:txBody>
      </p:sp>
      <p:sp>
        <p:nvSpPr>
          <p:cNvPr id="21" name="Rectangle 20">
            <a:extLst>
              <a:ext uri="{FF2B5EF4-FFF2-40B4-BE49-F238E27FC236}">
                <a16:creationId xmlns:a16="http://schemas.microsoft.com/office/drawing/2014/main" id="{46B4A53E-ACC1-0504-6817-7908FB375B20}"/>
              </a:ext>
            </a:extLst>
          </p:cNvPr>
          <p:cNvSpPr/>
          <p:nvPr/>
        </p:nvSpPr>
        <p:spPr>
          <a:xfrm>
            <a:off x="8961056" y="5374115"/>
            <a:ext cx="2494861" cy="521938"/>
          </a:xfrm>
          <a:prstGeom prst="rect">
            <a:avLst/>
          </a:prstGeom>
        </p:spPr>
        <p:txBody>
          <a:bodyPr wrap="square">
            <a:spAutoFit/>
          </a:bodyPr>
          <a:lstStyle/>
          <a:p>
            <a:pPr algn="ctr">
              <a:lnSpc>
                <a:spcPct val="150000"/>
              </a:lnSpc>
            </a:pPr>
            <a:r>
              <a:rPr lang="en-US" sz="1000" b="0" i="0">
                <a:solidFill>
                  <a:schemeClr val="tx1">
                    <a:lumMod val="75000"/>
                    <a:lumOff val="25000"/>
                  </a:schemeClr>
                </a:solidFill>
                <a:effectLst/>
                <a:ea typeface="Roboto" panose="02000000000000000000" pitchFamily="2" charset="0"/>
              </a:rPr>
              <a:t>Ut fra…. Pg slik kan slidene fortsette over flere sider.. </a:t>
            </a:r>
            <a:endParaRPr lang="en-US" sz="1000" b="0" i="0" dirty="0">
              <a:solidFill>
                <a:schemeClr val="tx1">
                  <a:lumMod val="75000"/>
                  <a:lumOff val="25000"/>
                </a:schemeClr>
              </a:solidFill>
              <a:effectLst/>
              <a:ea typeface="Roboto" panose="02000000000000000000" pitchFamily="2" charset="0"/>
            </a:endParaRPr>
          </a:p>
        </p:txBody>
      </p:sp>
      <p:sp>
        <p:nvSpPr>
          <p:cNvPr id="2" name="TextBox 1">
            <a:extLst>
              <a:ext uri="{FF2B5EF4-FFF2-40B4-BE49-F238E27FC236}">
                <a16:creationId xmlns:a16="http://schemas.microsoft.com/office/drawing/2014/main" id="{1660021F-78E8-1A7C-9A13-4DCE46D99EAA}"/>
              </a:ext>
            </a:extLst>
          </p:cNvPr>
          <p:cNvSpPr txBox="1"/>
          <p:nvPr/>
        </p:nvSpPr>
        <p:spPr>
          <a:xfrm>
            <a:off x="1110072" y="1494681"/>
            <a:ext cx="2946640" cy="707886"/>
          </a:xfrm>
          <a:prstGeom prst="rect">
            <a:avLst/>
          </a:prstGeom>
          <a:noFill/>
        </p:spPr>
        <p:txBody>
          <a:bodyPr wrap="none" rtlCol="0">
            <a:spAutoFit/>
          </a:bodyPr>
          <a:lstStyle/>
          <a:p>
            <a:r>
              <a:rPr lang="en-US" sz="4000" b="1" spc="100">
                <a:solidFill>
                  <a:srgbClr val="2E3453"/>
                </a:solidFill>
                <a:latin typeface="+mj-lt"/>
              </a:rPr>
              <a:t>Hjemveien</a:t>
            </a:r>
            <a:endParaRPr lang="en-US" sz="4000" b="1" spc="100" dirty="0">
              <a:solidFill>
                <a:srgbClr val="2E3453"/>
              </a:solidFill>
              <a:latin typeface="+mj-lt"/>
            </a:endParaRPr>
          </a:p>
        </p:txBody>
      </p:sp>
      <p:sp>
        <p:nvSpPr>
          <p:cNvPr id="8" name="TextBox 7">
            <a:extLst>
              <a:ext uri="{FF2B5EF4-FFF2-40B4-BE49-F238E27FC236}">
                <a16:creationId xmlns:a16="http://schemas.microsoft.com/office/drawing/2014/main" id="{1884ECE7-2470-B8A4-C76E-6E6F199FB505}"/>
              </a:ext>
            </a:extLst>
          </p:cNvPr>
          <p:cNvSpPr txBox="1"/>
          <p:nvPr/>
        </p:nvSpPr>
        <p:spPr>
          <a:xfrm>
            <a:off x="2114141" y="2300876"/>
            <a:ext cx="3306373" cy="553998"/>
          </a:xfrm>
          <a:prstGeom prst="rect">
            <a:avLst/>
          </a:prstGeom>
          <a:noFill/>
        </p:spPr>
        <p:txBody>
          <a:bodyPr wrap="square" rtlCol="0">
            <a:spAutoFit/>
          </a:bodyPr>
          <a:lstStyle/>
          <a:p>
            <a:r>
              <a:rPr lang="nb-NO" sz="3000">
                <a:solidFill>
                  <a:srgbClr val="002957"/>
                </a:solidFill>
                <a:latin typeface="Beyond Sweet" panose="00000500000000000000" pitchFamily="50" charset="0"/>
              </a:rPr>
              <a:t>- steg for steg</a:t>
            </a:r>
          </a:p>
        </p:txBody>
      </p:sp>
    </p:spTree>
    <p:extLst>
      <p:ext uri="{BB962C8B-B14F-4D97-AF65-F5344CB8AC3E}">
        <p14:creationId xmlns:p14="http://schemas.microsoft.com/office/powerpoint/2010/main" val="25576561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DB0EE65-E3D7-505F-04A4-0F3A6EC7BC25}"/>
              </a:ext>
            </a:extLst>
          </p:cNvPr>
          <p:cNvSpPr/>
          <p:nvPr/>
        </p:nvSpPr>
        <p:spPr>
          <a:xfrm>
            <a:off x="0" y="3429000"/>
            <a:ext cx="12192000" cy="3429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200A4D55-B857-A62C-BCDE-DED2FAC7060B}"/>
              </a:ext>
            </a:extLst>
          </p:cNvPr>
          <p:cNvCxnSpPr/>
          <p:nvPr/>
        </p:nvCxnSpPr>
        <p:spPr>
          <a:xfrm>
            <a:off x="6109252" y="1547903"/>
            <a:ext cx="0" cy="1286843"/>
          </a:xfrm>
          <a:prstGeom prst="line">
            <a:avLst/>
          </a:prstGeom>
          <a:ln w="38100">
            <a:solidFill>
              <a:srgbClr val="DFE4EA"/>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63531C5-4532-1913-8543-64740E1AB7F0}"/>
              </a:ext>
            </a:extLst>
          </p:cNvPr>
          <p:cNvSpPr txBox="1"/>
          <p:nvPr/>
        </p:nvSpPr>
        <p:spPr>
          <a:xfrm>
            <a:off x="1403217" y="3907180"/>
            <a:ext cx="1111348" cy="707886"/>
          </a:xfrm>
          <a:prstGeom prst="rect">
            <a:avLst/>
          </a:prstGeom>
          <a:noFill/>
        </p:spPr>
        <p:txBody>
          <a:bodyPr wrap="square" rtlCol="0">
            <a:spAutoFit/>
          </a:bodyPr>
          <a:lstStyle/>
          <a:p>
            <a:pPr algn="ctr"/>
            <a:r>
              <a:rPr lang="en-US" sz="4000" spc="100" dirty="0">
                <a:solidFill>
                  <a:srgbClr val="2E3453"/>
                </a:solidFill>
                <a:latin typeface="DM Sans Medium" pitchFamily="2" charset="0"/>
              </a:rPr>
              <a:t>09.</a:t>
            </a:r>
          </a:p>
        </p:txBody>
      </p:sp>
      <p:sp>
        <p:nvSpPr>
          <p:cNvPr id="14" name="TextBox 13">
            <a:extLst>
              <a:ext uri="{FF2B5EF4-FFF2-40B4-BE49-F238E27FC236}">
                <a16:creationId xmlns:a16="http://schemas.microsoft.com/office/drawing/2014/main" id="{CD2CEE33-6252-9BA8-AE36-5A473C6D8E30}"/>
              </a:ext>
            </a:extLst>
          </p:cNvPr>
          <p:cNvSpPr txBox="1"/>
          <p:nvPr/>
        </p:nvSpPr>
        <p:spPr>
          <a:xfrm>
            <a:off x="736083" y="4599086"/>
            <a:ext cx="2334121" cy="400110"/>
          </a:xfrm>
          <a:prstGeom prst="rect">
            <a:avLst/>
          </a:prstGeom>
          <a:noFill/>
        </p:spPr>
        <p:txBody>
          <a:bodyPr wrap="square" rtlCol="0">
            <a:spAutoFit/>
          </a:bodyPr>
          <a:lstStyle/>
          <a:p>
            <a:pPr algn="ctr"/>
            <a:r>
              <a:rPr lang="en-US" sz="2000" dirty="0" err="1">
                <a:solidFill>
                  <a:srgbClr val="2E3453"/>
                </a:solidFill>
              </a:rPr>
              <a:t>Overlevering</a:t>
            </a:r>
            <a:endParaRPr lang="en-US" sz="2000" dirty="0">
              <a:solidFill>
                <a:srgbClr val="2E3453"/>
              </a:solidFill>
            </a:endParaRPr>
          </a:p>
        </p:txBody>
      </p:sp>
      <p:sp>
        <p:nvSpPr>
          <p:cNvPr id="15" name="Rectangle 14">
            <a:extLst>
              <a:ext uri="{FF2B5EF4-FFF2-40B4-BE49-F238E27FC236}">
                <a16:creationId xmlns:a16="http://schemas.microsoft.com/office/drawing/2014/main" id="{57C72077-7101-E55D-305D-CC5E05428BD4}"/>
              </a:ext>
            </a:extLst>
          </p:cNvPr>
          <p:cNvSpPr/>
          <p:nvPr/>
        </p:nvSpPr>
        <p:spPr>
          <a:xfrm>
            <a:off x="736083" y="5380925"/>
            <a:ext cx="2494861" cy="291105"/>
          </a:xfrm>
          <a:prstGeom prst="rect">
            <a:avLst/>
          </a:prstGeom>
        </p:spPr>
        <p:txBody>
          <a:bodyPr wrap="square">
            <a:spAutoFit/>
          </a:bodyPr>
          <a:lstStyle/>
          <a:p>
            <a:pPr algn="ctr">
              <a:lnSpc>
                <a:spcPct val="150000"/>
              </a:lnSpc>
            </a:pPr>
            <a:r>
              <a:rPr lang="en-US" sz="1000" b="0" i="0">
                <a:solidFill>
                  <a:srgbClr val="002957"/>
                </a:solidFill>
                <a:effectLst/>
                <a:ea typeface="Roboto" panose="02000000000000000000" pitchFamily="2" charset="0"/>
              </a:rPr>
              <a:t>Før dere starter må dere….</a:t>
            </a:r>
            <a:endParaRPr lang="en-US" sz="1000" b="0" i="0" dirty="0">
              <a:solidFill>
                <a:srgbClr val="002957"/>
              </a:solidFill>
              <a:effectLst/>
              <a:ea typeface="Roboto" panose="02000000000000000000" pitchFamily="2" charset="0"/>
            </a:endParaRPr>
          </a:p>
        </p:txBody>
      </p:sp>
      <p:sp>
        <p:nvSpPr>
          <p:cNvPr id="11" name="TextBox 10">
            <a:extLst>
              <a:ext uri="{FF2B5EF4-FFF2-40B4-BE49-F238E27FC236}">
                <a16:creationId xmlns:a16="http://schemas.microsoft.com/office/drawing/2014/main" id="{C8411438-0A2B-3E77-992C-D66FD6F5EB9E}"/>
              </a:ext>
            </a:extLst>
          </p:cNvPr>
          <p:cNvSpPr txBox="1"/>
          <p:nvPr/>
        </p:nvSpPr>
        <p:spPr>
          <a:xfrm>
            <a:off x="4169499" y="3916061"/>
            <a:ext cx="1111348" cy="707886"/>
          </a:xfrm>
          <a:prstGeom prst="rect">
            <a:avLst/>
          </a:prstGeom>
          <a:noFill/>
        </p:spPr>
        <p:txBody>
          <a:bodyPr wrap="square" rtlCol="0">
            <a:spAutoFit/>
          </a:bodyPr>
          <a:lstStyle/>
          <a:p>
            <a:pPr algn="ctr"/>
            <a:r>
              <a:rPr lang="en-US" sz="4000" spc="100" dirty="0">
                <a:solidFill>
                  <a:srgbClr val="2E3453"/>
                </a:solidFill>
                <a:latin typeface="DM Sans Medium" pitchFamily="2" charset="0"/>
              </a:rPr>
              <a:t>10.</a:t>
            </a:r>
          </a:p>
        </p:txBody>
      </p:sp>
      <p:sp>
        <p:nvSpPr>
          <p:cNvPr id="16" name="TextBox 15">
            <a:extLst>
              <a:ext uri="{FF2B5EF4-FFF2-40B4-BE49-F238E27FC236}">
                <a16:creationId xmlns:a16="http://schemas.microsoft.com/office/drawing/2014/main" id="{F0BD2BC4-82EB-8C69-4692-F5DBFE7E9EF0}"/>
              </a:ext>
            </a:extLst>
          </p:cNvPr>
          <p:cNvSpPr txBox="1"/>
          <p:nvPr/>
        </p:nvSpPr>
        <p:spPr>
          <a:xfrm>
            <a:off x="3606979" y="4603266"/>
            <a:ext cx="2122064" cy="400110"/>
          </a:xfrm>
          <a:prstGeom prst="rect">
            <a:avLst/>
          </a:prstGeom>
          <a:noFill/>
        </p:spPr>
        <p:txBody>
          <a:bodyPr wrap="square" rtlCol="0">
            <a:spAutoFit/>
          </a:bodyPr>
          <a:lstStyle/>
          <a:p>
            <a:pPr algn="ctr"/>
            <a:r>
              <a:rPr lang="en-US" sz="2000" dirty="0" err="1">
                <a:solidFill>
                  <a:srgbClr val="2E3453"/>
                </a:solidFill>
              </a:rPr>
              <a:t>Endelig</a:t>
            </a:r>
            <a:r>
              <a:rPr lang="en-US" sz="2000" dirty="0">
                <a:solidFill>
                  <a:srgbClr val="2E3453"/>
                </a:solidFill>
              </a:rPr>
              <a:t> </a:t>
            </a:r>
            <a:r>
              <a:rPr lang="en-US" sz="2000" dirty="0" err="1">
                <a:solidFill>
                  <a:srgbClr val="2E3453"/>
                </a:solidFill>
              </a:rPr>
              <a:t>hjemme</a:t>
            </a:r>
            <a:endParaRPr lang="en-US" sz="2000" dirty="0">
              <a:solidFill>
                <a:srgbClr val="2E3453"/>
              </a:solidFill>
            </a:endParaRPr>
          </a:p>
        </p:txBody>
      </p:sp>
      <p:sp>
        <p:nvSpPr>
          <p:cNvPr id="17" name="Rectangle 16">
            <a:extLst>
              <a:ext uri="{FF2B5EF4-FFF2-40B4-BE49-F238E27FC236}">
                <a16:creationId xmlns:a16="http://schemas.microsoft.com/office/drawing/2014/main" id="{55B5A938-3DB0-F0E8-C02D-35F689D4CD7E}"/>
              </a:ext>
            </a:extLst>
          </p:cNvPr>
          <p:cNvSpPr/>
          <p:nvPr/>
        </p:nvSpPr>
        <p:spPr>
          <a:xfrm>
            <a:off x="3477741" y="5379158"/>
            <a:ext cx="2494861" cy="302070"/>
          </a:xfrm>
          <a:prstGeom prst="rect">
            <a:avLst/>
          </a:prstGeom>
        </p:spPr>
        <p:txBody>
          <a:bodyPr wrap="square">
            <a:spAutoFit/>
          </a:bodyPr>
          <a:lstStyle/>
          <a:p>
            <a:pPr algn="ctr">
              <a:lnSpc>
                <a:spcPct val="150000"/>
              </a:lnSpc>
            </a:pPr>
            <a:r>
              <a:rPr lang="en-US" sz="1000" b="0" i="0">
                <a:solidFill>
                  <a:srgbClr val="002957"/>
                </a:solidFill>
                <a:effectLst/>
                <a:ea typeface="Roboto" panose="02000000000000000000" pitchFamily="2" charset="0"/>
              </a:rPr>
              <a:t>Deres lokale …osv.</a:t>
            </a:r>
            <a:endParaRPr lang="en-US" sz="1000" b="0" i="0" dirty="0">
              <a:solidFill>
                <a:srgbClr val="002957"/>
              </a:solidFill>
              <a:effectLst/>
              <a:ea typeface="Roboto" panose="02000000000000000000" pitchFamily="2" charset="0"/>
            </a:endParaRPr>
          </a:p>
        </p:txBody>
      </p:sp>
      <p:sp>
        <p:nvSpPr>
          <p:cNvPr id="2" name="TextBox 1">
            <a:extLst>
              <a:ext uri="{FF2B5EF4-FFF2-40B4-BE49-F238E27FC236}">
                <a16:creationId xmlns:a16="http://schemas.microsoft.com/office/drawing/2014/main" id="{1660021F-78E8-1A7C-9A13-4DCE46D99EAA}"/>
              </a:ext>
            </a:extLst>
          </p:cNvPr>
          <p:cNvSpPr txBox="1"/>
          <p:nvPr/>
        </p:nvSpPr>
        <p:spPr>
          <a:xfrm>
            <a:off x="1110072" y="1494681"/>
            <a:ext cx="2946640" cy="707886"/>
          </a:xfrm>
          <a:prstGeom prst="rect">
            <a:avLst/>
          </a:prstGeom>
          <a:noFill/>
        </p:spPr>
        <p:txBody>
          <a:bodyPr wrap="none" rtlCol="0">
            <a:spAutoFit/>
          </a:bodyPr>
          <a:lstStyle/>
          <a:p>
            <a:r>
              <a:rPr lang="en-US" sz="4000" b="1" spc="100">
                <a:solidFill>
                  <a:srgbClr val="2E3453"/>
                </a:solidFill>
                <a:latin typeface="+mj-lt"/>
              </a:rPr>
              <a:t>Hjemveien</a:t>
            </a:r>
            <a:endParaRPr lang="en-US" sz="4000" b="1" spc="100" dirty="0">
              <a:solidFill>
                <a:srgbClr val="2E3453"/>
              </a:solidFill>
              <a:latin typeface="+mj-lt"/>
            </a:endParaRPr>
          </a:p>
        </p:txBody>
      </p:sp>
      <p:sp>
        <p:nvSpPr>
          <p:cNvPr id="8" name="TextBox 7">
            <a:extLst>
              <a:ext uri="{FF2B5EF4-FFF2-40B4-BE49-F238E27FC236}">
                <a16:creationId xmlns:a16="http://schemas.microsoft.com/office/drawing/2014/main" id="{1884ECE7-2470-B8A4-C76E-6E6F199FB505}"/>
              </a:ext>
            </a:extLst>
          </p:cNvPr>
          <p:cNvSpPr txBox="1"/>
          <p:nvPr/>
        </p:nvSpPr>
        <p:spPr>
          <a:xfrm>
            <a:off x="2114141" y="2300876"/>
            <a:ext cx="3306373" cy="553998"/>
          </a:xfrm>
          <a:prstGeom prst="rect">
            <a:avLst/>
          </a:prstGeom>
          <a:noFill/>
        </p:spPr>
        <p:txBody>
          <a:bodyPr wrap="square" rtlCol="0">
            <a:spAutoFit/>
          </a:bodyPr>
          <a:lstStyle/>
          <a:p>
            <a:r>
              <a:rPr lang="nb-NO" sz="3000">
                <a:solidFill>
                  <a:srgbClr val="002957"/>
                </a:solidFill>
                <a:latin typeface="Beyond Sweet" panose="00000500000000000000" pitchFamily="50" charset="0"/>
              </a:rPr>
              <a:t>- steg for steg</a:t>
            </a:r>
          </a:p>
        </p:txBody>
      </p:sp>
      <p:pic>
        <p:nvPicPr>
          <p:cNvPr id="5" name="Bilde 4" descr="Et bilde som inneholder utendørs, person, jente, ung&#10;&#10;Automatisk generert beskrivelse">
            <a:extLst>
              <a:ext uri="{FF2B5EF4-FFF2-40B4-BE49-F238E27FC236}">
                <a16:creationId xmlns:a16="http://schemas.microsoft.com/office/drawing/2014/main" id="{A1174FFE-EFC1-0874-81C0-21E6809040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5041" y="1540711"/>
            <a:ext cx="5478604" cy="3628686"/>
          </a:xfrm>
          <a:prstGeom prst="rect">
            <a:avLst/>
          </a:prstGeom>
        </p:spPr>
      </p:pic>
    </p:spTree>
    <p:extLst>
      <p:ext uri="{BB962C8B-B14F-4D97-AF65-F5344CB8AC3E}">
        <p14:creationId xmlns:p14="http://schemas.microsoft.com/office/powerpoint/2010/main" val="21962442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bilde 3" descr="Et bilde som inneholder himmel, utendørs, tre, konstruksjon&#10;&#10;Automatisk generert beskrivelse">
            <a:extLst>
              <a:ext uri="{FF2B5EF4-FFF2-40B4-BE49-F238E27FC236}">
                <a16:creationId xmlns:a16="http://schemas.microsoft.com/office/drawing/2014/main" id="{F3E14561-CE05-3C8C-64BF-801F9E2CE92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644" b="3644"/>
          <a:stretch>
            <a:fillRect/>
          </a:stretch>
        </p:blipFill>
        <p:spPr>
          <a:xfrm>
            <a:off x="514350" y="1657350"/>
            <a:ext cx="3495675" cy="2160588"/>
          </a:xfrm>
          <a:pattFill prst="pct5">
            <a:fgClr>
              <a:schemeClr val="accent1"/>
            </a:fgClr>
            <a:bgClr>
              <a:schemeClr val="bg1"/>
            </a:bgClr>
          </a:pattFill>
        </p:spPr>
      </p:pic>
      <p:pic>
        <p:nvPicPr>
          <p:cNvPr id="8" name="Plassholder for bilde 7" descr="Et bilde som inneholder gress, himmel, utendørs, konstruksjon&#10;&#10;Automatisk generert beskrivelse">
            <a:extLst>
              <a:ext uri="{FF2B5EF4-FFF2-40B4-BE49-F238E27FC236}">
                <a16:creationId xmlns:a16="http://schemas.microsoft.com/office/drawing/2014/main" id="{C0BE0EF5-DCDA-8238-5F05-0B9153524CC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3644" b="3644"/>
          <a:stretch>
            <a:fillRect/>
          </a:stretch>
        </p:blipFill>
        <p:spPr>
          <a:xfrm>
            <a:off x="4344988" y="1657350"/>
            <a:ext cx="3495675" cy="2160588"/>
          </a:xfrm>
          <a:pattFill prst="pct5">
            <a:fgClr>
              <a:schemeClr val="accent1"/>
            </a:fgClr>
            <a:bgClr>
              <a:schemeClr val="bg1"/>
            </a:bgClr>
          </a:pattFill>
        </p:spPr>
      </p:pic>
      <p:pic>
        <p:nvPicPr>
          <p:cNvPr id="13" name="Plassholder for bilde 12" descr="Et bilde som inneholder himmel, utendørs, gress, konstruksjon&#10;&#10;Automatisk generert beskrivelse">
            <a:extLst>
              <a:ext uri="{FF2B5EF4-FFF2-40B4-BE49-F238E27FC236}">
                <a16:creationId xmlns:a16="http://schemas.microsoft.com/office/drawing/2014/main" id="{BE058404-FBDA-219E-4088-CB4C03A5AE2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3644" b="3644"/>
          <a:stretch>
            <a:fillRect/>
          </a:stretch>
        </p:blipFill>
        <p:spPr>
          <a:xfrm>
            <a:off x="8193088" y="1657350"/>
            <a:ext cx="3495675" cy="2160588"/>
          </a:xfrm>
          <a:pattFill prst="pct5">
            <a:fgClr>
              <a:schemeClr val="accent1"/>
            </a:fgClr>
            <a:bgClr>
              <a:schemeClr val="bg1"/>
            </a:bgClr>
          </a:pattFill>
        </p:spPr>
      </p:pic>
      <p:pic>
        <p:nvPicPr>
          <p:cNvPr id="16" name="Plassholder for bilde 15" descr="Et bilde som inneholder gress, himmel, utendørs, konstruksjon&#10;&#10;Automatisk generert beskrivelse">
            <a:extLst>
              <a:ext uri="{FF2B5EF4-FFF2-40B4-BE49-F238E27FC236}">
                <a16:creationId xmlns:a16="http://schemas.microsoft.com/office/drawing/2014/main" id="{B7819FB7-775C-5F9B-03D3-E9E4C5A722B8}"/>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t="3644" b="3644"/>
          <a:stretch>
            <a:fillRect/>
          </a:stretch>
        </p:blipFill>
        <p:spPr>
          <a:xfrm>
            <a:off x="514350" y="4016375"/>
            <a:ext cx="3495675" cy="2160588"/>
          </a:xfrm>
          <a:pattFill prst="pct5">
            <a:fgClr>
              <a:schemeClr val="accent1"/>
            </a:fgClr>
            <a:bgClr>
              <a:schemeClr val="bg1"/>
            </a:bgClr>
          </a:pattFill>
        </p:spPr>
      </p:pic>
      <p:pic>
        <p:nvPicPr>
          <p:cNvPr id="18" name="Plassholder for bilde 17" descr="Et bilde som inneholder gress, utendørs, himmel, konstruksjon&#10;&#10;Automatisk generert beskrivelse">
            <a:extLst>
              <a:ext uri="{FF2B5EF4-FFF2-40B4-BE49-F238E27FC236}">
                <a16:creationId xmlns:a16="http://schemas.microsoft.com/office/drawing/2014/main" id="{86C8C34A-91F6-D9E8-D1C3-D0F2428F6DFB}"/>
              </a:ext>
            </a:extLst>
          </p:cNvPr>
          <p:cNvPicPr>
            <a:picLocks noGrp="1" noChangeAspect="1"/>
          </p:cNvPicPr>
          <p:nvPr>
            <p:ph type="pic" sz="quarter" idx="14"/>
          </p:nvPr>
        </p:nvPicPr>
        <p:blipFill>
          <a:blip r:embed="rId6">
            <a:extLst>
              <a:ext uri="{28A0092B-C50C-407E-A947-70E740481C1C}">
                <a14:useLocalDpi xmlns:a14="http://schemas.microsoft.com/office/drawing/2010/main" val="0"/>
              </a:ext>
            </a:extLst>
          </a:blip>
          <a:srcRect t="3644" b="3644"/>
          <a:stretch>
            <a:fillRect/>
          </a:stretch>
        </p:blipFill>
        <p:spPr>
          <a:xfrm>
            <a:off x="4344988" y="4016375"/>
            <a:ext cx="3495675" cy="2160588"/>
          </a:xfrm>
          <a:pattFill prst="pct5">
            <a:fgClr>
              <a:schemeClr val="accent1"/>
            </a:fgClr>
            <a:bgClr>
              <a:schemeClr val="bg1"/>
            </a:bgClr>
          </a:pattFill>
        </p:spPr>
      </p:pic>
      <p:pic>
        <p:nvPicPr>
          <p:cNvPr id="32" name="Plassholder for bilde 31" descr="Et bilde som inneholder gress, himmel, utendørs, hus&#10;&#10;Automatisk generert beskrivelse">
            <a:extLst>
              <a:ext uri="{FF2B5EF4-FFF2-40B4-BE49-F238E27FC236}">
                <a16:creationId xmlns:a16="http://schemas.microsoft.com/office/drawing/2014/main" id="{F2DFE2AA-8CDB-15D2-7FF4-F96D8F9B2F91}"/>
              </a:ext>
            </a:extLst>
          </p:cNvPr>
          <p:cNvPicPr>
            <a:picLocks noGrp="1" noChangeAspect="1"/>
          </p:cNvPicPr>
          <p:nvPr>
            <p:ph type="pic" sz="quarter" idx="15"/>
          </p:nvPr>
        </p:nvPicPr>
        <p:blipFill>
          <a:blip r:embed="rId7">
            <a:extLst>
              <a:ext uri="{28A0092B-C50C-407E-A947-70E740481C1C}">
                <a14:useLocalDpi xmlns:a14="http://schemas.microsoft.com/office/drawing/2010/main" val="0"/>
              </a:ext>
            </a:extLst>
          </a:blip>
          <a:srcRect t="3644" b="3644"/>
          <a:stretch>
            <a:fillRect/>
          </a:stretch>
        </p:blipFill>
        <p:spPr>
          <a:xfrm>
            <a:off x="8193088" y="4016375"/>
            <a:ext cx="3495675" cy="2160588"/>
          </a:xfrm>
          <a:pattFill prst="pct5">
            <a:fgClr>
              <a:schemeClr val="accent1"/>
            </a:fgClr>
            <a:bgClr>
              <a:schemeClr val="bg1"/>
            </a:bgClr>
          </a:pattFill>
        </p:spPr>
      </p:pic>
      <p:sp>
        <p:nvSpPr>
          <p:cNvPr id="12" name="TextBox 11">
            <a:extLst>
              <a:ext uri="{FF2B5EF4-FFF2-40B4-BE49-F238E27FC236}">
                <a16:creationId xmlns:a16="http://schemas.microsoft.com/office/drawing/2014/main" id="{F9B9EF96-E03D-6C81-4049-64C39B48F9EC}"/>
              </a:ext>
            </a:extLst>
          </p:cNvPr>
          <p:cNvSpPr txBox="1"/>
          <p:nvPr/>
        </p:nvSpPr>
        <p:spPr>
          <a:xfrm>
            <a:off x="3587144" y="661257"/>
            <a:ext cx="5017720" cy="707886"/>
          </a:xfrm>
          <a:prstGeom prst="rect">
            <a:avLst/>
          </a:prstGeom>
          <a:noFill/>
        </p:spPr>
        <p:txBody>
          <a:bodyPr wrap="none" rtlCol="0">
            <a:spAutoFit/>
          </a:bodyPr>
          <a:lstStyle/>
          <a:p>
            <a:pPr algn="ctr"/>
            <a:r>
              <a:rPr lang="en-US" sz="4000">
                <a:solidFill>
                  <a:srgbClr val="2E3453"/>
                </a:solidFill>
                <a:latin typeface="+mj-lt"/>
              </a:rPr>
              <a:t>Den nye kolleksjonen</a:t>
            </a:r>
            <a:endParaRPr lang="en-US" sz="4000" dirty="0">
              <a:solidFill>
                <a:srgbClr val="2E3453"/>
              </a:solidFill>
              <a:latin typeface="+mj-lt"/>
            </a:endParaRPr>
          </a:p>
        </p:txBody>
      </p:sp>
      <p:sp>
        <p:nvSpPr>
          <p:cNvPr id="19" name="Rectangle: Single Corner Snipped 18">
            <a:extLst>
              <a:ext uri="{FF2B5EF4-FFF2-40B4-BE49-F238E27FC236}">
                <a16:creationId xmlns:a16="http://schemas.microsoft.com/office/drawing/2014/main" id="{80BC4254-9647-5ACA-C829-8F3BC19CDEC1}"/>
              </a:ext>
            </a:extLst>
          </p:cNvPr>
          <p:cNvSpPr/>
          <p:nvPr/>
        </p:nvSpPr>
        <p:spPr>
          <a:xfrm>
            <a:off x="428910" y="5599852"/>
            <a:ext cx="1722582" cy="690533"/>
          </a:xfrm>
          <a:prstGeom prst="snip1Rect">
            <a:avLst>
              <a:gd name="adj" fmla="val 50000"/>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075AC81F-52B6-917E-DFF7-4B77AC9D902F}"/>
              </a:ext>
            </a:extLst>
          </p:cNvPr>
          <p:cNvSpPr txBox="1"/>
          <p:nvPr/>
        </p:nvSpPr>
        <p:spPr>
          <a:xfrm>
            <a:off x="517843" y="5751193"/>
            <a:ext cx="1544715" cy="400110"/>
          </a:xfrm>
          <a:prstGeom prst="rect">
            <a:avLst/>
          </a:prstGeom>
          <a:noFill/>
        </p:spPr>
        <p:txBody>
          <a:bodyPr wrap="square" rtlCol="0">
            <a:spAutoFit/>
          </a:bodyPr>
          <a:lstStyle/>
          <a:p>
            <a:pPr algn="ctr"/>
            <a:r>
              <a:rPr lang="en-US" sz="2000" dirty="0" err="1">
                <a:solidFill>
                  <a:srgbClr val="2E3453"/>
                </a:solidFill>
                <a:latin typeface="+mj-lt"/>
              </a:rPr>
              <a:t>Skaget</a:t>
            </a:r>
            <a:endParaRPr lang="en-US" sz="2000" dirty="0">
              <a:solidFill>
                <a:srgbClr val="2E3453"/>
              </a:solidFill>
              <a:latin typeface="+mj-lt"/>
            </a:endParaRPr>
          </a:p>
        </p:txBody>
      </p:sp>
      <p:sp>
        <p:nvSpPr>
          <p:cNvPr id="21" name="Rectangle: Single Corner Snipped 20">
            <a:extLst>
              <a:ext uri="{FF2B5EF4-FFF2-40B4-BE49-F238E27FC236}">
                <a16:creationId xmlns:a16="http://schemas.microsoft.com/office/drawing/2014/main" id="{05E1BDDF-D073-0434-BDA9-E3C522A964F4}"/>
              </a:ext>
            </a:extLst>
          </p:cNvPr>
          <p:cNvSpPr/>
          <p:nvPr/>
        </p:nvSpPr>
        <p:spPr>
          <a:xfrm>
            <a:off x="4179327" y="5599852"/>
            <a:ext cx="1722582" cy="690533"/>
          </a:xfrm>
          <a:prstGeom prst="snip1Rect">
            <a:avLst>
              <a:gd name="adj" fmla="val 50000"/>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677B240-E40E-49EC-B905-8B050D336E59}"/>
              </a:ext>
            </a:extLst>
          </p:cNvPr>
          <p:cNvSpPr txBox="1"/>
          <p:nvPr/>
        </p:nvSpPr>
        <p:spPr>
          <a:xfrm>
            <a:off x="4268260" y="5751193"/>
            <a:ext cx="1544715" cy="400110"/>
          </a:xfrm>
          <a:prstGeom prst="rect">
            <a:avLst/>
          </a:prstGeom>
          <a:noFill/>
        </p:spPr>
        <p:txBody>
          <a:bodyPr wrap="square" rtlCol="0">
            <a:spAutoFit/>
          </a:bodyPr>
          <a:lstStyle/>
          <a:p>
            <a:pPr algn="ctr"/>
            <a:r>
              <a:rPr lang="en-US" sz="2000" dirty="0" err="1">
                <a:solidFill>
                  <a:srgbClr val="2E3453"/>
                </a:solidFill>
                <a:latin typeface="+mj-lt"/>
              </a:rPr>
              <a:t>Skogshorn</a:t>
            </a:r>
            <a:endParaRPr lang="en-US" sz="2000" dirty="0">
              <a:solidFill>
                <a:srgbClr val="2E3453"/>
              </a:solidFill>
              <a:latin typeface="+mj-lt"/>
            </a:endParaRPr>
          </a:p>
        </p:txBody>
      </p:sp>
      <p:sp>
        <p:nvSpPr>
          <p:cNvPr id="23" name="Rectangle: Single Corner Snipped 22">
            <a:extLst>
              <a:ext uri="{FF2B5EF4-FFF2-40B4-BE49-F238E27FC236}">
                <a16:creationId xmlns:a16="http://schemas.microsoft.com/office/drawing/2014/main" id="{850EACDD-570A-CF9C-FD1A-0B4D8E2CD594}"/>
              </a:ext>
            </a:extLst>
          </p:cNvPr>
          <p:cNvSpPr/>
          <p:nvPr/>
        </p:nvSpPr>
        <p:spPr>
          <a:xfrm>
            <a:off x="8086869" y="5599852"/>
            <a:ext cx="1722582" cy="690533"/>
          </a:xfrm>
          <a:prstGeom prst="snip1Rect">
            <a:avLst>
              <a:gd name="adj" fmla="val 50000"/>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13DDD59-2280-DA78-15BB-117D8EE15CF2}"/>
              </a:ext>
            </a:extLst>
          </p:cNvPr>
          <p:cNvSpPr txBox="1"/>
          <p:nvPr/>
        </p:nvSpPr>
        <p:spPr>
          <a:xfrm>
            <a:off x="8175802" y="5751193"/>
            <a:ext cx="1544715" cy="400110"/>
          </a:xfrm>
          <a:prstGeom prst="rect">
            <a:avLst/>
          </a:prstGeom>
          <a:noFill/>
        </p:spPr>
        <p:txBody>
          <a:bodyPr wrap="square" rtlCol="0">
            <a:spAutoFit/>
          </a:bodyPr>
          <a:lstStyle/>
          <a:p>
            <a:pPr algn="ctr"/>
            <a:r>
              <a:rPr lang="en-US" sz="2000" dirty="0" err="1">
                <a:solidFill>
                  <a:srgbClr val="2E3453"/>
                </a:solidFill>
                <a:latin typeface="+mj-lt"/>
              </a:rPr>
              <a:t>Breitind</a:t>
            </a:r>
            <a:endParaRPr lang="en-US" sz="2000" dirty="0">
              <a:solidFill>
                <a:srgbClr val="2E3453"/>
              </a:solidFill>
              <a:latin typeface="+mj-lt"/>
            </a:endParaRPr>
          </a:p>
        </p:txBody>
      </p:sp>
      <p:sp>
        <p:nvSpPr>
          <p:cNvPr id="25" name="Rectangle: Single Corner Snipped 24">
            <a:extLst>
              <a:ext uri="{FF2B5EF4-FFF2-40B4-BE49-F238E27FC236}">
                <a16:creationId xmlns:a16="http://schemas.microsoft.com/office/drawing/2014/main" id="{4C3679DD-ADF7-6482-C6A5-BDAFC925C67B}"/>
              </a:ext>
            </a:extLst>
          </p:cNvPr>
          <p:cNvSpPr/>
          <p:nvPr/>
        </p:nvSpPr>
        <p:spPr>
          <a:xfrm>
            <a:off x="8086869" y="3212420"/>
            <a:ext cx="1722582" cy="690533"/>
          </a:xfrm>
          <a:prstGeom prst="snip1Rect">
            <a:avLst>
              <a:gd name="adj" fmla="val 50000"/>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9D08FEE0-C4D0-7933-C0BE-094712B8F87F}"/>
              </a:ext>
            </a:extLst>
          </p:cNvPr>
          <p:cNvSpPr txBox="1"/>
          <p:nvPr/>
        </p:nvSpPr>
        <p:spPr>
          <a:xfrm>
            <a:off x="8175802" y="3385313"/>
            <a:ext cx="1544715" cy="400110"/>
          </a:xfrm>
          <a:prstGeom prst="rect">
            <a:avLst/>
          </a:prstGeom>
          <a:noFill/>
        </p:spPr>
        <p:txBody>
          <a:bodyPr wrap="square" rtlCol="0">
            <a:spAutoFit/>
          </a:bodyPr>
          <a:lstStyle/>
          <a:p>
            <a:pPr algn="ctr"/>
            <a:r>
              <a:rPr lang="en-US" sz="2000" dirty="0" err="1">
                <a:solidFill>
                  <a:srgbClr val="2E3453"/>
                </a:solidFill>
                <a:latin typeface="+mj-lt"/>
              </a:rPr>
              <a:t>Trolla</a:t>
            </a:r>
            <a:endParaRPr lang="en-US" sz="2000" dirty="0">
              <a:solidFill>
                <a:srgbClr val="2E3453"/>
              </a:solidFill>
              <a:latin typeface="+mj-lt"/>
            </a:endParaRPr>
          </a:p>
        </p:txBody>
      </p:sp>
      <p:sp>
        <p:nvSpPr>
          <p:cNvPr id="27" name="Rectangle: Single Corner Snipped 26">
            <a:extLst>
              <a:ext uri="{FF2B5EF4-FFF2-40B4-BE49-F238E27FC236}">
                <a16:creationId xmlns:a16="http://schemas.microsoft.com/office/drawing/2014/main" id="{ED9B9DA8-6C7A-916F-A0DA-55969C756F59}"/>
              </a:ext>
            </a:extLst>
          </p:cNvPr>
          <p:cNvSpPr/>
          <p:nvPr/>
        </p:nvSpPr>
        <p:spPr>
          <a:xfrm>
            <a:off x="428910" y="3212420"/>
            <a:ext cx="1722582" cy="690533"/>
          </a:xfrm>
          <a:prstGeom prst="snip1Rect">
            <a:avLst>
              <a:gd name="adj" fmla="val 50000"/>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E77D1516-3FF7-212F-976B-751364382E31}"/>
              </a:ext>
            </a:extLst>
          </p:cNvPr>
          <p:cNvSpPr txBox="1"/>
          <p:nvPr/>
        </p:nvSpPr>
        <p:spPr>
          <a:xfrm>
            <a:off x="517843" y="3384948"/>
            <a:ext cx="1544715" cy="400110"/>
          </a:xfrm>
          <a:prstGeom prst="rect">
            <a:avLst/>
          </a:prstGeom>
          <a:noFill/>
        </p:spPr>
        <p:txBody>
          <a:bodyPr wrap="square" rtlCol="0">
            <a:spAutoFit/>
          </a:bodyPr>
          <a:lstStyle/>
          <a:p>
            <a:pPr algn="ctr"/>
            <a:r>
              <a:rPr lang="en-US" sz="2000" dirty="0" err="1">
                <a:solidFill>
                  <a:srgbClr val="2E3453"/>
                </a:solidFill>
                <a:latin typeface="+mj-lt"/>
              </a:rPr>
              <a:t>Lifjell</a:t>
            </a:r>
            <a:endParaRPr lang="en-US" sz="2000" dirty="0">
              <a:solidFill>
                <a:srgbClr val="2E3453"/>
              </a:solidFill>
              <a:latin typeface="+mj-lt"/>
            </a:endParaRPr>
          </a:p>
        </p:txBody>
      </p:sp>
      <p:sp>
        <p:nvSpPr>
          <p:cNvPr id="29" name="Rectangle: Single Corner Snipped 28">
            <a:extLst>
              <a:ext uri="{FF2B5EF4-FFF2-40B4-BE49-F238E27FC236}">
                <a16:creationId xmlns:a16="http://schemas.microsoft.com/office/drawing/2014/main" id="{BBF48F06-29C7-3DA4-772D-3365B37E1651}"/>
              </a:ext>
            </a:extLst>
          </p:cNvPr>
          <p:cNvSpPr/>
          <p:nvPr/>
        </p:nvSpPr>
        <p:spPr>
          <a:xfrm>
            <a:off x="4179327" y="3212420"/>
            <a:ext cx="1722582" cy="690533"/>
          </a:xfrm>
          <a:prstGeom prst="snip1Rect">
            <a:avLst>
              <a:gd name="adj" fmla="val 50000"/>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1F3D27F1-A65F-7C48-45E9-A64D8BFCE01B}"/>
              </a:ext>
            </a:extLst>
          </p:cNvPr>
          <p:cNvSpPr txBox="1"/>
          <p:nvPr/>
        </p:nvSpPr>
        <p:spPr>
          <a:xfrm>
            <a:off x="4268260" y="3384948"/>
            <a:ext cx="1544715" cy="400110"/>
          </a:xfrm>
          <a:prstGeom prst="rect">
            <a:avLst/>
          </a:prstGeom>
          <a:noFill/>
        </p:spPr>
        <p:txBody>
          <a:bodyPr wrap="square" rtlCol="0">
            <a:spAutoFit/>
          </a:bodyPr>
          <a:lstStyle/>
          <a:p>
            <a:pPr algn="ctr"/>
            <a:r>
              <a:rPr lang="en-US" sz="2000" dirty="0" err="1">
                <a:solidFill>
                  <a:srgbClr val="2E3453"/>
                </a:solidFill>
                <a:latin typeface="+mj-lt"/>
              </a:rPr>
              <a:t>Hyllingen</a:t>
            </a:r>
            <a:endParaRPr lang="en-US" sz="2000" dirty="0">
              <a:solidFill>
                <a:srgbClr val="2E3453"/>
              </a:solidFill>
              <a:latin typeface="+mj-lt"/>
            </a:endParaRPr>
          </a:p>
        </p:txBody>
      </p:sp>
    </p:spTree>
    <p:extLst>
      <p:ext uri="{BB962C8B-B14F-4D97-AF65-F5344CB8AC3E}">
        <p14:creationId xmlns:p14="http://schemas.microsoft.com/office/powerpoint/2010/main" val="963755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4C0CF5-3317-AD95-9CC0-9FF231B3289A}"/>
              </a:ext>
            </a:extLst>
          </p:cNvPr>
          <p:cNvSpPr/>
          <p:nvPr/>
        </p:nvSpPr>
        <p:spPr>
          <a:xfrm>
            <a:off x="0" y="0"/>
            <a:ext cx="4333461" cy="6858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AFF1879-6685-AC50-71DF-CE593D1BE4B9}"/>
              </a:ext>
            </a:extLst>
          </p:cNvPr>
          <p:cNvSpPr txBox="1"/>
          <p:nvPr/>
        </p:nvSpPr>
        <p:spPr>
          <a:xfrm>
            <a:off x="4916556" y="4442768"/>
            <a:ext cx="2067339" cy="707886"/>
          </a:xfrm>
          <a:prstGeom prst="rect">
            <a:avLst/>
          </a:prstGeom>
          <a:noFill/>
        </p:spPr>
        <p:txBody>
          <a:bodyPr wrap="square" rtlCol="0">
            <a:spAutoFit/>
          </a:bodyPr>
          <a:lstStyle/>
          <a:p>
            <a:r>
              <a:rPr lang="en-US" sz="2000" err="1">
                <a:solidFill>
                  <a:srgbClr val="2E3453"/>
                </a:solidFill>
              </a:rPr>
              <a:t>Instal</a:t>
            </a:r>
            <a:r>
              <a:rPr lang="en-US" sz="2000">
                <a:solidFill>
                  <a:srgbClr val="2E3453"/>
                </a:solidFill>
              </a:rPr>
              <a:t> </a:t>
            </a:r>
            <a:br>
              <a:rPr lang="en-US" sz="2000">
                <a:solidFill>
                  <a:srgbClr val="2E3453"/>
                </a:solidFill>
              </a:rPr>
            </a:br>
            <a:r>
              <a:rPr lang="en-US" sz="2000">
                <a:solidFill>
                  <a:srgbClr val="2E3453"/>
                </a:solidFill>
              </a:rPr>
              <a:t>Insulation</a:t>
            </a:r>
            <a:endParaRPr lang="en-US" sz="2000" dirty="0">
              <a:solidFill>
                <a:srgbClr val="2E3453"/>
              </a:solidFill>
            </a:endParaRPr>
          </a:p>
        </p:txBody>
      </p:sp>
      <p:sp>
        <p:nvSpPr>
          <p:cNvPr id="9" name="TextBox 8">
            <a:extLst>
              <a:ext uri="{FF2B5EF4-FFF2-40B4-BE49-F238E27FC236}">
                <a16:creationId xmlns:a16="http://schemas.microsoft.com/office/drawing/2014/main" id="{E28ECEC2-3548-1E29-E43A-8D8528B03C1A}"/>
              </a:ext>
            </a:extLst>
          </p:cNvPr>
          <p:cNvSpPr txBox="1"/>
          <p:nvPr/>
        </p:nvSpPr>
        <p:spPr>
          <a:xfrm>
            <a:off x="7275443" y="4442768"/>
            <a:ext cx="2067339" cy="707886"/>
          </a:xfrm>
          <a:prstGeom prst="rect">
            <a:avLst/>
          </a:prstGeom>
          <a:noFill/>
        </p:spPr>
        <p:txBody>
          <a:bodyPr wrap="square" rtlCol="0">
            <a:spAutoFit/>
          </a:bodyPr>
          <a:lstStyle/>
          <a:p>
            <a:r>
              <a:rPr lang="en-US" sz="2000" dirty="0">
                <a:solidFill>
                  <a:srgbClr val="2E3453"/>
                </a:solidFill>
              </a:rPr>
              <a:t>Start </a:t>
            </a:r>
          </a:p>
          <a:p>
            <a:r>
              <a:rPr lang="en-US" sz="2000" dirty="0">
                <a:solidFill>
                  <a:srgbClr val="2E3453"/>
                </a:solidFill>
              </a:rPr>
              <a:t>Exterior</a:t>
            </a:r>
          </a:p>
        </p:txBody>
      </p:sp>
      <p:sp>
        <p:nvSpPr>
          <p:cNvPr id="10" name="TextBox 9">
            <a:extLst>
              <a:ext uri="{FF2B5EF4-FFF2-40B4-BE49-F238E27FC236}">
                <a16:creationId xmlns:a16="http://schemas.microsoft.com/office/drawing/2014/main" id="{7CC0544E-5722-C748-9A7C-C6526CB6F5E7}"/>
              </a:ext>
            </a:extLst>
          </p:cNvPr>
          <p:cNvSpPr txBox="1"/>
          <p:nvPr/>
        </p:nvSpPr>
        <p:spPr>
          <a:xfrm>
            <a:off x="9634330" y="4442768"/>
            <a:ext cx="2067339" cy="707886"/>
          </a:xfrm>
          <a:prstGeom prst="rect">
            <a:avLst/>
          </a:prstGeom>
          <a:noFill/>
        </p:spPr>
        <p:txBody>
          <a:bodyPr wrap="square" rtlCol="0">
            <a:spAutoFit/>
          </a:bodyPr>
          <a:lstStyle/>
          <a:p>
            <a:r>
              <a:rPr lang="en-US" sz="2000" dirty="0">
                <a:solidFill>
                  <a:srgbClr val="2E3453"/>
                </a:solidFill>
              </a:rPr>
              <a:t>Driveway</a:t>
            </a:r>
          </a:p>
          <a:p>
            <a:r>
              <a:rPr lang="en-US" sz="2000" dirty="0">
                <a:solidFill>
                  <a:srgbClr val="2E3453"/>
                </a:solidFill>
              </a:rPr>
              <a:t>Home</a:t>
            </a:r>
          </a:p>
        </p:txBody>
      </p:sp>
      <p:sp>
        <p:nvSpPr>
          <p:cNvPr id="11" name="Rectangle 10">
            <a:extLst>
              <a:ext uri="{FF2B5EF4-FFF2-40B4-BE49-F238E27FC236}">
                <a16:creationId xmlns:a16="http://schemas.microsoft.com/office/drawing/2014/main" id="{0737E504-A4CD-7F40-C099-956E6D6F5289}"/>
              </a:ext>
            </a:extLst>
          </p:cNvPr>
          <p:cNvSpPr/>
          <p:nvPr/>
        </p:nvSpPr>
        <p:spPr>
          <a:xfrm>
            <a:off x="4916556" y="5150654"/>
            <a:ext cx="2067339" cy="992131"/>
          </a:xfrm>
          <a:prstGeom prst="rect">
            <a:avLst/>
          </a:prstGeom>
        </p:spPr>
        <p:txBody>
          <a:bodyPr wrap="square">
            <a:spAutoFit/>
          </a:bodyPr>
          <a:lstStyle/>
          <a:p>
            <a:pPr>
              <a:lnSpc>
                <a:spcPct val="150000"/>
              </a:lnSpc>
            </a:pPr>
            <a:r>
              <a:rPr lang="en-US" sz="1000" b="0" i="0">
                <a:solidFill>
                  <a:srgbClr val="002957"/>
                </a:solidFill>
                <a:effectLst/>
                <a:ea typeface="Roboto" panose="02000000000000000000" pitchFamily="2" charset="0"/>
              </a:rPr>
              <a:t>Et ut facim ea nonseditis interest in. Omnimus audi ius, volorehenis estempero blaborro ea eture voluptio quoditiati tet maio.</a:t>
            </a:r>
            <a:endParaRPr lang="en-US" sz="1000" b="0" i="0" spc="100" dirty="0">
              <a:solidFill>
                <a:srgbClr val="002957"/>
              </a:solidFill>
              <a:effectLst/>
              <a:latin typeface="DM Sans" pitchFamily="2" charset="0"/>
              <a:ea typeface="Roboto" panose="02000000000000000000" pitchFamily="2" charset="0"/>
            </a:endParaRPr>
          </a:p>
        </p:txBody>
      </p:sp>
      <p:sp>
        <p:nvSpPr>
          <p:cNvPr id="12" name="Rectangle 11">
            <a:extLst>
              <a:ext uri="{FF2B5EF4-FFF2-40B4-BE49-F238E27FC236}">
                <a16:creationId xmlns:a16="http://schemas.microsoft.com/office/drawing/2014/main" id="{02777866-E741-ECC9-E75D-A6C9F621C529}"/>
              </a:ext>
            </a:extLst>
          </p:cNvPr>
          <p:cNvSpPr/>
          <p:nvPr/>
        </p:nvSpPr>
        <p:spPr>
          <a:xfrm>
            <a:off x="7275443" y="5150654"/>
            <a:ext cx="2067339" cy="992131"/>
          </a:xfrm>
          <a:prstGeom prst="rect">
            <a:avLst/>
          </a:prstGeom>
        </p:spPr>
        <p:txBody>
          <a:bodyPr wrap="square">
            <a:spAutoFit/>
          </a:bodyPr>
          <a:lstStyle/>
          <a:p>
            <a:pPr>
              <a:lnSpc>
                <a:spcPct val="150000"/>
              </a:lnSpc>
            </a:pPr>
            <a:r>
              <a:rPr lang="en-US" sz="1000" b="0" i="0">
                <a:solidFill>
                  <a:srgbClr val="002957"/>
                </a:solidFill>
                <a:effectLst/>
                <a:ea typeface="Roboto" panose="02000000000000000000" pitchFamily="2" charset="0"/>
              </a:rPr>
              <a:t>Et ut facim ea nonseditis interest in. Omnimus audi ius, volorehenis estempero blaborro ea eture voluptio quoditiati tet maio.</a:t>
            </a:r>
            <a:endParaRPr lang="en-US" sz="1000" b="0" i="0" spc="100" dirty="0">
              <a:solidFill>
                <a:srgbClr val="002957"/>
              </a:solidFill>
              <a:effectLst/>
              <a:latin typeface="DM Sans" pitchFamily="2" charset="0"/>
              <a:ea typeface="Roboto" panose="02000000000000000000" pitchFamily="2" charset="0"/>
            </a:endParaRPr>
          </a:p>
        </p:txBody>
      </p:sp>
      <p:sp>
        <p:nvSpPr>
          <p:cNvPr id="13" name="Rectangle 12">
            <a:extLst>
              <a:ext uri="{FF2B5EF4-FFF2-40B4-BE49-F238E27FC236}">
                <a16:creationId xmlns:a16="http://schemas.microsoft.com/office/drawing/2014/main" id="{F2ADED2B-7873-C7CF-622D-F3F453BE94D7}"/>
              </a:ext>
            </a:extLst>
          </p:cNvPr>
          <p:cNvSpPr/>
          <p:nvPr/>
        </p:nvSpPr>
        <p:spPr>
          <a:xfrm>
            <a:off x="9634330" y="5150654"/>
            <a:ext cx="2067339" cy="992131"/>
          </a:xfrm>
          <a:prstGeom prst="rect">
            <a:avLst/>
          </a:prstGeom>
        </p:spPr>
        <p:txBody>
          <a:bodyPr wrap="square">
            <a:spAutoFit/>
          </a:bodyPr>
          <a:lstStyle/>
          <a:p>
            <a:pPr>
              <a:lnSpc>
                <a:spcPct val="150000"/>
              </a:lnSpc>
            </a:pPr>
            <a:r>
              <a:rPr lang="en-US" sz="1000" b="0" i="0">
                <a:solidFill>
                  <a:srgbClr val="002957"/>
                </a:solidFill>
                <a:effectLst/>
                <a:ea typeface="Roboto" panose="02000000000000000000" pitchFamily="2" charset="0"/>
              </a:rPr>
              <a:t>Et ut facim ea nonseditis interest in. Omnimus audi ius, volorehenis estempero blaborro ea eture voluptio quoditiati tet maio.</a:t>
            </a:r>
            <a:endParaRPr lang="en-US" sz="1000" b="0" i="0" spc="100" dirty="0">
              <a:solidFill>
                <a:srgbClr val="002957"/>
              </a:solidFill>
              <a:effectLst/>
              <a:latin typeface="DM Sans" pitchFamily="2" charset="0"/>
              <a:ea typeface="Roboto" panose="02000000000000000000" pitchFamily="2" charset="0"/>
            </a:endParaRPr>
          </a:p>
        </p:txBody>
      </p:sp>
      <p:sp>
        <p:nvSpPr>
          <p:cNvPr id="15" name="TextBox 14">
            <a:extLst>
              <a:ext uri="{FF2B5EF4-FFF2-40B4-BE49-F238E27FC236}">
                <a16:creationId xmlns:a16="http://schemas.microsoft.com/office/drawing/2014/main" id="{0975439D-A45C-45DF-D14B-6A1CA0F4217D}"/>
              </a:ext>
            </a:extLst>
          </p:cNvPr>
          <p:cNvSpPr txBox="1"/>
          <p:nvPr/>
        </p:nvSpPr>
        <p:spPr>
          <a:xfrm>
            <a:off x="490331" y="1888970"/>
            <a:ext cx="1882247" cy="707886"/>
          </a:xfrm>
          <a:prstGeom prst="rect">
            <a:avLst/>
          </a:prstGeom>
          <a:noFill/>
        </p:spPr>
        <p:txBody>
          <a:bodyPr wrap="none" rtlCol="0">
            <a:spAutoFit/>
          </a:bodyPr>
          <a:lstStyle/>
          <a:p>
            <a:r>
              <a:rPr lang="en-US" sz="4000" dirty="0">
                <a:solidFill>
                  <a:srgbClr val="2E3453"/>
                </a:solidFill>
                <a:latin typeface="+mj-lt"/>
              </a:rPr>
              <a:t>Process</a:t>
            </a:r>
          </a:p>
        </p:txBody>
      </p:sp>
      <p:sp>
        <p:nvSpPr>
          <p:cNvPr id="16" name="TextBox 15">
            <a:extLst>
              <a:ext uri="{FF2B5EF4-FFF2-40B4-BE49-F238E27FC236}">
                <a16:creationId xmlns:a16="http://schemas.microsoft.com/office/drawing/2014/main" id="{05EBADEC-A0EF-9F33-2765-7EC6B4320F78}"/>
              </a:ext>
            </a:extLst>
          </p:cNvPr>
          <p:cNvSpPr txBox="1"/>
          <p:nvPr/>
        </p:nvSpPr>
        <p:spPr>
          <a:xfrm>
            <a:off x="490331" y="2467927"/>
            <a:ext cx="2111475" cy="707886"/>
          </a:xfrm>
          <a:prstGeom prst="rect">
            <a:avLst/>
          </a:prstGeom>
          <a:noFill/>
        </p:spPr>
        <p:txBody>
          <a:bodyPr wrap="none" rtlCol="0">
            <a:spAutoFit/>
          </a:bodyPr>
          <a:lstStyle/>
          <a:p>
            <a:r>
              <a:rPr lang="en-US" sz="4000" dirty="0">
                <a:solidFill>
                  <a:srgbClr val="2E3453"/>
                </a:solidFill>
                <a:latin typeface="+mj-lt"/>
              </a:rPr>
              <a:t>Building</a:t>
            </a:r>
          </a:p>
        </p:txBody>
      </p:sp>
      <p:sp>
        <p:nvSpPr>
          <p:cNvPr id="17" name="Rectangle 16">
            <a:extLst>
              <a:ext uri="{FF2B5EF4-FFF2-40B4-BE49-F238E27FC236}">
                <a16:creationId xmlns:a16="http://schemas.microsoft.com/office/drawing/2014/main" id="{5C4A0C77-A579-0579-4C58-51DA895EA11B}"/>
              </a:ext>
            </a:extLst>
          </p:cNvPr>
          <p:cNvSpPr/>
          <p:nvPr/>
        </p:nvSpPr>
        <p:spPr>
          <a:xfrm>
            <a:off x="490331" y="3210728"/>
            <a:ext cx="3299791" cy="1687065"/>
          </a:xfrm>
          <a:prstGeom prst="rect">
            <a:avLst/>
          </a:prstGeom>
        </p:spPr>
        <p:txBody>
          <a:bodyPr wrap="square">
            <a:spAutoFit/>
          </a:bodyPr>
          <a:lstStyle/>
          <a:p>
            <a:pPr>
              <a:lnSpc>
                <a:spcPct val="150000"/>
              </a:lnSpc>
            </a:pPr>
            <a:r>
              <a:rPr lang="en-US" sz="1000" b="0" i="0">
                <a:solidFill>
                  <a:srgbClr val="2E3453"/>
                </a:solidFill>
                <a:effectLst/>
                <a:ea typeface="Roboto" panose="02000000000000000000" pitchFamily="2" charset="0"/>
              </a:rPr>
              <a:t>Et ut facim ea nonseditis interest in. Omnimus audi ius, volorehenis estempero blaborro ea eture voluptio quoditiati tet maio. Et ut facim ea nonseditis interest in.</a:t>
            </a:r>
          </a:p>
          <a:p>
            <a:pPr>
              <a:lnSpc>
                <a:spcPct val="150000"/>
              </a:lnSpc>
            </a:pPr>
            <a:r>
              <a:rPr lang="en-US" sz="1000" b="0" i="0">
                <a:solidFill>
                  <a:srgbClr val="2E3453"/>
                </a:solidFill>
                <a:effectLst/>
                <a:ea typeface="Roboto" panose="02000000000000000000" pitchFamily="2" charset="0"/>
              </a:rPr>
              <a:t>Et ut facim ea nonseditis interest in. Omnimus audi ius, volorehenis estempero blaborro ea eture voluptio quoditiati tet maio. Et ut facim ea nonseditis interest in.</a:t>
            </a:r>
            <a:endParaRPr lang="en-US" sz="1000" spc="100">
              <a:solidFill>
                <a:srgbClr val="2E3453"/>
              </a:solidFill>
              <a:latin typeface="DM Sans" pitchFamily="2" charset="0"/>
              <a:ea typeface="Roboto" panose="02000000000000000000" pitchFamily="2" charset="0"/>
            </a:endParaRPr>
          </a:p>
          <a:p>
            <a:pPr>
              <a:lnSpc>
                <a:spcPct val="150000"/>
              </a:lnSpc>
            </a:pPr>
            <a:endParaRPr lang="en-US" sz="1000" spc="100">
              <a:solidFill>
                <a:srgbClr val="2E3453"/>
              </a:solidFill>
              <a:latin typeface="DM Sans" pitchFamily="2" charset="0"/>
              <a:ea typeface="Roboto" panose="02000000000000000000" pitchFamily="2" charset="0"/>
            </a:endParaRPr>
          </a:p>
        </p:txBody>
      </p:sp>
      <p:pic>
        <p:nvPicPr>
          <p:cNvPr id="5" name="Plassholder for bilde 4" descr="Et bilde som inneholder vegg, innendørs, gulv&#10;&#10;Automatisk generert beskrivelse">
            <a:extLst>
              <a:ext uri="{FF2B5EF4-FFF2-40B4-BE49-F238E27FC236}">
                <a16:creationId xmlns:a16="http://schemas.microsoft.com/office/drawing/2014/main" id="{6D4923DE-29ED-76C9-4613-C70B519F1CB6}"/>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9205" r="29205"/>
          <a:stretch>
            <a:fillRect/>
          </a:stretch>
        </p:blipFill>
        <p:spPr>
          <a:pattFill prst="pct5">
            <a:fgClr>
              <a:schemeClr val="accent1"/>
            </a:fgClr>
            <a:bgClr>
              <a:schemeClr val="bg1"/>
            </a:bgClr>
          </a:pattFill>
        </p:spPr>
      </p:pic>
      <p:pic>
        <p:nvPicPr>
          <p:cNvPr id="18" name="Plassholder for bilde 17" descr="Et bilde som inneholder innendørs, gulv, vegg, tak&#10;&#10;Automatisk generert beskrivelse">
            <a:extLst>
              <a:ext uri="{FF2B5EF4-FFF2-40B4-BE49-F238E27FC236}">
                <a16:creationId xmlns:a16="http://schemas.microsoft.com/office/drawing/2014/main" id="{52B7D96E-11F7-0594-6CB1-B01372F51313}"/>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9205" r="29205"/>
          <a:stretch>
            <a:fillRect/>
          </a:stretch>
        </p:blipFill>
        <p:spPr>
          <a:pattFill prst="pct5">
            <a:fgClr>
              <a:schemeClr val="accent1"/>
            </a:fgClr>
            <a:bgClr>
              <a:schemeClr val="bg1"/>
            </a:bgClr>
          </a:pattFill>
        </p:spPr>
      </p:pic>
      <p:pic>
        <p:nvPicPr>
          <p:cNvPr id="20" name="Plassholder for bilde 19" descr="Et bilde som inneholder gress, utendørs, hus, himmel&#10;&#10;Automatisk generert beskrivelse">
            <a:extLst>
              <a:ext uri="{FF2B5EF4-FFF2-40B4-BE49-F238E27FC236}">
                <a16:creationId xmlns:a16="http://schemas.microsoft.com/office/drawing/2014/main" id="{D8EF0B95-08D6-C6F4-C4AB-2D738EA12A1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29205" r="29205"/>
          <a:stretch>
            <a:fillRect/>
          </a:stretch>
        </p:blipFill>
        <p:spPr>
          <a:pattFill prst="pct5">
            <a:fgClr>
              <a:schemeClr val="accent1"/>
            </a:fgClr>
            <a:bgClr>
              <a:schemeClr val="bg1"/>
            </a:bgClr>
          </a:pattFill>
        </p:spPr>
      </p:pic>
    </p:spTree>
    <p:extLst>
      <p:ext uri="{BB962C8B-B14F-4D97-AF65-F5344CB8AC3E}">
        <p14:creationId xmlns:p14="http://schemas.microsoft.com/office/powerpoint/2010/main" val="25408693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342B017-CB1B-8222-5835-8DB8435C5A42}"/>
              </a:ext>
            </a:extLst>
          </p:cNvPr>
          <p:cNvSpPr>
            <a:spLocks noGrp="1"/>
          </p:cNvSpPr>
          <p:nvPr>
            <p:ph type="sldNum" sz="quarter" idx="13"/>
          </p:nvPr>
        </p:nvSpPr>
        <p:spPr/>
        <p:txBody>
          <a:bodyPr/>
          <a:lstStyle/>
          <a:p>
            <a:fld id="{49F276AC-52CD-4697-8BF5-A84FF5D800CC}" type="slidenum">
              <a:rPr lang="en-US" altLang="nb-NO" smtClean="0"/>
              <a:pPr/>
              <a:t>40</a:t>
            </a:fld>
            <a:endParaRPr lang="en-US" altLang="nb-NO"/>
          </a:p>
        </p:txBody>
      </p:sp>
      <p:sp>
        <p:nvSpPr>
          <p:cNvPr id="6" name="Rectangle 5">
            <a:extLst>
              <a:ext uri="{FF2B5EF4-FFF2-40B4-BE49-F238E27FC236}">
                <a16:creationId xmlns:a16="http://schemas.microsoft.com/office/drawing/2014/main" id="{095983B5-F2CC-69BA-5EDF-270BEFAB45FB}"/>
              </a:ext>
            </a:extLst>
          </p:cNvPr>
          <p:cNvSpPr/>
          <p:nvPr/>
        </p:nvSpPr>
        <p:spPr>
          <a:xfrm>
            <a:off x="0" y="0"/>
            <a:ext cx="4333461" cy="6858000"/>
          </a:xfrm>
          <a:prstGeom prst="rect">
            <a:avLst/>
          </a:prstGeom>
          <a:solidFill>
            <a:srgbClr val="DFE4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20BE226-EBDB-B697-96BB-D7AEF658D549}"/>
              </a:ext>
            </a:extLst>
          </p:cNvPr>
          <p:cNvSpPr txBox="1"/>
          <p:nvPr/>
        </p:nvSpPr>
        <p:spPr>
          <a:xfrm>
            <a:off x="4916556" y="4442768"/>
            <a:ext cx="2067339" cy="707886"/>
          </a:xfrm>
          <a:prstGeom prst="rect">
            <a:avLst/>
          </a:prstGeom>
          <a:noFill/>
        </p:spPr>
        <p:txBody>
          <a:bodyPr wrap="square" rtlCol="0">
            <a:spAutoFit/>
          </a:bodyPr>
          <a:lstStyle/>
          <a:p>
            <a:r>
              <a:rPr lang="en-US" sz="2000" err="1">
                <a:solidFill>
                  <a:srgbClr val="2E3453"/>
                </a:solidFill>
              </a:rPr>
              <a:t>Instal</a:t>
            </a:r>
            <a:r>
              <a:rPr lang="en-US" sz="2000">
                <a:solidFill>
                  <a:srgbClr val="2E3453"/>
                </a:solidFill>
              </a:rPr>
              <a:t> </a:t>
            </a:r>
            <a:br>
              <a:rPr lang="en-US" sz="2000">
                <a:solidFill>
                  <a:srgbClr val="2E3453"/>
                </a:solidFill>
              </a:rPr>
            </a:br>
            <a:r>
              <a:rPr lang="en-US" sz="2000">
                <a:solidFill>
                  <a:srgbClr val="2E3453"/>
                </a:solidFill>
              </a:rPr>
              <a:t>Insulation</a:t>
            </a:r>
            <a:endParaRPr lang="en-US" sz="2000" dirty="0">
              <a:solidFill>
                <a:srgbClr val="2E3453"/>
              </a:solidFill>
            </a:endParaRPr>
          </a:p>
        </p:txBody>
      </p:sp>
      <p:sp>
        <p:nvSpPr>
          <p:cNvPr id="8" name="TextBox 7">
            <a:extLst>
              <a:ext uri="{FF2B5EF4-FFF2-40B4-BE49-F238E27FC236}">
                <a16:creationId xmlns:a16="http://schemas.microsoft.com/office/drawing/2014/main" id="{49D95843-5CDC-2310-399B-06237BDA201B}"/>
              </a:ext>
            </a:extLst>
          </p:cNvPr>
          <p:cNvSpPr txBox="1"/>
          <p:nvPr/>
        </p:nvSpPr>
        <p:spPr>
          <a:xfrm>
            <a:off x="7275443" y="4442768"/>
            <a:ext cx="2067339" cy="707886"/>
          </a:xfrm>
          <a:prstGeom prst="rect">
            <a:avLst/>
          </a:prstGeom>
          <a:noFill/>
        </p:spPr>
        <p:txBody>
          <a:bodyPr wrap="square" rtlCol="0">
            <a:spAutoFit/>
          </a:bodyPr>
          <a:lstStyle/>
          <a:p>
            <a:r>
              <a:rPr lang="en-US" sz="2000" dirty="0">
                <a:solidFill>
                  <a:srgbClr val="2E3453"/>
                </a:solidFill>
              </a:rPr>
              <a:t>Start </a:t>
            </a:r>
          </a:p>
          <a:p>
            <a:r>
              <a:rPr lang="en-US" sz="2000" dirty="0">
                <a:solidFill>
                  <a:srgbClr val="2E3453"/>
                </a:solidFill>
              </a:rPr>
              <a:t>Exterior</a:t>
            </a:r>
          </a:p>
        </p:txBody>
      </p:sp>
      <p:sp>
        <p:nvSpPr>
          <p:cNvPr id="9" name="TextBox 8">
            <a:extLst>
              <a:ext uri="{FF2B5EF4-FFF2-40B4-BE49-F238E27FC236}">
                <a16:creationId xmlns:a16="http://schemas.microsoft.com/office/drawing/2014/main" id="{634C0DAD-FE43-5929-FDF8-D01AD43A2A25}"/>
              </a:ext>
            </a:extLst>
          </p:cNvPr>
          <p:cNvSpPr txBox="1"/>
          <p:nvPr/>
        </p:nvSpPr>
        <p:spPr>
          <a:xfrm>
            <a:off x="9634330" y="4442768"/>
            <a:ext cx="2067339" cy="707886"/>
          </a:xfrm>
          <a:prstGeom prst="rect">
            <a:avLst/>
          </a:prstGeom>
          <a:noFill/>
        </p:spPr>
        <p:txBody>
          <a:bodyPr wrap="square" rtlCol="0">
            <a:spAutoFit/>
          </a:bodyPr>
          <a:lstStyle/>
          <a:p>
            <a:r>
              <a:rPr lang="en-US" sz="2000" dirty="0">
                <a:solidFill>
                  <a:srgbClr val="2E3453"/>
                </a:solidFill>
              </a:rPr>
              <a:t>Driveway</a:t>
            </a:r>
          </a:p>
          <a:p>
            <a:r>
              <a:rPr lang="en-US" sz="2000" dirty="0">
                <a:solidFill>
                  <a:srgbClr val="2E3453"/>
                </a:solidFill>
              </a:rPr>
              <a:t>Home</a:t>
            </a:r>
          </a:p>
        </p:txBody>
      </p:sp>
      <p:sp>
        <p:nvSpPr>
          <p:cNvPr id="10" name="Rectangle 9">
            <a:extLst>
              <a:ext uri="{FF2B5EF4-FFF2-40B4-BE49-F238E27FC236}">
                <a16:creationId xmlns:a16="http://schemas.microsoft.com/office/drawing/2014/main" id="{5A103F67-AE1C-7910-80F1-CC1288765713}"/>
              </a:ext>
            </a:extLst>
          </p:cNvPr>
          <p:cNvSpPr/>
          <p:nvPr/>
        </p:nvSpPr>
        <p:spPr>
          <a:xfrm>
            <a:off x="4916556" y="5150654"/>
            <a:ext cx="2067339" cy="992131"/>
          </a:xfrm>
          <a:prstGeom prst="rect">
            <a:avLst/>
          </a:prstGeom>
        </p:spPr>
        <p:txBody>
          <a:bodyPr wrap="square">
            <a:spAutoFit/>
          </a:bodyPr>
          <a:lstStyle/>
          <a:p>
            <a:pPr>
              <a:lnSpc>
                <a:spcPct val="150000"/>
              </a:lnSpc>
            </a:pPr>
            <a:r>
              <a:rPr lang="en-US" sz="1000" b="0" i="0">
                <a:solidFill>
                  <a:srgbClr val="002957"/>
                </a:solidFill>
                <a:effectLst/>
                <a:ea typeface="Roboto" panose="02000000000000000000" pitchFamily="2" charset="0"/>
              </a:rPr>
              <a:t>Et ut facim ea nonseditis interest in. Omnimus audi ius, volorehenis estempero blaborro ea eture voluptio quoditiati tet maio.</a:t>
            </a:r>
            <a:endParaRPr lang="en-US" sz="1000" b="0" i="0" spc="100" dirty="0">
              <a:solidFill>
                <a:srgbClr val="002957"/>
              </a:solidFill>
              <a:effectLst/>
              <a:latin typeface="DM Sans" pitchFamily="2" charset="0"/>
              <a:ea typeface="Roboto" panose="02000000000000000000" pitchFamily="2" charset="0"/>
            </a:endParaRPr>
          </a:p>
        </p:txBody>
      </p:sp>
      <p:sp>
        <p:nvSpPr>
          <p:cNvPr id="11" name="Rectangle 10">
            <a:extLst>
              <a:ext uri="{FF2B5EF4-FFF2-40B4-BE49-F238E27FC236}">
                <a16:creationId xmlns:a16="http://schemas.microsoft.com/office/drawing/2014/main" id="{750ED342-83D6-F488-07F9-3E7A770A6B9F}"/>
              </a:ext>
            </a:extLst>
          </p:cNvPr>
          <p:cNvSpPr/>
          <p:nvPr/>
        </p:nvSpPr>
        <p:spPr>
          <a:xfrm>
            <a:off x="7275443" y="5150654"/>
            <a:ext cx="2067339" cy="992131"/>
          </a:xfrm>
          <a:prstGeom prst="rect">
            <a:avLst/>
          </a:prstGeom>
        </p:spPr>
        <p:txBody>
          <a:bodyPr wrap="square">
            <a:spAutoFit/>
          </a:bodyPr>
          <a:lstStyle/>
          <a:p>
            <a:pPr>
              <a:lnSpc>
                <a:spcPct val="150000"/>
              </a:lnSpc>
            </a:pPr>
            <a:r>
              <a:rPr lang="en-US" sz="1000" b="0" i="0">
                <a:solidFill>
                  <a:srgbClr val="002957"/>
                </a:solidFill>
                <a:effectLst/>
                <a:ea typeface="Roboto" panose="02000000000000000000" pitchFamily="2" charset="0"/>
              </a:rPr>
              <a:t>Et ut facim ea nonseditis interest in. Omnimus audi ius, volorehenis estempero blaborro ea eture voluptio quoditiati tet maio.</a:t>
            </a:r>
            <a:endParaRPr lang="en-US" sz="1000" b="0" i="0" spc="100" dirty="0">
              <a:solidFill>
                <a:srgbClr val="002957"/>
              </a:solidFill>
              <a:effectLst/>
              <a:latin typeface="DM Sans" pitchFamily="2" charset="0"/>
              <a:ea typeface="Roboto" panose="02000000000000000000" pitchFamily="2" charset="0"/>
            </a:endParaRPr>
          </a:p>
        </p:txBody>
      </p:sp>
      <p:sp>
        <p:nvSpPr>
          <p:cNvPr id="12" name="Rectangle 11">
            <a:extLst>
              <a:ext uri="{FF2B5EF4-FFF2-40B4-BE49-F238E27FC236}">
                <a16:creationId xmlns:a16="http://schemas.microsoft.com/office/drawing/2014/main" id="{8B6DFF3C-6ED9-8A00-CD64-D1295DB8C4F2}"/>
              </a:ext>
            </a:extLst>
          </p:cNvPr>
          <p:cNvSpPr/>
          <p:nvPr/>
        </p:nvSpPr>
        <p:spPr>
          <a:xfrm>
            <a:off x="9634330" y="5150654"/>
            <a:ext cx="2067339" cy="992131"/>
          </a:xfrm>
          <a:prstGeom prst="rect">
            <a:avLst/>
          </a:prstGeom>
        </p:spPr>
        <p:txBody>
          <a:bodyPr wrap="square">
            <a:spAutoFit/>
          </a:bodyPr>
          <a:lstStyle/>
          <a:p>
            <a:pPr>
              <a:lnSpc>
                <a:spcPct val="150000"/>
              </a:lnSpc>
            </a:pPr>
            <a:r>
              <a:rPr lang="en-US" sz="1000" b="0" i="0">
                <a:solidFill>
                  <a:srgbClr val="002957"/>
                </a:solidFill>
                <a:effectLst/>
                <a:ea typeface="Roboto" panose="02000000000000000000" pitchFamily="2" charset="0"/>
              </a:rPr>
              <a:t>Et ut facim ea nonseditis interest in. Omnimus audi ius, volorehenis estempero blaborro ea eture voluptio quoditiati tet maio.</a:t>
            </a:r>
            <a:endParaRPr lang="en-US" sz="1000" b="0" i="0" spc="100" dirty="0">
              <a:solidFill>
                <a:srgbClr val="002957"/>
              </a:solidFill>
              <a:effectLst/>
              <a:latin typeface="DM Sans" pitchFamily="2" charset="0"/>
              <a:ea typeface="Roboto" panose="02000000000000000000" pitchFamily="2" charset="0"/>
            </a:endParaRPr>
          </a:p>
        </p:txBody>
      </p:sp>
      <p:sp>
        <p:nvSpPr>
          <p:cNvPr id="13" name="TextBox 12">
            <a:extLst>
              <a:ext uri="{FF2B5EF4-FFF2-40B4-BE49-F238E27FC236}">
                <a16:creationId xmlns:a16="http://schemas.microsoft.com/office/drawing/2014/main" id="{9185E0A8-AAD0-6E50-3028-AF3FD571219A}"/>
              </a:ext>
            </a:extLst>
          </p:cNvPr>
          <p:cNvSpPr txBox="1"/>
          <p:nvPr/>
        </p:nvSpPr>
        <p:spPr>
          <a:xfrm>
            <a:off x="490331" y="1888970"/>
            <a:ext cx="1882247" cy="707886"/>
          </a:xfrm>
          <a:prstGeom prst="rect">
            <a:avLst/>
          </a:prstGeom>
          <a:noFill/>
        </p:spPr>
        <p:txBody>
          <a:bodyPr wrap="none" rtlCol="0">
            <a:spAutoFit/>
          </a:bodyPr>
          <a:lstStyle/>
          <a:p>
            <a:r>
              <a:rPr lang="en-US" sz="4000" dirty="0">
                <a:solidFill>
                  <a:srgbClr val="2E3453"/>
                </a:solidFill>
                <a:latin typeface="+mj-lt"/>
              </a:rPr>
              <a:t>Process</a:t>
            </a:r>
          </a:p>
        </p:txBody>
      </p:sp>
      <p:sp>
        <p:nvSpPr>
          <p:cNvPr id="14" name="TextBox 13">
            <a:extLst>
              <a:ext uri="{FF2B5EF4-FFF2-40B4-BE49-F238E27FC236}">
                <a16:creationId xmlns:a16="http://schemas.microsoft.com/office/drawing/2014/main" id="{E1613EBF-B5F4-2E63-80B2-AD37F93155F2}"/>
              </a:ext>
            </a:extLst>
          </p:cNvPr>
          <p:cNvSpPr txBox="1"/>
          <p:nvPr/>
        </p:nvSpPr>
        <p:spPr>
          <a:xfrm>
            <a:off x="490331" y="2467927"/>
            <a:ext cx="2111475" cy="707886"/>
          </a:xfrm>
          <a:prstGeom prst="rect">
            <a:avLst/>
          </a:prstGeom>
          <a:noFill/>
        </p:spPr>
        <p:txBody>
          <a:bodyPr wrap="none" rtlCol="0">
            <a:spAutoFit/>
          </a:bodyPr>
          <a:lstStyle/>
          <a:p>
            <a:r>
              <a:rPr lang="en-US" sz="4000" dirty="0">
                <a:solidFill>
                  <a:srgbClr val="2E3453"/>
                </a:solidFill>
                <a:latin typeface="+mj-lt"/>
              </a:rPr>
              <a:t>Building</a:t>
            </a:r>
          </a:p>
        </p:txBody>
      </p:sp>
      <p:sp>
        <p:nvSpPr>
          <p:cNvPr id="15" name="Rectangle 14">
            <a:extLst>
              <a:ext uri="{FF2B5EF4-FFF2-40B4-BE49-F238E27FC236}">
                <a16:creationId xmlns:a16="http://schemas.microsoft.com/office/drawing/2014/main" id="{6B6A820A-A652-8073-4ECE-8B48E46D6180}"/>
              </a:ext>
            </a:extLst>
          </p:cNvPr>
          <p:cNvSpPr/>
          <p:nvPr/>
        </p:nvSpPr>
        <p:spPr>
          <a:xfrm>
            <a:off x="490331" y="3210728"/>
            <a:ext cx="3299791" cy="1687065"/>
          </a:xfrm>
          <a:prstGeom prst="rect">
            <a:avLst/>
          </a:prstGeom>
        </p:spPr>
        <p:txBody>
          <a:bodyPr wrap="square">
            <a:spAutoFit/>
          </a:bodyPr>
          <a:lstStyle/>
          <a:p>
            <a:pPr>
              <a:lnSpc>
                <a:spcPct val="150000"/>
              </a:lnSpc>
            </a:pPr>
            <a:r>
              <a:rPr lang="en-US" sz="1000" b="0" i="0">
                <a:solidFill>
                  <a:srgbClr val="2E3453"/>
                </a:solidFill>
                <a:effectLst/>
                <a:ea typeface="Roboto" panose="02000000000000000000" pitchFamily="2" charset="0"/>
              </a:rPr>
              <a:t>Et ut facim ea nonseditis interest in. Omnimus audi ius, volorehenis estempero blaborro ea eture voluptio quoditiati tet maio. Et ut facim ea nonseditis interest in.</a:t>
            </a:r>
          </a:p>
          <a:p>
            <a:pPr>
              <a:lnSpc>
                <a:spcPct val="150000"/>
              </a:lnSpc>
            </a:pPr>
            <a:r>
              <a:rPr lang="en-US" sz="1000" b="0" i="0">
                <a:solidFill>
                  <a:srgbClr val="2E3453"/>
                </a:solidFill>
                <a:effectLst/>
                <a:ea typeface="Roboto" panose="02000000000000000000" pitchFamily="2" charset="0"/>
              </a:rPr>
              <a:t>Et ut facim ea nonseditis interest in. Omnimus audi ius, volorehenis estempero blaborro ea eture voluptio quoditiati tet maio. Et ut facim ea nonseditis interest in.</a:t>
            </a:r>
            <a:endParaRPr lang="en-US" sz="1000" spc="100">
              <a:solidFill>
                <a:srgbClr val="2E3453"/>
              </a:solidFill>
              <a:latin typeface="DM Sans" pitchFamily="2" charset="0"/>
              <a:ea typeface="Roboto" panose="02000000000000000000" pitchFamily="2" charset="0"/>
            </a:endParaRPr>
          </a:p>
          <a:p>
            <a:pPr>
              <a:lnSpc>
                <a:spcPct val="150000"/>
              </a:lnSpc>
            </a:pPr>
            <a:endParaRPr lang="en-US" sz="1000" spc="100">
              <a:solidFill>
                <a:srgbClr val="2E3453"/>
              </a:solidFill>
              <a:latin typeface="DM Sans" pitchFamily="2" charset="0"/>
              <a:ea typeface="Roboto" panose="02000000000000000000" pitchFamily="2" charset="0"/>
            </a:endParaRPr>
          </a:p>
        </p:txBody>
      </p:sp>
      <p:pic>
        <p:nvPicPr>
          <p:cNvPr id="16" name="Plassholder for bilde 4" descr="Et bilde som inneholder vegg, innendørs, gulv&#10;&#10;Automatisk generert beskrivelse">
            <a:extLst>
              <a:ext uri="{FF2B5EF4-FFF2-40B4-BE49-F238E27FC236}">
                <a16:creationId xmlns:a16="http://schemas.microsoft.com/office/drawing/2014/main" id="{007CCC31-91DA-CA59-4C45-7B38F20DAC3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9205" r="29205"/>
          <a:stretch>
            <a:fillRect/>
          </a:stretch>
        </p:blipFill>
        <p:spPr>
          <a:xfrm>
            <a:off x="4916488" y="942975"/>
            <a:ext cx="2066925" cy="3313113"/>
          </a:xfrm>
          <a:pattFill prst="pct5">
            <a:fgClr>
              <a:schemeClr val="accent1"/>
            </a:fgClr>
            <a:bgClr>
              <a:schemeClr val="bg1"/>
            </a:bgClr>
          </a:pattFill>
        </p:spPr>
      </p:pic>
      <p:pic>
        <p:nvPicPr>
          <p:cNvPr id="17" name="Plassholder for bilde 17" descr="Et bilde som inneholder innendørs, gulv, vegg, tak&#10;&#10;Automatisk generert beskrivelse">
            <a:extLst>
              <a:ext uri="{FF2B5EF4-FFF2-40B4-BE49-F238E27FC236}">
                <a16:creationId xmlns:a16="http://schemas.microsoft.com/office/drawing/2014/main" id="{44CCA2B0-5DAA-43B4-D7CC-311D0E7B4D50}"/>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9205" r="29205"/>
          <a:stretch>
            <a:fillRect/>
          </a:stretch>
        </p:blipFill>
        <p:spPr>
          <a:xfrm>
            <a:off x="7274961" y="942975"/>
            <a:ext cx="2066925" cy="3313113"/>
          </a:xfrm>
          <a:pattFill prst="pct5">
            <a:fgClr>
              <a:schemeClr val="accent1"/>
            </a:fgClr>
            <a:bgClr>
              <a:schemeClr val="bg1"/>
            </a:bgClr>
          </a:pattFill>
        </p:spPr>
      </p:pic>
      <p:pic>
        <p:nvPicPr>
          <p:cNvPr id="18" name="Plassholder for bilde 19" descr="Et bilde som inneholder gress, utendørs, hus, himmel&#10;&#10;Automatisk generert beskrivelse">
            <a:extLst>
              <a:ext uri="{FF2B5EF4-FFF2-40B4-BE49-F238E27FC236}">
                <a16:creationId xmlns:a16="http://schemas.microsoft.com/office/drawing/2014/main" id="{C44FAB06-5D0C-4AF9-41CE-E1AA4374309B}"/>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29205" r="29205"/>
          <a:stretch>
            <a:fillRect/>
          </a:stretch>
        </p:blipFill>
        <p:spPr>
          <a:xfrm>
            <a:off x="9634744" y="942975"/>
            <a:ext cx="2066925" cy="3313113"/>
          </a:xfrm>
          <a:pattFill prst="pct5">
            <a:fgClr>
              <a:schemeClr val="accent1"/>
            </a:fgClr>
            <a:bgClr>
              <a:schemeClr val="bg1"/>
            </a:bgClr>
          </a:pattFill>
        </p:spPr>
      </p:pic>
    </p:spTree>
    <p:extLst>
      <p:ext uri="{BB962C8B-B14F-4D97-AF65-F5344CB8AC3E}">
        <p14:creationId xmlns:p14="http://schemas.microsoft.com/office/powerpoint/2010/main" val="16598638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38EFFD0-4B49-6B0F-422F-EFB01298BA61}"/>
              </a:ext>
            </a:extLst>
          </p:cNvPr>
          <p:cNvSpPr>
            <a:spLocks noGrp="1"/>
          </p:cNvSpPr>
          <p:nvPr>
            <p:ph type="sldNum" sz="quarter" idx="12"/>
          </p:nvPr>
        </p:nvSpPr>
        <p:spPr/>
        <p:txBody>
          <a:bodyPr/>
          <a:lstStyle/>
          <a:p>
            <a:fld id="{49F276AC-52CD-4697-8BF5-A84FF5D800CC}" type="slidenum">
              <a:rPr lang="en-US" altLang="nb-NO" smtClean="0"/>
              <a:pPr/>
              <a:t>41</a:t>
            </a:fld>
            <a:endParaRPr lang="en-US" altLang="nb-NO"/>
          </a:p>
        </p:txBody>
      </p:sp>
      <p:pic>
        <p:nvPicPr>
          <p:cNvPr id="6" name="object 19">
            <a:extLst>
              <a:ext uri="{FF2B5EF4-FFF2-40B4-BE49-F238E27FC236}">
                <a16:creationId xmlns:a16="http://schemas.microsoft.com/office/drawing/2014/main" id="{CA4CB175-33EC-80D4-A274-CD1403414E21}"/>
              </a:ext>
            </a:extLst>
          </p:cNvPr>
          <p:cNvPicPr/>
          <p:nvPr/>
        </p:nvPicPr>
        <p:blipFill>
          <a:blip r:embed="rId2" cstate="print"/>
          <a:stretch>
            <a:fillRect/>
          </a:stretch>
        </p:blipFill>
        <p:spPr>
          <a:xfrm>
            <a:off x="2147955" y="1182341"/>
            <a:ext cx="880841" cy="314525"/>
          </a:xfrm>
          <a:prstGeom prst="rect">
            <a:avLst/>
          </a:prstGeom>
        </p:spPr>
      </p:pic>
      <p:grpSp>
        <p:nvGrpSpPr>
          <p:cNvPr id="7" name="object 20">
            <a:extLst>
              <a:ext uri="{FF2B5EF4-FFF2-40B4-BE49-F238E27FC236}">
                <a16:creationId xmlns:a16="http://schemas.microsoft.com/office/drawing/2014/main" id="{09D18AEF-98A1-0AA3-0838-43A8969165F5}"/>
              </a:ext>
            </a:extLst>
          </p:cNvPr>
          <p:cNvGrpSpPr/>
          <p:nvPr/>
        </p:nvGrpSpPr>
        <p:grpSpPr>
          <a:xfrm>
            <a:off x="4015287" y="1200221"/>
            <a:ext cx="827405" cy="260985"/>
            <a:chOff x="3080415" y="1991791"/>
            <a:chExt cx="827405" cy="260985"/>
          </a:xfrm>
        </p:grpSpPr>
        <p:sp>
          <p:nvSpPr>
            <p:cNvPr id="8" name="object 21">
              <a:extLst>
                <a:ext uri="{FF2B5EF4-FFF2-40B4-BE49-F238E27FC236}">
                  <a16:creationId xmlns:a16="http://schemas.microsoft.com/office/drawing/2014/main" id="{2A760795-10FD-B042-CC9D-F185A0E569AF}"/>
                </a:ext>
              </a:extLst>
            </p:cNvPr>
            <p:cNvSpPr/>
            <p:nvPr/>
          </p:nvSpPr>
          <p:spPr>
            <a:xfrm>
              <a:off x="3080415" y="1991831"/>
              <a:ext cx="178435" cy="260985"/>
            </a:xfrm>
            <a:custGeom>
              <a:avLst/>
              <a:gdLst/>
              <a:ahLst/>
              <a:cxnLst/>
              <a:rect l="l" t="t" r="r" b="b"/>
              <a:pathLst>
                <a:path w="178435" h="260985">
                  <a:moveTo>
                    <a:pt x="92341" y="0"/>
                  </a:moveTo>
                  <a:lnTo>
                    <a:pt x="2971" y="0"/>
                  </a:lnTo>
                  <a:lnTo>
                    <a:pt x="0" y="3352"/>
                  </a:lnTo>
                  <a:lnTo>
                    <a:pt x="0" y="257314"/>
                  </a:lnTo>
                  <a:lnTo>
                    <a:pt x="2971" y="260667"/>
                  </a:lnTo>
                  <a:lnTo>
                    <a:pt x="97180" y="260667"/>
                  </a:lnTo>
                  <a:lnTo>
                    <a:pt x="129034" y="255302"/>
                  </a:lnTo>
                  <a:lnTo>
                    <a:pt x="154809" y="240372"/>
                  </a:lnTo>
                  <a:lnTo>
                    <a:pt x="172064" y="217622"/>
                  </a:lnTo>
                  <a:lnTo>
                    <a:pt x="172260" y="216725"/>
                  </a:lnTo>
                  <a:lnTo>
                    <a:pt x="48031" y="216725"/>
                  </a:lnTo>
                  <a:lnTo>
                    <a:pt x="48031" y="150444"/>
                  </a:lnTo>
                  <a:lnTo>
                    <a:pt x="163229" y="150444"/>
                  </a:lnTo>
                  <a:lnTo>
                    <a:pt x="161559" y="147974"/>
                  </a:lnTo>
                  <a:lnTo>
                    <a:pt x="145847" y="135437"/>
                  </a:lnTo>
                  <a:lnTo>
                    <a:pt x="129959" y="128104"/>
                  </a:lnTo>
                  <a:lnTo>
                    <a:pt x="143741" y="119428"/>
                  </a:lnTo>
                  <a:lnTo>
                    <a:pt x="153690" y="109486"/>
                  </a:lnTo>
                  <a:lnTo>
                    <a:pt x="48031" y="109486"/>
                  </a:lnTo>
                  <a:lnTo>
                    <a:pt x="48031" y="44310"/>
                  </a:lnTo>
                  <a:lnTo>
                    <a:pt x="165465" y="44310"/>
                  </a:lnTo>
                  <a:lnTo>
                    <a:pt x="164872" y="41635"/>
                  </a:lnTo>
                  <a:lnTo>
                    <a:pt x="148250" y="19785"/>
                  </a:lnTo>
                  <a:lnTo>
                    <a:pt x="123317" y="5266"/>
                  </a:lnTo>
                  <a:lnTo>
                    <a:pt x="92341" y="0"/>
                  </a:lnTo>
                  <a:close/>
                </a:path>
                <a:path w="178435" h="260985">
                  <a:moveTo>
                    <a:pt x="163229" y="150444"/>
                  </a:moveTo>
                  <a:lnTo>
                    <a:pt x="88620" y="150444"/>
                  </a:lnTo>
                  <a:lnTo>
                    <a:pt x="102726" y="152888"/>
                  </a:lnTo>
                  <a:lnTo>
                    <a:pt x="114876" y="159661"/>
                  </a:lnTo>
                  <a:lnTo>
                    <a:pt x="123394" y="169925"/>
                  </a:lnTo>
                  <a:lnTo>
                    <a:pt x="126606" y="182841"/>
                  </a:lnTo>
                  <a:lnTo>
                    <a:pt x="123987" y="196301"/>
                  </a:lnTo>
                  <a:lnTo>
                    <a:pt x="116830" y="207041"/>
                  </a:lnTo>
                  <a:lnTo>
                    <a:pt x="106182" y="214152"/>
                  </a:lnTo>
                  <a:lnTo>
                    <a:pt x="93091" y="216725"/>
                  </a:lnTo>
                  <a:lnTo>
                    <a:pt x="172260" y="216725"/>
                  </a:lnTo>
                  <a:lnTo>
                    <a:pt x="178358" y="188798"/>
                  </a:lnTo>
                  <a:lnTo>
                    <a:pt x="173571" y="165748"/>
                  </a:lnTo>
                  <a:lnTo>
                    <a:pt x="163229" y="150444"/>
                  </a:lnTo>
                  <a:close/>
                </a:path>
                <a:path w="178435" h="260985">
                  <a:moveTo>
                    <a:pt x="165465" y="44310"/>
                  </a:moveTo>
                  <a:lnTo>
                    <a:pt x="87871" y="44310"/>
                  </a:lnTo>
                  <a:lnTo>
                    <a:pt x="100891" y="46639"/>
                  </a:lnTo>
                  <a:lnTo>
                    <a:pt x="111010" y="53159"/>
                  </a:lnTo>
                  <a:lnTo>
                    <a:pt x="117567" y="63169"/>
                  </a:lnTo>
                  <a:lnTo>
                    <a:pt x="119900" y="75971"/>
                  </a:lnTo>
                  <a:lnTo>
                    <a:pt x="117551" y="89089"/>
                  </a:lnTo>
                  <a:lnTo>
                    <a:pt x="111010" y="99710"/>
                  </a:lnTo>
                  <a:lnTo>
                    <a:pt x="100891" y="106868"/>
                  </a:lnTo>
                  <a:lnTo>
                    <a:pt x="87871" y="109486"/>
                  </a:lnTo>
                  <a:lnTo>
                    <a:pt x="153690" y="109486"/>
                  </a:lnTo>
                  <a:lnTo>
                    <a:pt x="157000" y="106178"/>
                  </a:lnTo>
                  <a:lnTo>
                    <a:pt x="166983" y="89062"/>
                  </a:lnTo>
                  <a:lnTo>
                    <a:pt x="170916" y="68897"/>
                  </a:lnTo>
                  <a:lnTo>
                    <a:pt x="165465" y="44310"/>
                  </a:lnTo>
                  <a:close/>
                </a:path>
              </a:pathLst>
            </a:custGeom>
            <a:solidFill>
              <a:srgbClr val="00435B"/>
            </a:solidFill>
          </p:spPr>
          <p:txBody>
            <a:bodyPr wrap="square" lIns="0" tIns="0" rIns="0" bIns="0" rtlCol="0"/>
            <a:lstStyle/>
            <a:p>
              <a:endParaRPr/>
            </a:p>
          </p:txBody>
        </p:sp>
        <p:pic>
          <p:nvPicPr>
            <p:cNvPr id="9" name="object 22">
              <a:extLst>
                <a:ext uri="{FF2B5EF4-FFF2-40B4-BE49-F238E27FC236}">
                  <a16:creationId xmlns:a16="http://schemas.microsoft.com/office/drawing/2014/main" id="{A3B8902A-D7F7-1DEA-E492-914BE964FA52}"/>
                </a:ext>
              </a:extLst>
            </p:cNvPr>
            <p:cNvPicPr/>
            <p:nvPr/>
          </p:nvPicPr>
          <p:blipFill>
            <a:blip r:embed="rId3" cstate="print"/>
            <a:stretch>
              <a:fillRect/>
            </a:stretch>
          </p:blipFill>
          <p:spPr>
            <a:xfrm>
              <a:off x="3296282" y="1991901"/>
              <a:ext cx="165722" cy="260658"/>
            </a:xfrm>
            <a:prstGeom prst="rect">
              <a:avLst/>
            </a:prstGeom>
          </p:spPr>
        </p:pic>
        <p:sp>
          <p:nvSpPr>
            <p:cNvPr id="10" name="object 23">
              <a:extLst>
                <a:ext uri="{FF2B5EF4-FFF2-40B4-BE49-F238E27FC236}">
                  <a16:creationId xmlns:a16="http://schemas.microsoft.com/office/drawing/2014/main" id="{2C232974-5077-69EA-70DD-B5E66E7CC427}"/>
                </a:ext>
              </a:extLst>
            </p:cNvPr>
            <p:cNvSpPr/>
            <p:nvPr/>
          </p:nvSpPr>
          <p:spPr>
            <a:xfrm>
              <a:off x="3485934" y="1991791"/>
              <a:ext cx="421640" cy="260985"/>
            </a:xfrm>
            <a:custGeom>
              <a:avLst/>
              <a:gdLst/>
              <a:ahLst/>
              <a:cxnLst/>
              <a:rect l="l" t="t" r="r" b="b"/>
              <a:pathLst>
                <a:path w="421639" h="260985">
                  <a:moveTo>
                    <a:pt x="316141" y="3771"/>
                  </a:moveTo>
                  <a:lnTo>
                    <a:pt x="313156" y="38"/>
                  </a:lnTo>
                  <a:lnTo>
                    <a:pt x="270713" y="38"/>
                  </a:lnTo>
                  <a:lnTo>
                    <a:pt x="267728" y="2654"/>
                  </a:lnTo>
                  <a:lnTo>
                    <a:pt x="229006" y="150317"/>
                  </a:lnTo>
                  <a:lnTo>
                    <a:pt x="227507" y="150317"/>
                  </a:lnTo>
                  <a:lnTo>
                    <a:pt x="167932" y="4102"/>
                  </a:lnTo>
                  <a:lnTo>
                    <a:pt x="167182" y="1866"/>
                  </a:lnTo>
                  <a:lnTo>
                    <a:pt x="165328" y="0"/>
                  </a:lnTo>
                  <a:lnTo>
                    <a:pt x="150812" y="0"/>
                  </a:lnTo>
                  <a:lnTo>
                    <a:pt x="148958" y="1866"/>
                  </a:lnTo>
                  <a:lnTo>
                    <a:pt x="148209" y="4102"/>
                  </a:lnTo>
                  <a:lnTo>
                    <a:pt x="88633" y="150317"/>
                  </a:lnTo>
                  <a:lnTo>
                    <a:pt x="87134" y="150317"/>
                  </a:lnTo>
                  <a:lnTo>
                    <a:pt x="48412" y="2654"/>
                  </a:lnTo>
                  <a:lnTo>
                    <a:pt x="45427" y="38"/>
                  </a:lnTo>
                  <a:lnTo>
                    <a:pt x="2984" y="38"/>
                  </a:lnTo>
                  <a:lnTo>
                    <a:pt x="0" y="3771"/>
                  </a:lnTo>
                  <a:lnTo>
                    <a:pt x="72618" y="258533"/>
                  </a:lnTo>
                  <a:lnTo>
                    <a:pt x="75590" y="260769"/>
                  </a:lnTo>
                  <a:lnTo>
                    <a:pt x="87884" y="260769"/>
                  </a:lnTo>
                  <a:lnTo>
                    <a:pt x="90119" y="258902"/>
                  </a:lnTo>
                  <a:lnTo>
                    <a:pt x="157518" y="91795"/>
                  </a:lnTo>
                  <a:lnTo>
                    <a:pt x="158623" y="91795"/>
                  </a:lnTo>
                  <a:lnTo>
                    <a:pt x="226021" y="258902"/>
                  </a:lnTo>
                  <a:lnTo>
                    <a:pt x="228257" y="260769"/>
                  </a:lnTo>
                  <a:lnTo>
                    <a:pt x="240550" y="260769"/>
                  </a:lnTo>
                  <a:lnTo>
                    <a:pt x="243522" y="258533"/>
                  </a:lnTo>
                  <a:lnTo>
                    <a:pt x="316141" y="3771"/>
                  </a:lnTo>
                  <a:close/>
                </a:path>
                <a:path w="421639" h="260985">
                  <a:moveTo>
                    <a:pt x="421347" y="3784"/>
                  </a:moveTo>
                  <a:lnTo>
                    <a:pt x="418084" y="50"/>
                  </a:lnTo>
                  <a:lnTo>
                    <a:pt x="375437" y="50"/>
                  </a:lnTo>
                  <a:lnTo>
                    <a:pt x="372452" y="2667"/>
                  </a:lnTo>
                  <a:lnTo>
                    <a:pt x="301320" y="251841"/>
                  </a:lnTo>
                  <a:lnTo>
                    <a:pt x="299834" y="257048"/>
                  </a:lnTo>
                  <a:lnTo>
                    <a:pt x="302806" y="260781"/>
                  </a:lnTo>
                  <a:lnTo>
                    <a:pt x="345452" y="260781"/>
                  </a:lnTo>
                  <a:lnTo>
                    <a:pt x="348437" y="258165"/>
                  </a:lnTo>
                  <a:lnTo>
                    <a:pt x="421347" y="3784"/>
                  </a:lnTo>
                  <a:close/>
                </a:path>
              </a:pathLst>
            </a:custGeom>
            <a:solidFill>
              <a:srgbClr val="00435B"/>
            </a:solidFill>
          </p:spPr>
          <p:txBody>
            <a:bodyPr wrap="square" lIns="0" tIns="0" rIns="0" bIns="0" rtlCol="0"/>
            <a:lstStyle/>
            <a:p>
              <a:endParaRPr/>
            </a:p>
          </p:txBody>
        </p:sp>
      </p:grpSp>
      <p:grpSp>
        <p:nvGrpSpPr>
          <p:cNvPr id="11" name="object 24">
            <a:extLst>
              <a:ext uri="{FF2B5EF4-FFF2-40B4-BE49-F238E27FC236}">
                <a16:creationId xmlns:a16="http://schemas.microsoft.com/office/drawing/2014/main" id="{16EEA579-BC1A-C0F4-63F8-6644E0134D3E}"/>
              </a:ext>
            </a:extLst>
          </p:cNvPr>
          <p:cNvGrpSpPr/>
          <p:nvPr/>
        </p:nvGrpSpPr>
        <p:grpSpPr>
          <a:xfrm>
            <a:off x="6064910" y="1191005"/>
            <a:ext cx="642620" cy="161925"/>
            <a:chOff x="5130038" y="1982575"/>
            <a:chExt cx="642620" cy="161925"/>
          </a:xfrm>
        </p:grpSpPr>
        <p:pic>
          <p:nvPicPr>
            <p:cNvPr id="12" name="object 25">
              <a:extLst>
                <a:ext uri="{FF2B5EF4-FFF2-40B4-BE49-F238E27FC236}">
                  <a16:creationId xmlns:a16="http://schemas.microsoft.com/office/drawing/2014/main" id="{575CCAED-9DA8-B68E-5F50-46271C1A3C8E}"/>
                </a:ext>
              </a:extLst>
            </p:cNvPr>
            <p:cNvPicPr/>
            <p:nvPr/>
          </p:nvPicPr>
          <p:blipFill>
            <a:blip r:embed="rId4" cstate="print"/>
            <a:stretch>
              <a:fillRect/>
            </a:stretch>
          </p:blipFill>
          <p:spPr>
            <a:xfrm>
              <a:off x="5130038" y="1985389"/>
              <a:ext cx="118186" cy="155892"/>
            </a:xfrm>
            <a:prstGeom prst="rect">
              <a:avLst/>
            </a:prstGeom>
          </p:spPr>
        </p:pic>
        <p:pic>
          <p:nvPicPr>
            <p:cNvPr id="13" name="object 26">
              <a:extLst>
                <a:ext uri="{FF2B5EF4-FFF2-40B4-BE49-F238E27FC236}">
                  <a16:creationId xmlns:a16="http://schemas.microsoft.com/office/drawing/2014/main" id="{E2340A1D-93C9-C967-3DA3-F2BA45D50A7A}"/>
                </a:ext>
              </a:extLst>
            </p:cNvPr>
            <p:cNvPicPr/>
            <p:nvPr/>
          </p:nvPicPr>
          <p:blipFill>
            <a:blip r:embed="rId5" cstate="print"/>
            <a:stretch>
              <a:fillRect/>
            </a:stretch>
          </p:blipFill>
          <p:spPr>
            <a:xfrm>
              <a:off x="5275734" y="1982575"/>
              <a:ext cx="166789" cy="161759"/>
            </a:xfrm>
            <a:prstGeom prst="rect">
              <a:avLst/>
            </a:prstGeom>
          </p:spPr>
        </p:pic>
        <p:sp>
          <p:nvSpPr>
            <p:cNvPr id="14" name="object 27">
              <a:extLst>
                <a:ext uri="{FF2B5EF4-FFF2-40B4-BE49-F238E27FC236}">
                  <a16:creationId xmlns:a16="http://schemas.microsoft.com/office/drawing/2014/main" id="{6FDAD6ED-BBD8-9DFF-EA96-BD2061697E74}"/>
                </a:ext>
              </a:extLst>
            </p:cNvPr>
            <p:cNvSpPr/>
            <p:nvPr/>
          </p:nvSpPr>
          <p:spPr>
            <a:xfrm>
              <a:off x="5482094" y="1985365"/>
              <a:ext cx="107314" cy="156210"/>
            </a:xfrm>
            <a:custGeom>
              <a:avLst/>
              <a:gdLst/>
              <a:ahLst/>
              <a:cxnLst/>
              <a:rect l="l" t="t" r="r" b="b"/>
              <a:pathLst>
                <a:path w="107314" h="156210">
                  <a:moveTo>
                    <a:pt x="107302" y="127000"/>
                  </a:moveTo>
                  <a:lnTo>
                    <a:pt x="107086" y="127000"/>
                  </a:lnTo>
                  <a:lnTo>
                    <a:pt x="107086" y="125730"/>
                  </a:lnTo>
                  <a:lnTo>
                    <a:pt x="33235" y="125730"/>
                  </a:lnTo>
                  <a:lnTo>
                    <a:pt x="33235" y="124460"/>
                  </a:lnTo>
                  <a:lnTo>
                    <a:pt x="32981" y="124460"/>
                  </a:lnTo>
                  <a:lnTo>
                    <a:pt x="32981" y="91440"/>
                  </a:lnTo>
                  <a:lnTo>
                    <a:pt x="33286" y="91440"/>
                  </a:lnTo>
                  <a:lnTo>
                    <a:pt x="33286" y="90170"/>
                  </a:lnTo>
                  <a:lnTo>
                    <a:pt x="83210" y="90170"/>
                  </a:lnTo>
                  <a:lnTo>
                    <a:pt x="83210" y="88900"/>
                  </a:lnTo>
                  <a:lnTo>
                    <a:pt x="83388" y="88900"/>
                  </a:lnTo>
                  <a:lnTo>
                    <a:pt x="83388" y="62230"/>
                  </a:lnTo>
                  <a:lnTo>
                    <a:pt x="83223" y="62230"/>
                  </a:lnTo>
                  <a:lnTo>
                    <a:pt x="83223" y="60960"/>
                  </a:lnTo>
                  <a:lnTo>
                    <a:pt x="33274" y="60960"/>
                  </a:lnTo>
                  <a:lnTo>
                    <a:pt x="33274" y="59690"/>
                  </a:lnTo>
                  <a:lnTo>
                    <a:pt x="32969" y="59690"/>
                  </a:lnTo>
                  <a:lnTo>
                    <a:pt x="32969" y="30480"/>
                  </a:lnTo>
                  <a:lnTo>
                    <a:pt x="105067" y="30480"/>
                  </a:lnTo>
                  <a:lnTo>
                    <a:pt x="105067" y="29210"/>
                  </a:lnTo>
                  <a:lnTo>
                    <a:pt x="105600" y="29210"/>
                  </a:lnTo>
                  <a:lnTo>
                    <a:pt x="105600" y="1270"/>
                  </a:lnTo>
                  <a:lnTo>
                    <a:pt x="105384" y="1270"/>
                  </a:lnTo>
                  <a:lnTo>
                    <a:pt x="105384" y="0"/>
                  </a:lnTo>
                  <a:lnTo>
                    <a:pt x="228" y="0"/>
                  </a:lnTo>
                  <a:lnTo>
                    <a:pt x="228" y="1270"/>
                  </a:lnTo>
                  <a:lnTo>
                    <a:pt x="0" y="1270"/>
                  </a:lnTo>
                  <a:lnTo>
                    <a:pt x="0" y="88900"/>
                  </a:lnTo>
                  <a:lnTo>
                    <a:pt x="12" y="88900"/>
                  </a:lnTo>
                  <a:lnTo>
                    <a:pt x="12" y="154940"/>
                  </a:lnTo>
                  <a:lnTo>
                    <a:pt x="571" y="154940"/>
                  </a:lnTo>
                  <a:lnTo>
                    <a:pt x="571" y="156210"/>
                  </a:lnTo>
                  <a:lnTo>
                    <a:pt x="106743" y="156210"/>
                  </a:lnTo>
                  <a:lnTo>
                    <a:pt x="106743" y="154940"/>
                  </a:lnTo>
                  <a:lnTo>
                    <a:pt x="107302" y="154940"/>
                  </a:lnTo>
                  <a:lnTo>
                    <a:pt x="107302" y="127000"/>
                  </a:lnTo>
                  <a:close/>
                </a:path>
              </a:pathLst>
            </a:custGeom>
            <a:solidFill>
              <a:srgbClr val="303333"/>
            </a:solidFill>
          </p:spPr>
          <p:txBody>
            <a:bodyPr wrap="square" lIns="0" tIns="0" rIns="0" bIns="0" rtlCol="0"/>
            <a:lstStyle/>
            <a:p>
              <a:endParaRPr/>
            </a:p>
          </p:txBody>
        </p:sp>
        <p:pic>
          <p:nvPicPr>
            <p:cNvPr id="15" name="object 28">
              <a:extLst>
                <a:ext uri="{FF2B5EF4-FFF2-40B4-BE49-F238E27FC236}">
                  <a16:creationId xmlns:a16="http://schemas.microsoft.com/office/drawing/2014/main" id="{72F87BEC-0115-FCAD-FEF5-503D5C835AB5}"/>
                </a:ext>
              </a:extLst>
            </p:cNvPr>
            <p:cNvPicPr/>
            <p:nvPr/>
          </p:nvPicPr>
          <p:blipFill>
            <a:blip r:embed="rId6" cstate="print"/>
            <a:stretch>
              <a:fillRect/>
            </a:stretch>
          </p:blipFill>
          <p:spPr>
            <a:xfrm>
              <a:off x="5633793" y="1985342"/>
              <a:ext cx="138684" cy="155905"/>
            </a:xfrm>
            <a:prstGeom prst="rect">
              <a:avLst/>
            </a:prstGeom>
          </p:spPr>
        </p:pic>
      </p:grpSp>
      <p:grpSp>
        <p:nvGrpSpPr>
          <p:cNvPr id="16" name="object 29">
            <a:extLst>
              <a:ext uri="{FF2B5EF4-FFF2-40B4-BE49-F238E27FC236}">
                <a16:creationId xmlns:a16="http://schemas.microsoft.com/office/drawing/2014/main" id="{E81286F2-C93F-BE8E-F65C-8AA70316168A}"/>
              </a:ext>
            </a:extLst>
          </p:cNvPr>
          <p:cNvGrpSpPr/>
          <p:nvPr/>
        </p:nvGrpSpPr>
        <p:grpSpPr>
          <a:xfrm>
            <a:off x="5672306" y="1125640"/>
            <a:ext cx="292735" cy="292100"/>
            <a:chOff x="4737434" y="1917210"/>
            <a:chExt cx="292735" cy="292100"/>
          </a:xfrm>
        </p:grpSpPr>
        <p:sp>
          <p:nvSpPr>
            <p:cNvPr id="17" name="object 30">
              <a:extLst>
                <a:ext uri="{FF2B5EF4-FFF2-40B4-BE49-F238E27FC236}">
                  <a16:creationId xmlns:a16="http://schemas.microsoft.com/office/drawing/2014/main" id="{312DEB5D-51B5-7D01-D066-8EFAFC1056C2}"/>
                </a:ext>
              </a:extLst>
            </p:cNvPr>
            <p:cNvSpPr/>
            <p:nvPr/>
          </p:nvSpPr>
          <p:spPr>
            <a:xfrm>
              <a:off x="4737430" y="1917216"/>
              <a:ext cx="292735" cy="292100"/>
            </a:xfrm>
            <a:custGeom>
              <a:avLst/>
              <a:gdLst/>
              <a:ahLst/>
              <a:cxnLst/>
              <a:rect l="l" t="t" r="r" b="b"/>
              <a:pathLst>
                <a:path w="292735" h="292100">
                  <a:moveTo>
                    <a:pt x="292481" y="1270"/>
                  </a:moveTo>
                  <a:lnTo>
                    <a:pt x="292036" y="1270"/>
                  </a:lnTo>
                  <a:lnTo>
                    <a:pt x="292036" y="0"/>
                  </a:lnTo>
                  <a:lnTo>
                    <a:pt x="431" y="0"/>
                  </a:lnTo>
                  <a:lnTo>
                    <a:pt x="431" y="1270"/>
                  </a:lnTo>
                  <a:lnTo>
                    <a:pt x="0" y="1270"/>
                  </a:lnTo>
                  <a:lnTo>
                    <a:pt x="0" y="290830"/>
                  </a:lnTo>
                  <a:lnTo>
                    <a:pt x="50" y="292100"/>
                  </a:lnTo>
                  <a:lnTo>
                    <a:pt x="292430" y="292100"/>
                  </a:lnTo>
                  <a:lnTo>
                    <a:pt x="292430" y="290830"/>
                  </a:lnTo>
                  <a:lnTo>
                    <a:pt x="292481" y="1270"/>
                  </a:lnTo>
                  <a:close/>
                </a:path>
              </a:pathLst>
            </a:custGeom>
            <a:solidFill>
              <a:srgbClr val="F37321"/>
            </a:solidFill>
          </p:spPr>
          <p:txBody>
            <a:bodyPr wrap="square" lIns="0" tIns="0" rIns="0" bIns="0" rtlCol="0"/>
            <a:lstStyle/>
            <a:p>
              <a:endParaRPr/>
            </a:p>
          </p:txBody>
        </p:sp>
        <p:pic>
          <p:nvPicPr>
            <p:cNvPr id="18" name="object 31">
              <a:extLst>
                <a:ext uri="{FF2B5EF4-FFF2-40B4-BE49-F238E27FC236}">
                  <a16:creationId xmlns:a16="http://schemas.microsoft.com/office/drawing/2014/main" id="{4786E0A4-4D48-6556-44DE-65A7267221C7}"/>
                </a:ext>
              </a:extLst>
            </p:cNvPr>
            <p:cNvPicPr/>
            <p:nvPr/>
          </p:nvPicPr>
          <p:blipFill>
            <a:blip r:embed="rId7" cstate="print"/>
            <a:stretch>
              <a:fillRect/>
            </a:stretch>
          </p:blipFill>
          <p:spPr>
            <a:xfrm>
              <a:off x="4816237" y="1980633"/>
              <a:ext cx="134658" cy="163418"/>
            </a:xfrm>
            <a:prstGeom prst="rect">
              <a:avLst/>
            </a:prstGeom>
          </p:spPr>
        </p:pic>
      </p:grpSp>
      <p:sp>
        <p:nvSpPr>
          <p:cNvPr id="19" name="object 32">
            <a:extLst>
              <a:ext uri="{FF2B5EF4-FFF2-40B4-BE49-F238E27FC236}">
                <a16:creationId xmlns:a16="http://schemas.microsoft.com/office/drawing/2014/main" id="{2B98F180-BC82-51B9-A1C0-002599741E43}"/>
              </a:ext>
            </a:extLst>
          </p:cNvPr>
          <p:cNvSpPr/>
          <p:nvPr/>
        </p:nvSpPr>
        <p:spPr>
          <a:xfrm>
            <a:off x="5672975" y="1515956"/>
            <a:ext cx="193675" cy="38100"/>
          </a:xfrm>
          <a:custGeom>
            <a:avLst/>
            <a:gdLst/>
            <a:ahLst/>
            <a:cxnLst/>
            <a:rect l="l" t="t" r="r" b="b"/>
            <a:pathLst>
              <a:path w="193675" h="38100">
                <a:moveTo>
                  <a:pt x="29946" y="914"/>
                </a:moveTo>
                <a:lnTo>
                  <a:pt x="24422" y="914"/>
                </a:lnTo>
                <a:lnTo>
                  <a:pt x="15074" y="16205"/>
                </a:lnTo>
                <a:lnTo>
                  <a:pt x="5740" y="914"/>
                </a:lnTo>
                <a:lnTo>
                  <a:pt x="0" y="914"/>
                </a:lnTo>
                <a:lnTo>
                  <a:pt x="12344" y="20713"/>
                </a:lnTo>
                <a:lnTo>
                  <a:pt x="12344" y="36703"/>
                </a:lnTo>
                <a:lnTo>
                  <a:pt x="17551" y="36703"/>
                </a:lnTo>
                <a:lnTo>
                  <a:pt x="17551" y="20713"/>
                </a:lnTo>
                <a:lnTo>
                  <a:pt x="29946" y="914"/>
                </a:lnTo>
                <a:close/>
              </a:path>
              <a:path w="193675" h="38100">
                <a:moveTo>
                  <a:pt x="86855" y="16179"/>
                </a:moveTo>
                <a:lnTo>
                  <a:pt x="86385" y="13728"/>
                </a:lnTo>
                <a:lnTo>
                  <a:pt x="84531" y="9194"/>
                </a:lnTo>
                <a:lnTo>
                  <a:pt x="83235" y="7213"/>
                </a:lnTo>
                <a:lnTo>
                  <a:pt x="81483" y="5397"/>
                </a:lnTo>
                <a:lnTo>
                  <a:pt x="81483" y="20624"/>
                </a:lnTo>
                <a:lnTo>
                  <a:pt x="81178" y="22428"/>
                </a:lnTo>
                <a:lnTo>
                  <a:pt x="70523" y="32791"/>
                </a:lnTo>
                <a:lnTo>
                  <a:pt x="66586" y="32791"/>
                </a:lnTo>
                <a:lnTo>
                  <a:pt x="55676" y="20624"/>
                </a:lnTo>
                <a:lnTo>
                  <a:pt x="55791" y="16179"/>
                </a:lnTo>
                <a:lnTo>
                  <a:pt x="66586" y="4673"/>
                </a:lnTo>
                <a:lnTo>
                  <a:pt x="70523" y="4673"/>
                </a:lnTo>
                <a:lnTo>
                  <a:pt x="81483" y="20624"/>
                </a:lnTo>
                <a:lnTo>
                  <a:pt x="81483" y="5397"/>
                </a:lnTo>
                <a:lnTo>
                  <a:pt x="71132" y="0"/>
                </a:lnTo>
                <a:lnTo>
                  <a:pt x="65976" y="0"/>
                </a:lnTo>
                <a:lnTo>
                  <a:pt x="50317" y="16179"/>
                </a:lnTo>
                <a:lnTo>
                  <a:pt x="50317" y="21399"/>
                </a:lnTo>
                <a:lnTo>
                  <a:pt x="65976" y="37617"/>
                </a:lnTo>
                <a:lnTo>
                  <a:pt x="71132" y="37617"/>
                </a:lnTo>
                <a:lnTo>
                  <a:pt x="86855" y="21399"/>
                </a:lnTo>
                <a:lnTo>
                  <a:pt x="86855" y="16179"/>
                </a:lnTo>
                <a:close/>
              </a:path>
              <a:path w="193675" h="38100">
                <a:moveTo>
                  <a:pt x="141236" y="914"/>
                </a:moveTo>
                <a:lnTo>
                  <a:pt x="136080" y="914"/>
                </a:lnTo>
                <a:lnTo>
                  <a:pt x="136080" y="23456"/>
                </a:lnTo>
                <a:lnTo>
                  <a:pt x="135940" y="24930"/>
                </a:lnTo>
                <a:lnTo>
                  <a:pt x="128765" y="32740"/>
                </a:lnTo>
                <a:lnTo>
                  <a:pt x="125222" y="32740"/>
                </a:lnTo>
                <a:lnTo>
                  <a:pt x="117894" y="23456"/>
                </a:lnTo>
                <a:lnTo>
                  <a:pt x="117894" y="914"/>
                </a:lnTo>
                <a:lnTo>
                  <a:pt x="112737" y="914"/>
                </a:lnTo>
                <a:lnTo>
                  <a:pt x="112737" y="25120"/>
                </a:lnTo>
                <a:lnTo>
                  <a:pt x="113030" y="27025"/>
                </a:lnTo>
                <a:lnTo>
                  <a:pt x="124574" y="37617"/>
                </a:lnTo>
                <a:lnTo>
                  <a:pt x="129451" y="37617"/>
                </a:lnTo>
                <a:lnTo>
                  <a:pt x="141236" y="25120"/>
                </a:lnTo>
                <a:lnTo>
                  <a:pt x="141236" y="914"/>
                </a:lnTo>
                <a:close/>
              </a:path>
              <a:path w="193675" h="38100">
                <a:moveTo>
                  <a:pt x="193357" y="36715"/>
                </a:moveTo>
                <a:lnTo>
                  <a:pt x="185343" y="22059"/>
                </a:lnTo>
                <a:lnTo>
                  <a:pt x="184988" y="21412"/>
                </a:lnTo>
                <a:lnTo>
                  <a:pt x="187236" y="20561"/>
                </a:lnTo>
                <a:lnTo>
                  <a:pt x="188899" y="19253"/>
                </a:lnTo>
                <a:lnTo>
                  <a:pt x="189839" y="17716"/>
                </a:lnTo>
                <a:lnTo>
                  <a:pt x="191046" y="15748"/>
                </a:lnTo>
                <a:lnTo>
                  <a:pt x="191579" y="13728"/>
                </a:lnTo>
                <a:lnTo>
                  <a:pt x="191490" y="9626"/>
                </a:lnTo>
                <a:lnTo>
                  <a:pt x="191363" y="8877"/>
                </a:lnTo>
                <a:lnTo>
                  <a:pt x="186321" y="2425"/>
                </a:lnTo>
                <a:lnTo>
                  <a:pt x="186321" y="9626"/>
                </a:lnTo>
                <a:lnTo>
                  <a:pt x="186220" y="13728"/>
                </a:lnTo>
                <a:lnTo>
                  <a:pt x="185762" y="14947"/>
                </a:lnTo>
                <a:lnTo>
                  <a:pt x="183515" y="17157"/>
                </a:lnTo>
                <a:lnTo>
                  <a:pt x="181825" y="17716"/>
                </a:lnTo>
                <a:lnTo>
                  <a:pt x="172694" y="17716"/>
                </a:lnTo>
                <a:lnTo>
                  <a:pt x="172694" y="5372"/>
                </a:lnTo>
                <a:lnTo>
                  <a:pt x="181610" y="5372"/>
                </a:lnTo>
                <a:lnTo>
                  <a:pt x="183286" y="5918"/>
                </a:lnTo>
                <a:lnTo>
                  <a:pt x="185712" y="8102"/>
                </a:lnTo>
                <a:lnTo>
                  <a:pt x="186321" y="9626"/>
                </a:lnTo>
                <a:lnTo>
                  <a:pt x="186321" y="2425"/>
                </a:lnTo>
                <a:lnTo>
                  <a:pt x="183362" y="1231"/>
                </a:lnTo>
                <a:lnTo>
                  <a:pt x="181419" y="914"/>
                </a:lnTo>
                <a:lnTo>
                  <a:pt x="167703" y="914"/>
                </a:lnTo>
                <a:lnTo>
                  <a:pt x="167703" y="36715"/>
                </a:lnTo>
                <a:lnTo>
                  <a:pt x="172694" y="36715"/>
                </a:lnTo>
                <a:lnTo>
                  <a:pt x="172694" y="22059"/>
                </a:lnTo>
                <a:lnTo>
                  <a:pt x="179882" y="22059"/>
                </a:lnTo>
                <a:lnTo>
                  <a:pt x="187566" y="36715"/>
                </a:lnTo>
                <a:lnTo>
                  <a:pt x="193357" y="36715"/>
                </a:lnTo>
                <a:close/>
              </a:path>
            </a:pathLst>
          </a:custGeom>
          <a:solidFill>
            <a:srgbClr val="303333"/>
          </a:solidFill>
        </p:spPr>
        <p:txBody>
          <a:bodyPr wrap="square" lIns="0" tIns="0" rIns="0" bIns="0" rtlCol="0"/>
          <a:lstStyle/>
          <a:p>
            <a:endParaRPr/>
          </a:p>
        </p:txBody>
      </p:sp>
      <p:grpSp>
        <p:nvGrpSpPr>
          <p:cNvPr id="20" name="object 33">
            <a:extLst>
              <a:ext uri="{FF2B5EF4-FFF2-40B4-BE49-F238E27FC236}">
                <a16:creationId xmlns:a16="http://schemas.microsoft.com/office/drawing/2014/main" id="{29EAC324-27BF-81EB-AA2C-B8632A9FFDFD}"/>
              </a:ext>
            </a:extLst>
          </p:cNvPr>
          <p:cNvGrpSpPr/>
          <p:nvPr/>
        </p:nvGrpSpPr>
        <p:grpSpPr>
          <a:xfrm>
            <a:off x="5918618" y="1515950"/>
            <a:ext cx="789305" cy="38100"/>
            <a:chOff x="4983746" y="2307520"/>
            <a:chExt cx="789305" cy="38100"/>
          </a:xfrm>
        </p:grpSpPr>
        <p:sp>
          <p:nvSpPr>
            <p:cNvPr id="21" name="object 34">
              <a:extLst>
                <a:ext uri="{FF2B5EF4-FFF2-40B4-BE49-F238E27FC236}">
                  <a16:creationId xmlns:a16="http://schemas.microsoft.com/office/drawing/2014/main" id="{561D541B-9A78-A00B-E5B5-D8C2A7F68DCE}"/>
                </a:ext>
              </a:extLst>
            </p:cNvPr>
            <p:cNvSpPr/>
            <p:nvPr/>
          </p:nvSpPr>
          <p:spPr>
            <a:xfrm>
              <a:off x="4983746" y="2307526"/>
              <a:ext cx="222250" cy="38100"/>
            </a:xfrm>
            <a:custGeom>
              <a:avLst/>
              <a:gdLst/>
              <a:ahLst/>
              <a:cxnLst/>
              <a:rect l="l" t="t" r="r" b="b"/>
              <a:pathLst>
                <a:path w="222250" h="38100">
                  <a:moveTo>
                    <a:pt x="25958" y="25222"/>
                  </a:moveTo>
                  <a:lnTo>
                    <a:pt x="14033" y="15506"/>
                  </a:lnTo>
                  <a:lnTo>
                    <a:pt x="10718" y="14503"/>
                  </a:lnTo>
                  <a:lnTo>
                    <a:pt x="6921" y="10553"/>
                  </a:lnTo>
                  <a:lnTo>
                    <a:pt x="6921" y="9055"/>
                  </a:lnTo>
                  <a:lnTo>
                    <a:pt x="12319" y="4559"/>
                  </a:lnTo>
                  <a:lnTo>
                    <a:pt x="14617" y="4559"/>
                  </a:lnTo>
                  <a:lnTo>
                    <a:pt x="21412" y="8153"/>
                  </a:lnTo>
                  <a:lnTo>
                    <a:pt x="24841" y="4991"/>
                  </a:lnTo>
                  <a:lnTo>
                    <a:pt x="15430" y="0"/>
                  </a:lnTo>
                  <a:lnTo>
                    <a:pt x="11709" y="0"/>
                  </a:lnTo>
                  <a:lnTo>
                    <a:pt x="1714" y="8496"/>
                  </a:lnTo>
                  <a:lnTo>
                    <a:pt x="1714" y="11252"/>
                  </a:lnTo>
                  <a:lnTo>
                    <a:pt x="14846" y="20739"/>
                  </a:lnTo>
                  <a:lnTo>
                    <a:pt x="17005" y="21526"/>
                  </a:lnTo>
                  <a:lnTo>
                    <a:pt x="20015" y="23495"/>
                  </a:lnTo>
                  <a:lnTo>
                    <a:pt x="20764" y="24980"/>
                  </a:lnTo>
                  <a:lnTo>
                    <a:pt x="20764" y="28765"/>
                  </a:lnTo>
                  <a:lnTo>
                    <a:pt x="20104" y="30213"/>
                  </a:lnTo>
                  <a:lnTo>
                    <a:pt x="17449" y="32359"/>
                  </a:lnTo>
                  <a:lnTo>
                    <a:pt x="15608" y="32893"/>
                  </a:lnTo>
                  <a:lnTo>
                    <a:pt x="12103" y="32893"/>
                  </a:lnTo>
                  <a:lnTo>
                    <a:pt x="3644" y="28016"/>
                  </a:lnTo>
                  <a:lnTo>
                    <a:pt x="0" y="31343"/>
                  </a:lnTo>
                  <a:lnTo>
                    <a:pt x="11684" y="37617"/>
                  </a:lnTo>
                  <a:lnTo>
                    <a:pt x="15151" y="37617"/>
                  </a:lnTo>
                  <a:lnTo>
                    <a:pt x="25958" y="28587"/>
                  </a:lnTo>
                  <a:lnTo>
                    <a:pt x="25958" y="25222"/>
                  </a:lnTo>
                  <a:close/>
                </a:path>
                <a:path w="222250" h="38100">
                  <a:moveTo>
                    <a:pt x="78206" y="914"/>
                  </a:moveTo>
                  <a:lnTo>
                    <a:pt x="47459" y="914"/>
                  </a:lnTo>
                  <a:lnTo>
                    <a:pt x="47459" y="5422"/>
                  </a:lnTo>
                  <a:lnTo>
                    <a:pt x="60286" y="5422"/>
                  </a:lnTo>
                  <a:lnTo>
                    <a:pt x="60286" y="36703"/>
                  </a:lnTo>
                  <a:lnTo>
                    <a:pt x="65443" y="36703"/>
                  </a:lnTo>
                  <a:lnTo>
                    <a:pt x="65443" y="5422"/>
                  </a:lnTo>
                  <a:lnTo>
                    <a:pt x="78206" y="5422"/>
                  </a:lnTo>
                  <a:lnTo>
                    <a:pt x="78206" y="914"/>
                  </a:lnTo>
                  <a:close/>
                </a:path>
                <a:path w="222250" h="38100">
                  <a:moveTo>
                    <a:pt x="128041" y="914"/>
                  </a:moveTo>
                  <a:lnTo>
                    <a:pt x="122529" y="914"/>
                  </a:lnTo>
                  <a:lnTo>
                    <a:pt x="113182" y="16205"/>
                  </a:lnTo>
                  <a:lnTo>
                    <a:pt x="103847" y="914"/>
                  </a:lnTo>
                  <a:lnTo>
                    <a:pt x="98107" y="914"/>
                  </a:lnTo>
                  <a:lnTo>
                    <a:pt x="110451" y="20713"/>
                  </a:lnTo>
                  <a:lnTo>
                    <a:pt x="110451" y="36703"/>
                  </a:lnTo>
                  <a:lnTo>
                    <a:pt x="115658" y="36703"/>
                  </a:lnTo>
                  <a:lnTo>
                    <a:pt x="115658" y="20713"/>
                  </a:lnTo>
                  <a:lnTo>
                    <a:pt x="128041" y="914"/>
                  </a:lnTo>
                  <a:close/>
                </a:path>
                <a:path w="222250" h="38100">
                  <a:moveTo>
                    <a:pt x="173647" y="32143"/>
                  </a:moveTo>
                  <a:lnTo>
                    <a:pt x="155016" y="32143"/>
                  </a:lnTo>
                  <a:lnTo>
                    <a:pt x="155016" y="914"/>
                  </a:lnTo>
                  <a:lnTo>
                    <a:pt x="149872" y="914"/>
                  </a:lnTo>
                  <a:lnTo>
                    <a:pt x="149872" y="36703"/>
                  </a:lnTo>
                  <a:lnTo>
                    <a:pt x="173647" y="36703"/>
                  </a:lnTo>
                  <a:lnTo>
                    <a:pt x="173647" y="32143"/>
                  </a:lnTo>
                  <a:close/>
                </a:path>
                <a:path w="222250" h="38100">
                  <a:moveTo>
                    <a:pt x="221881" y="32092"/>
                  </a:moveTo>
                  <a:lnTo>
                    <a:pt x="203200" y="32092"/>
                  </a:lnTo>
                  <a:lnTo>
                    <a:pt x="203200" y="20497"/>
                  </a:lnTo>
                  <a:lnTo>
                    <a:pt x="216293" y="20497"/>
                  </a:lnTo>
                  <a:lnTo>
                    <a:pt x="216293" y="15887"/>
                  </a:lnTo>
                  <a:lnTo>
                    <a:pt x="203200" y="15887"/>
                  </a:lnTo>
                  <a:lnTo>
                    <a:pt x="203200" y="5473"/>
                  </a:lnTo>
                  <a:lnTo>
                    <a:pt x="220586" y="5473"/>
                  </a:lnTo>
                  <a:lnTo>
                    <a:pt x="220586" y="914"/>
                  </a:lnTo>
                  <a:lnTo>
                    <a:pt x="198056" y="914"/>
                  </a:lnTo>
                  <a:lnTo>
                    <a:pt x="198056" y="36703"/>
                  </a:lnTo>
                  <a:lnTo>
                    <a:pt x="221881" y="36703"/>
                  </a:lnTo>
                  <a:lnTo>
                    <a:pt x="221881" y="32092"/>
                  </a:lnTo>
                  <a:close/>
                </a:path>
              </a:pathLst>
            </a:custGeom>
            <a:solidFill>
              <a:srgbClr val="303333"/>
            </a:solidFill>
          </p:spPr>
          <p:txBody>
            <a:bodyPr wrap="square" lIns="0" tIns="0" rIns="0" bIns="0" rtlCol="0"/>
            <a:lstStyle/>
            <a:p>
              <a:endParaRPr/>
            </a:p>
          </p:txBody>
        </p:sp>
        <p:pic>
          <p:nvPicPr>
            <p:cNvPr id="22" name="object 35">
              <a:extLst>
                <a:ext uri="{FF2B5EF4-FFF2-40B4-BE49-F238E27FC236}">
                  <a16:creationId xmlns:a16="http://schemas.microsoft.com/office/drawing/2014/main" id="{73568A1F-4A4F-A0BC-88A8-4FBF7568CCE7}"/>
                </a:ext>
              </a:extLst>
            </p:cNvPr>
            <p:cNvPicPr/>
            <p:nvPr/>
          </p:nvPicPr>
          <p:blipFill>
            <a:blip r:embed="rId8" cstate="print"/>
            <a:stretch>
              <a:fillRect/>
            </a:stretch>
          </p:blipFill>
          <p:spPr>
            <a:xfrm>
              <a:off x="5283533" y="2307520"/>
              <a:ext cx="488944" cy="37621"/>
            </a:xfrm>
            <a:prstGeom prst="rect">
              <a:avLst/>
            </a:prstGeom>
          </p:spPr>
        </p:pic>
        <p:sp>
          <p:nvSpPr>
            <p:cNvPr id="23" name="object 36">
              <a:extLst>
                <a:ext uri="{FF2B5EF4-FFF2-40B4-BE49-F238E27FC236}">
                  <a16:creationId xmlns:a16="http://schemas.microsoft.com/office/drawing/2014/main" id="{4A17364E-6AC7-7C93-C582-DC32ACE7847B}"/>
                </a:ext>
              </a:extLst>
            </p:cNvPr>
            <p:cNvSpPr/>
            <p:nvPr/>
          </p:nvSpPr>
          <p:spPr>
            <a:xfrm>
              <a:off x="5242585" y="2323134"/>
              <a:ext cx="5080" cy="5080"/>
            </a:xfrm>
            <a:custGeom>
              <a:avLst/>
              <a:gdLst/>
              <a:ahLst/>
              <a:cxnLst/>
              <a:rect l="l" t="t" r="r" b="b"/>
              <a:pathLst>
                <a:path w="5079" h="5080">
                  <a:moveTo>
                    <a:pt x="4940" y="0"/>
                  </a:moveTo>
                  <a:lnTo>
                    <a:pt x="0" y="0"/>
                  </a:lnTo>
                  <a:lnTo>
                    <a:pt x="0" y="4940"/>
                  </a:lnTo>
                  <a:lnTo>
                    <a:pt x="4940" y="4940"/>
                  </a:lnTo>
                  <a:lnTo>
                    <a:pt x="4940" y="0"/>
                  </a:lnTo>
                  <a:close/>
                </a:path>
              </a:pathLst>
            </a:custGeom>
            <a:solidFill>
              <a:srgbClr val="F37321"/>
            </a:solidFill>
          </p:spPr>
          <p:txBody>
            <a:bodyPr wrap="square" lIns="0" tIns="0" rIns="0" bIns="0" rtlCol="0"/>
            <a:lstStyle/>
            <a:p>
              <a:endParaRPr/>
            </a:p>
          </p:txBody>
        </p:sp>
      </p:grpSp>
      <p:sp>
        <p:nvSpPr>
          <p:cNvPr id="24" name="object 37">
            <a:extLst>
              <a:ext uri="{FF2B5EF4-FFF2-40B4-BE49-F238E27FC236}">
                <a16:creationId xmlns:a16="http://schemas.microsoft.com/office/drawing/2014/main" id="{809C3F39-2F80-4272-D7C0-CC2B4D960DA1}"/>
              </a:ext>
            </a:extLst>
          </p:cNvPr>
          <p:cNvSpPr/>
          <p:nvPr/>
        </p:nvSpPr>
        <p:spPr>
          <a:xfrm>
            <a:off x="7412101" y="1155568"/>
            <a:ext cx="1182370" cy="195580"/>
          </a:xfrm>
          <a:custGeom>
            <a:avLst/>
            <a:gdLst/>
            <a:ahLst/>
            <a:cxnLst/>
            <a:rect l="l" t="t" r="r" b="b"/>
            <a:pathLst>
              <a:path w="1182370" h="195580">
                <a:moveTo>
                  <a:pt x="168160" y="53238"/>
                </a:moveTo>
                <a:lnTo>
                  <a:pt x="167576" y="45948"/>
                </a:lnTo>
                <a:lnTo>
                  <a:pt x="166052" y="26822"/>
                </a:lnTo>
                <a:lnTo>
                  <a:pt x="152349" y="10883"/>
                </a:lnTo>
                <a:lnTo>
                  <a:pt x="130822" y="3022"/>
                </a:lnTo>
                <a:lnTo>
                  <a:pt x="107175" y="977"/>
                </a:lnTo>
                <a:lnTo>
                  <a:pt x="107175" y="59042"/>
                </a:lnTo>
                <a:lnTo>
                  <a:pt x="104165" y="66662"/>
                </a:lnTo>
                <a:lnTo>
                  <a:pt x="104089" y="127965"/>
                </a:lnTo>
                <a:lnTo>
                  <a:pt x="100126" y="136906"/>
                </a:lnTo>
                <a:lnTo>
                  <a:pt x="92875" y="141528"/>
                </a:lnTo>
                <a:lnTo>
                  <a:pt x="84023" y="143243"/>
                </a:lnTo>
                <a:lnTo>
                  <a:pt x="75298" y="143459"/>
                </a:lnTo>
                <a:lnTo>
                  <a:pt x="67843" y="143421"/>
                </a:lnTo>
                <a:lnTo>
                  <a:pt x="72605" y="112318"/>
                </a:lnTo>
                <a:lnTo>
                  <a:pt x="79082" y="112369"/>
                </a:lnTo>
                <a:lnTo>
                  <a:pt x="87782" y="112636"/>
                </a:lnTo>
                <a:lnTo>
                  <a:pt x="96456" y="114325"/>
                </a:lnTo>
                <a:lnTo>
                  <a:pt x="102679" y="118935"/>
                </a:lnTo>
                <a:lnTo>
                  <a:pt x="104089" y="127965"/>
                </a:lnTo>
                <a:lnTo>
                  <a:pt x="104089" y="66725"/>
                </a:lnTo>
                <a:lnTo>
                  <a:pt x="98767" y="70815"/>
                </a:lnTo>
                <a:lnTo>
                  <a:pt x="91935" y="72529"/>
                </a:lnTo>
                <a:lnTo>
                  <a:pt x="84645" y="72834"/>
                </a:lnTo>
                <a:lnTo>
                  <a:pt x="78625" y="72796"/>
                </a:lnTo>
                <a:lnTo>
                  <a:pt x="82765" y="45948"/>
                </a:lnTo>
                <a:lnTo>
                  <a:pt x="94767" y="46088"/>
                </a:lnTo>
                <a:lnTo>
                  <a:pt x="101650" y="47320"/>
                </a:lnTo>
                <a:lnTo>
                  <a:pt x="106324" y="51142"/>
                </a:lnTo>
                <a:lnTo>
                  <a:pt x="107175" y="59042"/>
                </a:lnTo>
                <a:lnTo>
                  <a:pt x="107175" y="977"/>
                </a:lnTo>
                <a:lnTo>
                  <a:pt x="105295" y="812"/>
                </a:lnTo>
                <a:lnTo>
                  <a:pt x="28663" y="304"/>
                </a:lnTo>
                <a:lnTo>
                  <a:pt x="0" y="187769"/>
                </a:lnTo>
                <a:lnTo>
                  <a:pt x="89573" y="188353"/>
                </a:lnTo>
                <a:lnTo>
                  <a:pt x="113715" y="185851"/>
                </a:lnTo>
                <a:lnTo>
                  <a:pt x="136347" y="177241"/>
                </a:lnTo>
                <a:lnTo>
                  <a:pt x="154152" y="161353"/>
                </a:lnTo>
                <a:lnTo>
                  <a:pt x="161239" y="143459"/>
                </a:lnTo>
                <a:lnTo>
                  <a:pt x="163779" y="137045"/>
                </a:lnTo>
                <a:lnTo>
                  <a:pt x="150685" y="99301"/>
                </a:lnTo>
                <a:lnTo>
                  <a:pt x="138404" y="92354"/>
                </a:lnTo>
                <a:lnTo>
                  <a:pt x="138607" y="90855"/>
                </a:lnTo>
                <a:lnTo>
                  <a:pt x="149898" y="85128"/>
                </a:lnTo>
                <a:lnTo>
                  <a:pt x="158686" y="76276"/>
                </a:lnTo>
                <a:lnTo>
                  <a:pt x="160616" y="72834"/>
                </a:lnTo>
                <a:lnTo>
                  <a:pt x="164820" y="65316"/>
                </a:lnTo>
                <a:lnTo>
                  <a:pt x="168160" y="53238"/>
                </a:lnTo>
                <a:close/>
              </a:path>
              <a:path w="1182370" h="195580">
                <a:moveTo>
                  <a:pt x="364134" y="2501"/>
                </a:moveTo>
                <a:lnTo>
                  <a:pt x="290207" y="2019"/>
                </a:lnTo>
                <a:lnTo>
                  <a:pt x="269151" y="38950"/>
                </a:lnTo>
                <a:lnTo>
                  <a:pt x="263728" y="50876"/>
                </a:lnTo>
                <a:lnTo>
                  <a:pt x="261848" y="50850"/>
                </a:lnTo>
                <a:lnTo>
                  <a:pt x="249110" y="1739"/>
                </a:lnTo>
                <a:lnTo>
                  <a:pt x="174650" y="1257"/>
                </a:lnTo>
                <a:lnTo>
                  <a:pt x="221526" y="108356"/>
                </a:lnTo>
                <a:lnTo>
                  <a:pt x="209194" y="189141"/>
                </a:lnTo>
                <a:lnTo>
                  <a:pt x="273545" y="189547"/>
                </a:lnTo>
                <a:lnTo>
                  <a:pt x="285877" y="108762"/>
                </a:lnTo>
                <a:lnTo>
                  <a:pt x="364134" y="2501"/>
                </a:lnTo>
                <a:close/>
              </a:path>
              <a:path w="1182370" h="195580">
                <a:moveTo>
                  <a:pt x="529145" y="80695"/>
                </a:moveTo>
                <a:lnTo>
                  <a:pt x="427558" y="80035"/>
                </a:lnTo>
                <a:lnTo>
                  <a:pt x="420801" y="124294"/>
                </a:lnTo>
                <a:lnTo>
                  <a:pt x="450570" y="124498"/>
                </a:lnTo>
                <a:lnTo>
                  <a:pt x="445414" y="131876"/>
                </a:lnTo>
                <a:lnTo>
                  <a:pt x="438035" y="136931"/>
                </a:lnTo>
                <a:lnTo>
                  <a:pt x="429628" y="139827"/>
                </a:lnTo>
                <a:lnTo>
                  <a:pt x="421398" y="140728"/>
                </a:lnTo>
                <a:lnTo>
                  <a:pt x="407606" y="137287"/>
                </a:lnTo>
                <a:lnTo>
                  <a:pt x="398335" y="128295"/>
                </a:lnTo>
                <a:lnTo>
                  <a:pt x="393661" y="115468"/>
                </a:lnTo>
                <a:lnTo>
                  <a:pt x="393661" y="100482"/>
                </a:lnTo>
                <a:lnTo>
                  <a:pt x="398576" y="84162"/>
                </a:lnTo>
                <a:lnTo>
                  <a:pt x="407733" y="70307"/>
                </a:lnTo>
                <a:lnTo>
                  <a:pt x="420649" y="60731"/>
                </a:lnTo>
                <a:lnTo>
                  <a:pt x="436829" y="57200"/>
                </a:lnTo>
                <a:lnTo>
                  <a:pt x="444334" y="58191"/>
                </a:lnTo>
                <a:lnTo>
                  <a:pt x="450824" y="60972"/>
                </a:lnTo>
                <a:lnTo>
                  <a:pt x="455993" y="65532"/>
                </a:lnTo>
                <a:lnTo>
                  <a:pt x="459574" y="71805"/>
                </a:lnTo>
                <a:lnTo>
                  <a:pt x="524662" y="48818"/>
                </a:lnTo>
                <a:lnTo>
                  <a:pt x="512445" y="27660"/>
                </a:lnTo>
                <a:lnTo>
                  <a:pt x="492239" y="12433"/>
                </a:lnTo>
                <a:lnTo>
                  <a:pt x="467868" y="3200"/>
                </a:lnTo>
                <a:lnTo>
                  <a:pt x="443141" y="0"/>
                </a:lnTo>
                <a:lnTo>
                  <a:pt x="402437" y="6464"/>
                </a:lnTo>
                <a:lnTo>
                  <a:pt x="367639" y="25590"/>
                </a:lnTo>
                <a:lnTo>
                  <a:pt x="341757" y="56261"/>
                </a:lnTo>
                <a:lnTo>
                  <a:pt x="327799" y="97307"/>
                </a:lnTo>
                <a:lnTo>
                  <a:pt x="329488" y="137668"/>
                </a:lnTo>
                <a:lnTo>
                  <a:pt x="346303" y="167805"/>
                </a:lnTo>
                <a:lnTo>
                  <a:pt x="375208" y="186740"/>
                </a:lnTo>
                <a:lnTo>
                  <a:pt x="413131" y="193446"/>
                </a:lnTo>
                <a:lnTo>
                  <a:pt x="434619" y="191427"/>
                </a:lnTo>
                <a:lnTo>
                  <a:pt x="476707" y="174866"/>
                </a:lnTo>
                <a:lnTo>
                  <a:pt x="510209" y="142443"/>
                </a:lnTo>
                <a:lnTo>
                  <a:pt x="525170" y="102768"/>
                </a:lnTo>
                <a:lnTo>
                  <a:pt x="529145" y="80695"/>
                </a:lnTo>
                <a:close/>
              </a:path>
              <a:path w="1182370" h="195580">
                <a:moveTo>
                  <a:pt x="743165" y="82105"/>
                </a:moveTo>
                <a:lnTo>
                  <a:pt x="641553" y="81432"/>
                </a:lnTo>
                <a:lnTo>
                  <a:pt x="634809" y="125704"/>
                </a:lnTo>
                <a:lnTo>
                  <a:pt x="664591" y="125882"/>
                </a:lnTo>
                <a:lnTo>
                  <a:pt x="659422" y="133248"/>
                </a:lnTo>
                <a:lnTo>
                  <a:pt x="652043" y="138315"/>
                </a:lnTo>
                <a:lnTo>
                  <a:pt x="643636" y="141236"/>
                </a:lnTo>
                <a:lnTo>
                  <a:pt x="635393" y="142138"/>
                </a:lnTo>
                <a:lnTo>
                  <a:pt x="621601" y="138696"/>
                </a:lnTo>
                <a:lnTo>
                  <a:pt x="612330" y="129692"/>
                </a:lnTo>
                <a:lnTo>
                  <a:pt x="607669" y="116852"/>
                </a:lnTo>
                <a:lnTo>
                  <a:pt x="607682" y="101892"/>
                </a:lnTo>
                <a:lnTo>
                  <a:pt x="612559" y="85572"/>
                </a:lnTo>
                <a:lnTo>
                  <a:pt x="621715" y="71704"/>
                </a:lnTo>
                <a:lnTo>
                  <a:pt x="634631" y="62115"/>
                </a:lnTo>
                <a:lnTo>
                  <a:pt x="650811" y="58585"/>
                </a:lnTo>
                <a:lnTo>
                  <a:pt x="658317" y="59563"/>
                </a:lnTo>
                <a:lnTo>
                  <a:pt x="664806" y="62369"/>
                </a:lnTo>
                <a:lnTo>
                  <a:pt x="670001" y="66929"/>
                </a:lnTo>
                <a:lnTo>
                  <a:pt x="673595" y="73190"/>
                </a:lnTo>
                <a:lnTo>
                  <a:pt x="738632" y="50228"/>
                </a:lnTo>
                <a:lnTo>
                  <a:pt x="726401" y="29057"/>
                </a:lnTo>
                <a:lnTo>
                  <a:pt x="706208" y="13817"/>
                </a:lnTo>
                <a:lnTo>
                  <a:pt x="681863" y="4597"/>
                </a:lnTo>
                <a:lnTo>
                  <a:pt x="657186" y="1409"/>
                </a:lnTo>
                <a:lnTo>
                  <a:pt x="616445" y="7848"/>
                </a:lnTo>
                <a:lnTo>
                  <a:pt x="581634" y="26987"/>
                </a:lnTo>
                <a:lnTo>
                  <a:pt x="555764" y="57658"/>
                </a:lnTo>
                <a:lnTo>
                  <a:pt x="541820" y="98717"/>
                </a:lnTo>
                <a:lnTo>
                  <a:pt x="543496" y="139065"/>
                </a:lnTo>
                <a:lnTo>
                  <a:pt x="560298" y="169202"/>
                </a:lnTo>
                <a:lnTo>
                  <a:pt x="589191" y="188137"/>
                </a:lnTo>
                <a:lnTo>
                  <a:pt x="627126" y="194856"/>
                </a:lnTo>
                <a:lnTo>
                  <a:pt x="648601" y="192836"/>
                </a:lnTo>
                <a:lnTo>
                  <a:pt x="690702" y="176263"/>
                </a:lnTo>
                <a:lnTo>
                  <a:pt x="724230" y="143840"/>
                </a:lnTo>
                <a:lnTo>
                  <a:pt x="739178" y="104152"/>
                </a:lnTo>
                <a:lnTo>
                  <a:pt x="743165" y="82105"/>
                </a:lnTo>
                <a:close/>
              </a:path>
              <a:path w="1182370" h="195580">
                <a:moveTo>
                  <a:pt x="976045" y="194119"/>
                </a:moveTo>
                <a:lnTo>
                  <a:pt x="974915" y="6464"/>
                </a:lnTo>
                <a:lnTo>
                  <a:pt x="907935" y="6032"/>
                </a:lnTo>
                <a:lnTo>
                  <a:pt x="876261" y="79476"/>
                </a:lnTo>
                <a:lnTo>
                  <a:pt x="873861" y="85559"/>
                </a:lnTo>
                <a:lnTo>
                  <a:pt x="871715" y="91808"/>
                </a:lnTo>
                <a:lnTo>
                  <a:pt x="867892" y="104330"/>
                </a:lnTo>
                <a:lnTo>
                  <a:pt x="866241" y="104305"/>
                </a:lnTo>
                <a:lnTo>
                  <a:pt x="856310" y="5689"/>
                </a:lnTo>
                <a:lnTo>
                  <a:pt x="788581" y="5245"/>
                </a:lnTo>
                <a:lnTo>
                  <a:pt x="730592" y="192532"/>
                </a:lnTo>
                <a:lnTo>
                  <a:pt x="794258" y="192951"/>
                </a:lnTo>
                <a:lnTo>
                  <a:pt x="816038" y="105473"/>
                </a:lnTo>
                <a:lnTo>
                  <a:pt x="819315" y="90309"/>
                </a:lnTo>
                <a:lnTo>
                  <a:pt x="821486" y="90322"/>
                </a:lnTo>
                <a:lnTo>
                  <a:pt x="820737" y="98285"/>
                </a:lnTo>
                <a:lnTo>
                  <a:pt x="821969" y="113741"/>
                </a:lnTo>
                <a:lnTo>
                  <a:pt x="833399" y="193192"/>
                </a:lnTo>
                <a:lnTo>
                  <a:pt x="871842" y="193446"/>
                </a:lnTo>
                <a:lnTo>
                  <a:pt x="913676" y="103606"/>
                </a:lnTo>
                <a:lnTo>
                  <a:pt x="918019" y="90944"/>
                </a:lnTo>
                <a:lnTo>
                  <a:pt x="919238" y="90970"/>
                </a:lnTo>
                <a:lnTo>
                  <a:pt x="912431" y="193700"/>
                </a:lnTo>
                <a:lnTo>
                  <a:pt x="976045" y="194119"/>
                </a:lnTo>
                <a:close/>
              </a:path>
              <a:path w="1182370" h="195580">
                <a:moveTo>
                  <a:pt x="1182103" y="195453"/>
                </a:moveTo>
                <a:lnTo>
                  <a:pt x="1177480" y="171272"/>
                </a:lnTo>
                <a:lnTo>
                  <a:pt x="1169009" y="127012"/>
                </a:lnTo>
                <a:lnTo>
                  <a:pt x="1158062" y="69761"/>
                </a:lnTo>
                <a:lnTo>
                  <a:pt x="1146162" y="7569"/>
                </a:lnTo>
                <a:lnTo>
                  <a:pt x="1105281" y="7315"/>
                </a:lnTo>
                <a:lnTo>
                  <a:pt x="1105281" y="127012"/>
                </a:lnTo>
                <a:lnTo>
                  <a:pt x="1078890" y="126847"/>
                </a:lnTo>
                <a:lnTo>
                  <a:pt x="1099642" y="69761"/>
                </a:lnTo>
                <a:lnTo>
                  <a:pt x="1102029" y="69761"/>
                </a:lnTo>
                <a:lnTo>
                  <a:pt x="1101966" y="85940"/>
                </a:lnTo>
                <a:lnTo>
                  <a:pt x="1102664" y="93916"/>
                </a:lnTo>
                <a:lnTo>
                  <a:pt x="1105281" y="127012"/>
                </a:lnTo>
                <a:lnTo>
                  <a:pt x="1105281" y="7315"/>
                </a:lnTo>
                <a:lnTo>
                  <a:pt x="1073365" y="7112"/>
                </a:lnTo>
                <a:lnTo>
                  <a:pt x="981837" y="194157"/>
                </a:lnTo>
                <a:lnTo>
                  <a:pt x="1051471" y="194602"/>
                </a:lnTo>
                <a:lnTo>
                  <a:pt x="1060310" y="171272"/>
                </a:lnTo>
                <a:lnTo>
                  <a:pt x="1110030" y="171615"/>
                </a:lnTo>
                <a:lnTo>
                  <a:pt x="1112469" y="195008"/>
                </a:lnTo>
                <a:lnTo>
                  <a:pt x="1182103" y="195453"/>
                </a:lnTo>
                <a:close/>
              </a:path>
            </a:pathLst>
          </a:custGeom>
          <a:solidFill>
            <a:srgbClr val="E31B23"/>
          </a:solidFill>
        </p:spPr>
        <p:txBody>
          <a:bodyPr wrap="square" lIns="0" tIns="0" rIns="0" bIns="0" rtlCol="0"/>
          <a:lstStyle/>
          <a:p>
            <a:endParaRPr/>
          </a:p>
        </p:txBody>
      </p:sp>
      <p:sp>
        <p:nvSpPr>
          <p:cNvPr id="25" name="object 38">
            <a:extLst>
              <a:ext uri="{FF2B5EF4-FFF2-40B4-BE49-F238E27FC236}">
                <a16:creationId xmlns:a16="http://schemas.microsoft.com/office/drawing/2014/main" id="{3A4BDBBA-5F6E-F3F5-2332-E33E22D4B418}"/>
              </a:ext>
            </a:extLst>
          </p:cNvPr>
          <p:cNvSpPr/>
          <p:nvPr/>
        </p:nvSpPr>
        <p:spPr>
          <a:xfrm>
            <a:off x="8227912" y="1423687"/>
            <a:ext cx="361950" cy="100330"/>
          </a:xfrm>
          <a:custGeom>
            <a:avLst/>
            <a:gdLst/>
            <a:ahLst/>
            <a:cxnLst/>
            <a:rect l="l" t="t" r="r" b="b"/>
            <a:pathLst>
              <a:path w="361950" h="100330">
                <a:moveTo>
                  <a:pt x="4787" y="79679"/>
                </a:moveTo>
                <a:lnTo>
                  <a:pt x="0" y="95148"/>
                </a:lnTo>
                <a:lnTo>
                  <a:pt x="4787" y="97853"/>
                </a:lnTo>
                <a:lnTo>
                  <a:pt x="13246" y="99606"/>
                </a:lnTo>
                <a:lnTo>
                  <a:pt x="22529" y="99669"/>
                </a:lnTo>
                <a:lnTo>
                  <a:pt x="29494" y="99342"/>
                </a:lnTo>
                <a:lnTo>
                  <a:pt x="56042" y="83604"/>
                </a:lnTo>
                <a:lnTo>
                  <a:pt x="22796" y="83604"/>
                </a:lnTo>
                <a:lnTo>
                  <a:pt x="16891" y="83566"/>
                </a:lnTo>
                <a:lnTo>
                  <a:pt x="8585" y="81978"/>
                </a:lnTo>
                <a:lnTo>
                  <a:pt x="4787" y="79679"/>
                </a:lnTo>
                <a:close/>
              </a:path>
              <a:path w="361950" h="100330">
                <a:moveTo>
                  <a:pt x="64026" y="59524"/>
                </a:moveTo>
                <a:lnTo>
                  <a:pt x="44475" y="59524"/>
                </a:lnTo>
                <a:lnTo>
                  <a:pt x="43370" y="65455"/>
                </a:lnTo>
                <a:lnTo>
                  <a:pt x="40327" y="74110"/>
                </a:lnTo>
                <a:lnTo>
                  <a:pt x="35769" y="79721"/>
                </a:lnTo>
                <a:lnTo>
                  <a:pt x="29868" y="82736"/>
                </a:lnTo>
                <a:lnTo>
                  <a:pt x="22796" y="83604"/>
                </a:lnTo>
                <a:lnTo>
                  <a:pt x="56042" y="83604"/>
                </a:lnTo>
                <a:lnTo>
                  <a:pt x="58545" y="79151"/>
                </a:lnTo>
                <a:lnTo>
                  <a:pt x="61511" y="70811"/>
                </a:lnTo>
                <a:lnTo>
                  <a:pt x="63639" y="61633"/>
                </a:lnTo>
                <a:lnTo>
                  <a:pt x="64026" y="59524"/>
                </a:lnTo>
                <a:close/>
              </a:path>
              <a:path w="361950" h="100330">
                <a:moveTo>
                  <a:pt x="48539" y="0"/>
                </a:moveTo>
                <a:lnTo>
                  <a:pt x="28662" y="3741"/>
                </a:lnTo>
                <a:lnTo>
                  <a:pt x="14166" y="13871"/>
                </a:lnTo>
                <a:lnTo>
                  <a:pt x="5319" y="28292"/>
                </a:lnTo>
                <a:lnTo>
                  <a:pt x="2387" y="44907"/>
                </a:lnTo>
                <a:lnTo>
                  <a:pt x="3976" y="54466"/>
                </a:lnTo>
                <a:lnTo>
                  <a:pt x="8361" y="62330"/>
                </a:lnTo>
                <a:lnTo>
                  <a:pt x="15287" y="67676"/>
                </a:lnTo>
                <a:lnTo>
                  <a:pt x="24498" y="69684"/>
                </a:lnTo>
                <a:lnTo>
                  <a:pt x="32664" y="69723"/>
                </a:lnTo>
                <a:lnTo>
                  <a:pt x="38836" y="66535"/>
                </a:lnTo>
                <a:lnTo>
                  <a:pt x="44196" y="59524"/>
                </a:lnTo>
                <a:lnTo>
                  <a:pt x="64026" y="59524"/>
                </a:lnTo>
                <a:lnTo>
                  <a:pt x="65013" y="54152"/>
                </a:lnTo>
                <a:lnTo>
                  <a:pt x="39712" y="54152"/>
                </a:lnTo>
                <a:lnTo>
                  <a:pt x="26885" y="54076"/>
                </a:lnTo>
                <a:lnTo>
                  <a:pt x="23787" y="48971"/>
                </a:lnTo>
                <a:lnTo>
                  <a:pt x="23787" y="41948"/>
                </a:lnTo>
                <a:lnTo>
                  <a:pt x="25341" y="32327"/>
                </a:lnTo>
                <a:lnTo>
                  <a:pt x="29681" y="23812"/>
                </a:lnTo>
                <a:lnTo>
                  <a:pt x="36319" y="17745"/>
                </a:lnTo>
                <a:lnTo>
                  <a:pt x="44767" y="15468"/>
                </a:lnTo>
                <a:lnTo>
                  <a:pt x="72119" y="15468"/>
                </a:lnTo>
                <a:lnTo>
                  <a:pt x="74053" y="4940"/>
                </a:lnTo>
                <a:lnTo>
                  <a:pt x="68352" y="2914"/>
                </a:lnTo>
                <a:lnTo>
                  <a:pt x="62210" y="1365"/>
                </a:lnTo>
                <a:lnTo>
                  <a:pt x="55612" y="368"/>
                </a:lnTo>
                <a:lnTo>
                  <a:pt x="48539" y="0"/>
                </a:lnTo>
                <a:close/>
              </a:path>
              <a:path w="361950" h="100330">
                <a:moveTo>
                  <a:pt x="72119" y="15468"/>
                </a:moveTo>
                <a:lnTo>
                  <a:pt x="44767" y="15468"/>
                </a:lnTo>
                <a:lnTo>
                  <a:pt x="47574" y="15494"/>
                </a:lnTo>
                <a:lnTo>
                  <a:pt x="50558" y="16065"/>
                </a:lnTo>
                <a:lnTo>
                  <a:pt x="52082" y="16776"/>
                </a:lnTo>
                <a:lnTo>
                  <a:pt x="46316" y="46748"/>
                </a:lnTo>
                <a:lnTo>
                  <a:pt x="39712" y="54152"/>
                </a:lnTo>
                <a:lnTo>
                  <a:pt x="65013" y="54152"/>
                </a:lnTo>
                <a:lnTo>
                  <a:pt x="72119" y="15468"/>
                </a:lnTo>
                <a:close/>
              </a:path>
              <a:path w="361950" h="100330">
                <a:moveTo>
                  <a:pt x="90093" y="1816"/>
                </a:moveTo>
                <a:lnTo>
                  <a:pt x="88766" y="14058"/>
                </a:lnTo>
                <a:lnTo>
                  <a:pt x="87814" y="21768"/>
                </a:lnTo>
                <a:lnTo>
                  <a:pt x="86601" y="29692"/>
                </a:lnTo>
                <a:lnTo>
                  <a:pt x="78689" y="70599"/>
                </a:lnTo>
                <a:lnTo>
                  <a:pt x="99098" y="70713"/>
                </a:lnTo>
                <a:lnTo>
                  <a:pt x="110826" y="27641"/>
                </a:lnTo>
                <a:lnTo>
                  <a:pt x="125450" y="20345"/>
                </a:lnTo>
                <a:lnTo>
                  <a:pt x="128592" y="20345"/>
                </a:lnTo>
                <a:lnTo>
                  <a:pt x="129430" y="16129"/>
                </a:lnTo>
                <a:lnTo>
                  <a:pt x="106298" y="16129"/>
                </a:lnTo>
                <a:lnTo>
                  <a:pt x="106870" y="11214"/>
                </a:lnTo>
                <a:lnTo>
                  <a:pt x="107289" y="6578"/>
                </a:lnTo>
                <a:lnTo>
                  <a:pt x="107556" y="1930"/>
                </a:lnTo>
                <a:lnTo>
                  <a:pt x="90093" y="1816"/>
                </a:lnTo>
                <a:close/>
              </a:path>
              <a:path w="361950" h="100330">
                <a:moveTo>
                  <a:pt x="128592" y="20345"/>
                </a:moveTo>
                <a:lnTo>
                  <a:pt x="125450" y="20345"/>
                </a:lnTo>
                <a:lnTo>
                  <a:pt x="126593" y="20358"/>
                </a:lnTo>
                <a:lnTo>
                  <a:pt x="127685" y="20358"/>
                </a:lnTo>
                <a:lnTo>
                  <a:pt x="128562" y="20497"/>
                </a:lnTo>
                <a:lnTo>
                  <a:pt x="128592" y="20345"/>
                </a:lnTo>
                <a:close/>
              </a:path>
              <a:path w="361950" h="100330">
                <a:moveTo>
                  <a:pt x="128676" y="508"/>
                </a:moveTo>
                <a:lnTo>
                  <a:pt x="121965" y="1628"/>
                </a:lnTo>
                <a:lnTo>
                  <a:pt x="116030" y="4837"/>
                </a:lnTo>
                <a:lnTo>
                  <a:pt x="110967" y="9785"/>
                </a:lnTo>
                <a:lnTo>
                  <a:pt x="106870" y="16129"/>
                </a:lnTo>
                <a:lnTo>
                  <a:pt x="129430" y="16129"/>
                </a:lnTo>
                <a:lnTo>
                  <a:pt x="132499" y="685"/>
                </a:lnTo>
                <a:lnTo>
                  <a:pt x="131368" y="660"/>
                </a:lnTo>
                <a:lnTo>
                  <a:pt x="130111" y="533"/>
                </a:lnTo>
                <a:lnTo>
                  <a:pt x="128676" y="508"/>
                </a:lnTo>
                <a:close/>
              </a:path>
              <a:path w="361950" h="100330">
                <a:moveTo>
                  <a:pt x="173888" y="800"/>
                </a:moveTo>
                <a:lnTo>
                  <a:pt x="157127" y="4149"/>
                </a:lnTo>
                <a:lnTo>
                  <a:pt x="144140" y="13450"/>
                </a:lnTo>
                <a:lnTo>
                  <a:pt x="135746" y="27240"/>
                </a:lnTo>
                <a:lnTo>
                  <a:pt x="132765" y="44056"/>
                </a:lnTo>
                <a:lnTo>
                  <a:pt x="134866" y="55710"/>
                </a:lnTo>
                <a:lnTo>
                  <a:pt x="140811" y="64728"/>
                </a:lnTo>
                <a:lnTo>
                  <a:pt x="150060" y="70570"/>
                </a:lnTo>
                <a:lnTo>
                  <a:pt x="162077" y="72694"/>
                </a:lnTo>
                <a:lnTo>
                  <a:pt x="162217" y="72694"/>
                </a:lnTo>
                <a:lnTo>
                  <a:pt x="178580" y="69522"/>
                </a:lnTo>
                <a:lnTo>
                  <a:pt x="191547" y="60525"/>
                </a:lnTo>
                <a:lnTo>
                  <a:pt x="193599" y="57226"/>
                </a:lnTo>
                <a:lnTo>
                  <a:pt x="164604" y="57226"/>
                </a:lnTo>
                <a:lnTo>
                  <a:pt x="157683" y="57175"/>
                </a:lnTo>
                <a:lnTo>
                  <a:pt x="153619" y="51803"/>
                </a:lnTo>
                <a:lnTo>
                  <a:pt x="153619" y="43776"/>
                </a:lnTo>
                <a:lnTo>
                  <a:pt x="154728" y="34953"/>
                </a:lnTo>
                <a:lnTo>
                  <a:pt x="158043" y="25987"/>
                </a:lnTo>
                <a:lnTo>
                  <a:pt x="163547" y="19045"/>
                </a:lnTo>
                <a:lnTo>
                  <a:pt x="171221" y="16294"/>
                </a:lnTo>
                <a:lnTo>
                  <a:pt x="199917" y="16294"/>
                </a:lnTo>
                <a:lnTo>
                  <a:pt x="195487" y="9251"/>
                </a:lnTo>
                <a:lnTo>
                  <a:pt x="186295" y="3106"/>
                </a:lnTo>
                <a:lnTo>
                  <a:pt x="173888" y="800"/>
                </a:lnTo>
                <a:close/>
              </a:path>
              <a:path w="361950" h="100330">
                <a:moveTo>
                  <a:pt x="199917" y="16294"/>
                </a:moveTo>
                <a:lnTo>
                  <a:pt x="171221" y="16294"/>
                </a:lnTo>
                <a:lnTo>
                  <a:pt x="179222" y="16344"/>
                </a:lnTo>
                <a:lnTo>
                  <a:pt x="182067" y="22987"/>
                </a:lnTo>
                <a:lnTo>
                  <a:pt x="182067" y="29438"/>
                </a:lnTo>
                <a:lnTo>
                  <a:pt x="180903" y="38725"/>
                </a:lnTo>
                <a:lnTo>
                  <a:pt x="177520" y="47747"/>
                </a:lnTo>
                <a:lnTo>
                  <a:pt x="172080" y="54561"/>
                </a:lnTo>
                <a:lnTo>
                  <a:pt x="164744" y="57226"/>
                </a:lnTo>
                <a:lnTo>
                  <a:pt x="193599" y="57226"/>
                </a:lnTo>
                <a:lnTo>
                  <a:pt x="200086" y="46798"/>
                </a:lnTo>
                <a:lnTo>
                  <a:pt x="203161" y="29438"/>
                </a:lnTo>
                <a:lnTo>
                  <a:pt x="201198" y="18330"/>
                </a:lnTo>
                <a:lnTo>
                  <a:pt x="199917" y="16294"/>
                </a:lnTo>
                <a:close/>
              </a:path>
              <a:path w="361950" h="100330">
                <a:moveTo>
                  <a:pt x="299923" y="2616"/>
                </a:moveTo>
                <a:lnTo>
                  <a:pt x="282600" y="99809"/>
                </a:lnTo>
                <a:lnTo>
                  <a:pt x="302869" y="99949"/>
                </a:lnTo>
                <a:lnTo>
                  <a:pt x="308381" y="70827"/>
                </a:lnTo>
                <a:lnTo>
                  <a:pt x="334313" y="70827"/>
                </a:lnTo>
                <a:lnTo>
                  <a:pt x="337866" y="70028"/>
                </a:lnTo>
                <a:lnTo>
                  <a:pt x="350493" y="59953"/>
                </a:lnTo>
                <a:lnTo>
                  <a:pt x="351375" y="58369"/>
                </a:lnTo>
                <a:lnTo>
                  <a:pt x="316788" y="58356"/>
                </a:lnTo>
                <a:lnTo>
                  <a:pt x="313855" y="57061"/>
                </a:lnTo>
                <a:lnTo>
                  <a:pt x="325791" y="19812"/>
                </a:lnTo>
                <a:lnTo>
                  <a:pt x="331317" y="18313"/>
                </a:lnTo>
                <a:lnTo>
                  <a:pt x="360112" y="18313"/>
                </a:lnTo>
                <a:lnTo>
                  <a:pt x="360085" y="18117"/>
                </a:lnTo>
                <a:lnTo>
                  <a:pt x="357696" y="13309"/>
                </a:lnTo>
                <a:lnTo>
                  <a:pt x="317119" y="13309"/>
                </a:lnTo>
                <a:lnTo>
                  <a:pt x="316788" y="13284"/>
                </a:lnTo>
                <a:lnTo>
                  <a:pt x="318071" y="2730"/>
                </a:lnTo>
                <a:lnTo>
                  <a:pt x="299923" y="2616"/>
                </a:lnTo>
                <a:close/>
              </a:path>
              <a:path w="361950" h="100330">
                <a:moveTo>
                  <a:pt x="334313" y="70827"/>
                </a:moveTo>
                <a:lnTo>
                  <a:pt x="308787" y="70827"/>
                </a:lnTo>
                <a:lnTo>
                  <a:pt x="311188" y="72250"/>
                </a:lnTo>
                <a:lnTo>
                  <a:pt x="315963" y="73685"/>
                </a:lnTo>
                <a:lnTo>
                  <a:pt x="321449" y="73723"/>
                </a:lnTo>
                <a:lnTo>
                  <a:pt x="334313" y="70827"/>
                </a:lnTo>
                <a:close/>
              </a:path>
              <a:path w="361950" h="100330">
                <a:moveTo>
                  <a:pt x="222059" y="2667"/>
                </a:moveTo>
                <a:lnTo>
                  <a:pt x="214744" y="41071"/>
                </a:lnTo>
                <a:lnTo>
                  <a:pt x="213740" y="45847"/>
                </a:lnTo>
                <a:lnTo>
                  <a:pt x="213417" y="49095"/>
                </a:lnTo>
                <a:lnTo>
                  <a:pt x="231063" y="73126"/>
                </a:lnTo>
                <a:lnTo>
                  <a:pt x="237266" y="72444"/>
                </a:lnTo>
                <a:lnTo>
                  <a:pt x="243355" y="70196"/>
                </a:lnTo>
                <a:lnTo>
                  <a:pt x="249214" y="66247"/>
                </a:lnTo>
                <a:lnTo>
                  <a:pt x="254723" y="60464"/>
                </a:lnTo>
                <a:lnTo>
                  <a:pt x="273381" y="60464"/>
                </a:lnTo>
                <a:lnTo>
                  <a:pt x="273723" y="58216"/>
                </a:lnTo>
                <a:lnTo>
                  <a:pt x="274014" y="56718"/>
                </a:lnTo>
                <a:lnTo>
                  <a:pt x="241198" y="56718"/>
                </a:lnTo>
                <a:lnTo>
                  <a:pt x="236131" y="56680"/>
                </a:lnTo>
                <a:lnTo>
                  <a:pt x="234289" y="53162"/>
                </a:lnTo>
                <a:lnTo>
                  <a:pt x="234391" y="45387"/>
                </a:lnTo>
                <a:lnTo>
                  <a:pt x="234696" y="42748"/>
                </a:lnTo>
                <a:lnTo>
                  <a:pt x="242328" y="2806"/>
                </a:lnTo>
                <a:lnTo>
                  <a:pt x="222059" y="2667"/>
                </a:lnTo>
                <a:close/>
              </a:path>
              <a:path w="361950" h="100330">
                <a:moveTo>
                  <a:pt x="273381" y="60464"/>
                </a:moveTo>
                <a:lnTo>
                  <a:pt x="254723" y="60464"/>
                </a:lnTo>
                <a:lnTo>
                  <a:pt x="255015" y="60629"/>
                </a:lnTo>
                <a:lnTo>
                  <a:pt x="253720" y="71729"/>
                </a:lnTo>
                <a:lnTo>
                  <a:pt x="271614" y="71843"/>
                </a:lnTo>
                <a:lnTo>
                  <a:pt x="272592" y="65659"/>
                </a:lnTo>
                <a:lnTo>
                  <a:pt x="273381" y="60464"/>
                </a:lnTo>
                <a:close/>
              </a:path>
              <a:path w="361950" h="100330">
                <a:moveTo>
                  <a:pt x="360112" y="18313"/>
                </a:moveTo>
                <a:lnTo>
                  <a:pt x="331317" y="18313"/>
                </a:lnTo>
                <a:lnTo>
                  <a:pt x="337794" y="18364"/>
                </a:lnTo>
                <a:lnTo>
                  <a:pt x="340182" y="24155"/>
                </a:lnTo>
                <a:lnTo>
                  <a:pt x="320890" y="58369"/>
                </a:lnTo>
                <a:lnTo>
                  <a:pt x="351375" y="58369"/>
                </a:lnTo>
                <a:lnTo>
                  <a:pt x="358602" y="45387"/>
                </a:lnTo>
                <a:lnTo>
                  <a:pt x="361467" y="28219"/>
                </a:lnTo>
                <a:lnTo>
                  <a:pt x="360112" y="18313"/>
                </a:lnTo>
                <a:close/>
              </a:path>
              <a:path w="361950" h="100330">
                <a:moveTo>
                  <a:pt x="263867" y="2946"/>
                </a:moveTo>
                <a:lnTo>
                  <a:pt x="255130" y="44054"/>
                </a:lnTo>
                <a:lnTo>
                  <a:pt x="241198" y="56718"/>
                </a:lnTo>
                <a:lnTo>
                  <a:pt x="274014" y="56718"/>
                </a:lnTo>
                <a:lnTo>
                  <a:pt x="275497" y="49095"/>
                </a:lnTo>
                <a:lnTo>
                  <a:pt x="284137" y="3073"/>
                </a:lnTo>
                <a:lnTo>
                  <a:pt x="263867" y="2946"/>
                </a:lnTo>
                <a:close/>
              </a:path>
              <a:path w="361950" h="100330">
                <a:moveTo>
                  <a:pt x="330898" y="1816"/>
                </a:moveTo>
                <a:lnTo>
                  <a:pt x="322719" y="5867"/>
                </a:lnTo>
                <a:lnTo>
                  <a:pt x="317119" y="13309"/>
                </a:lnTo>
                <a:lnTo>
                  <a:pt x="357696" y="13309"/>
                </a:lnTo>
                <a:lnTo>
                  <a:pt x="355928" y="9753"/>
                </a:lnTo>
                <a:lnTo>
                  <a:pt x="348978" y="4037"/>
                </a:lnTo>
                <a:lnTo>
                  <a:pt x="339217" y="1879"/>
                </a:lnTo>
                <a:lnTo>
                  <a:pt x="330898" y="1816"/>
                </a:lnTo>
                <a:close/>
              </a:path>
            </a:pathLst>
          </a:custGeom>
          <a:solidFill>
            <a:srgbClr val="E31B23"/>
          </a:solidFill>
        </p:spPr>
        <p:txBody>
          <a:bodyPr wrap="square" lIns="0" tIns="0" rIns="0" bIns="0" rtlCol="0"/>
          <a:lstStyle/>
          <a:p>
            <a:endParaRPr/>
          </a:p>
        </p:txBody>
      </p:sp>
      <p:pic>
        <p:nvPicPr>
          <p:cNvPr id="26" name="object 39">
            <a:extLst>
              <a:ext uri="{FF2B5EF4-FFF2-40B4-BE49-F238E27FC236}">
                <a16:creationId xmlns:a16="http://schemas.microsoft.com/office/drawing/2014/main" id="{894E0EF9-6CC1-6A4B-F714-FE223268B108}"/>
              </a:ext>
            </a:extLst>
          </p:cNvPr>
          <p:cNvPicPr/>
          <p:nvPr/>
        </p:nvPicPr>
        <p:blipFill>
          <a:blip r:embed="rId9" cstate="print"/>
          <a:stretch>
            <a:fillRect/>
          </a:stretch>
        </p:blipFill>
        <p:spPr>
          <a:xfrm>
            <a:off x="2023354" y="2611287"/>
            <a:ext cx="1133108" cy="231489"/>
          </a:xfrm>
          <a:prstGeom prst="rect">
            <a:avLst/>
          </a:prstGeom>
        </p:spPr>
      </p:pic>
      <p:grpSp>
        <p:nvGrpSpPr>
          <p:cNvPr id="27" name="object 40">
            <a:extLst>
              <a:ext uri="{FF2B5EF4-FFF2-40B4-BE49-F238E27FC236}">
                <a16:creationId xmlns:a16="http://schemas.microsoft.com/office/drawing/2014/main" id="{E25783DB-607A-9E39-F4C8-3707443AE6E6}"/>
              </a:ext>
            </a:extLst>
          </p:cNvPr>
          <p:cNvGrpSpPr/>
          <p:nvPr/>
        </p:nvGrpSpPr>
        <p:grpSpPr>
          <a:xfrm>
            <a:off x="4050528" y="2525964"/>
            <a:ext cx="756920" cy="399415"/>
            <a:chOff x="3115656" y="3317534"/>
            <a:chExt cx="756920" cy="399415"/>
          </a:xfrm>
        </p:grpSpPr>
        <p:sp>
          <p:nvSpPr>
            <p:cNvPr id="28" name="object 41">
              <a:extLst>
                <a:ext uri="{FF2B5EF4-FFF2-40B4-BE49-F238E27FC236}">
                  <a16:creationId xmlns:a16="http://schemas.microsoft.com/office/drawing/2014/main" id="{1DD4FAD4-738A-5876-FF4E-0131A75B4D91}"/>
                </a:ext>
              </a:extLst>
            </p:cNvPr>
            <p:cNvSpPr/>
            <p:nvPr/>
          </p:nvSpPr>
          <p:spPr>
            <a:xfrm>
              <a:off x="3115656" y="3317534"/>
              <a:ext cx="756920" cy="399415"/>
            </a:xfrm>
            <a:custGeom>
              <a:avLst/>
              <a:gdLst/>
              <a:ahLst/>
              <a:cxnLst/>
              <a:rect l="l" t="t" r="r" b="b"/>
              <a:pathLst>
                <a:path w="756920" h="399414">
                  <a:moveTo>
                    <a:pt x="756386" y="0"/>
                  </a:moveTo>
                  <a:lnTo>
                    <a:pt x="0" y="0"/>
                  </a:lnTo>
                  <a:lnTo>
                    <a:pt x="12" y="346417"/>
                  </a:lnTo>
                  <a:lnTo>
                    <a:pt x="4152" y="366907"/>
                  </a:lnTo>
                  <a:lnTo>
                    <a:pt x="15435" y="383654"/>
                  </a:lnTo>
                  <a:lnTo>
                    <a:pt x="32154" y="394952"/>
                  </a:lnTo>
                  <a:lnTo>
                    <a:pt x="52603" y="399097"/>
                  </a:lnTo>
                  <a:lnTo>
                    <a:pt x="703783" y="399097"/>
                  </a:lnTo>
                  <a:lnTo>
                    <a:pt x="740951" y="383654"/>
                  </a:lnTo>
                  <a:lnTo>
                    <a:pt x="756373" y="346417"/>
                  </a:lnTo>
                  <a:lnTo>
                    <a:pt x="756386" y="0"/>
                  </a:lnTo>
                  <a:close/>
                </a:path>
              </a:pathLst>
            </a:custGeom>
            <a:solidFill>
              <a:srgbClr val="FEDD00"/>
            </a:solidFill>
          </p:spPr>
          <p:txBody>
            <a:bodyPr wrap="square" lIns="0" tIns="0" rIns="0" bIns="0" rtlCol="0"/>
            <a:lstStyle/>
            <a:p>
              <a:endParaRPr/>
            </a:p>
          </p:txBody>
        </p:sp>
        <p:sp>
          <p:nvSpPr>
            <p:cNvPr id="29" name="object 42">
              <a:extLst>
                <a:ext uri="{FF2B5EF4-FFF2-40B4-BE49-F238E27FC236}">
                  <a16:creationId xmlns:a16="http://schemas.microsoft.com/office/drawing/2014/main" id="{C07871C1-826E-7441-0E03-4743743F2686}"/>
                </a:ext>
              </a:extLst>
            </p:cNvPr>
            <p:cNvSpPr/>
            <p:nvPr/>
          </p:nvSpPr>
          <p:spPr>
            <a:xfrm>
              <a:off x="3141865" y="3343668"/>
              <a:ext cx="704215" cy="342900"/>
            </a:xfrm>
            <a:custGeom>
              <a:avLst/>
              <a:gdLst/>
              <a:ahLst/>
              <a:cxnLst/>
              <a:rect l="l" t="t" r="r" b="b"/>
              <a:pathLst>
                <a:path w="704214" h="342900">
                  <a:moveTo>
                    <a:pt x="108915" y="276682"/>
                  </a:moveTo>
                  <a:lnTo>
                    <a:pt x="90690" y="276682"/>
                  </a:lnTo>
                  <a:lnTo>
                    <a:pt x="90690" y="340791"/>
                  </a:lnTo>
                  <a:lnTo>
                    <a:pt x="108915" y="340791"/>
                  </a:lnTo>
                  <a:lnTo>
                    <a:pt x="108915" y="276682"/>
                  </a:lnTo>
                  <a:close/>
                </a:path>
                <a:path w="704214" h="342900">
                  <a:moveTo>
                    <a:pt x="168859" y="315429"/>
                  </a:moveTo>
                  <a:lnTo>
                    <a:pt x="167487" y="310591"/>
                  </a:lnTo>
                  <a:lnTo>
                    <a:pt x="163995" y="307225"/>
                  </a:lnTo>
                  <a:lnTo>
                    <a:pt x="161239" y="304495"/>
                  </a:lnTo>
                  <a:lnTo>
                    <a:pt x="157010" y="302666"/>
                  </a:lnTo>
                  <a:lnTo>
                    <a:pt x="143230" y="300761"/>
                  </a:lnTo>
                  <a:lnTo>
                    <a:pt x="140931" y="300482"/>
                  </a:lnTo>
                  <a:lnTo>
                    <a:pt x="139560" y="299669"/>
                  </a:lnTo>
                  <a:lnTo>
                    <a:pt x="137718" y="297840"/>
                  </a:lnTo>
                  <a:lnTo>
                    <a:pt x="137439" y="296659"/>
                  </a:lnTo>
                  <a:lnTo>
                    <a:pt x="137439" y="293014"/>
                  </a:lnTo>
                  <a:lnTo>
                    <a:pt x="139738" y="289826"/>
                  </a:lnTo>
                  <a:lnTo>
                    <a:pt x="148196" y="289826"/>
                  </a:lnTo>
                  <a:lnTo>
                    <a:pt x="154965" y="289445"/>
                  </a:lnTo>
                  <a:lnTo>
                    <a:pt x="164223" y="292239"/>
                  </a:lnTo>
                  <a:lnTo>
                    <a:pt x="165023" y="289445"/>
                  </a:lnTo>
                  <a:lnTo>
                    <a:pt x="167957" y="279222"/>
                  </a:lnTo>
                  <a:lnTo>
                    <a:pt x="160947" y="276999"/>
                  </a:lnTo>
                  <a:lnTo>
                    <a:pt x="155168" y="275882"/>
                  </a:lnTo>
                  <a:lnTo>
                    <a:pt x="145808" y="275882"/>
                  </a:lnTo>
                  <a:lnTo>
                    <a:pt x="135801" y="277418"/>
                  </a:lnTo>
                  <a:lnTo>
                    <a:pt x="128282" y="281686"/>
                  </a:lnTo>
                  <a:lnTo>
                    <a:pt x="123558" y="288188"/>
                  </a:lnTo>
                  <a:lnTo>
                    <a:pt x="121920" y="296379"/>
                  </a:lnTo>
                  <a:lnTo>
                    <a:pt x="121920" y="301942"/>
                  </a:lnTo>
                  <a:lnTo>
                    <a:pt x="123393" y="306311"/>
                  </a:lnTo>
                  <a:lnTo>
                    <a:pt x="129362" y="312420"/>
                  </a:lnTo>
                  <a:lnTo>
                    <a:pt x="133769" y="314337"/>
                  </a:lnTo>
                  <a:lnTo>
                    <a:pt x="149567" y="316522"/>
                  </a:lnTo>
                  <a:lnTo>
                    <a:pt x="150952" y="317157"/>
                  </a:lnTo>
                  <a:lnTo>
                    <a:pt x="151777" y="317969"/>
                  </a:lnTo>
                  <a:lnTo>
                    <a:pt x="152692" y="318973"/>
                  </a:lnTo>
                  <a:lnTo>
                    <a:pt x="153060" y="320255"/>
                  </a:lnTo>
                  <a:lnTo>
                    <a:pt x="153060" y="325539"/>
                  </a:lnTo>
                  <a:lnTo>
                    <a:pt x="150025" y="327723"/>
                  </a:lnTo>
                  <a:lnTo>
                    <a:pt x="143687" y="327634"/>
                  </a:lnTo>
                  <a:lnTo>
                    <a:pt x="135826" y="327736"/>
                  </a:lnTo>
                  <a:lnTo>
                    <a:pt x="134759" y="327736"/>
                  </a:lnTo>
                  <a:lnTo>
                    <a:pt x="125171" y="324866"/>
                  </a:lnTo>
                  <a:lnTo>
                    <a:pt x="121056" y="338620"/>
                  </a:lnTo>
                  <a:lnTo>
                    <a:pt x="130378" y="342366"/>
                  </a:lnTo>
                  <a:lnTo>
                    <a:pt x="142608" y="341845"/>
                  </a:lnTo>
                  <a:lnTo>
                    <a:pt x="143598" y="341845"/>
                  </a:lnTo>
                  <a:lnTo>
                    <a:pt x="153365" y="340512"/>
                  </a:lnTo>
                  <a:lnTo>
                    <a:pt x="161404" y="336588"/>
                  </a:lnTo>
                  <a:lnTo>
                    <a:pt x="166852" y="330200"/>
                  </a:lnTo>
                  <a:lnTo>
                    <a:pt x="167411" y="327736"/>
                  </a:lnTo>
                  <a:lnTo>
                    <a:pt x="168859" y="321437"/>
                  </a:lnTo>
                  <a:lnTo>
                    <a:pt x="168859" y="315429"/>
                  </a:lnTo>
                  <a:close/>
                </a:path>
                <a:path w="704214" h="342900">
                  <a:moveTo>
                    <a:pt x="240601" y="304596"/>
                  </a:moveTo>
                  <a:lnTo>
                    <a:pt x="221742" y="277228"/>
                  </a:lnTo>
                  <a:lnTo>
                    <a:pt x="221742" y="294614"/>
                  </a:lnTo>
                  <a:lnTo>
                    <a:pt x="221742" y="322249"/>
                  </a:lnTo>
                  <a:lnTo>
                    <a:pt x="216496" y="327634"/>
                  </a:lnTo>
                  <a:lnTo>
                    <a:pt x="200317" y="327634"/>
                  </a:lnTo>
                  <a:lnTo>
                    <a:pt x="195084" y="322249"/>
                  </a:lnTo>
                  <a:lnTo>
                    <a:pt x="195084" y="294614"/>
                  </a:lnTo>
                  <a:lnTo>
                    <a:pt x="200317" y="289229"/>
                  </a:lnTo>
                  <a:lnTo>
                    <a:pt x="216496" y="289229"/>
                  </a:lnTo>
                  <a:lnTo>
                    <a:pt x="221742" y="294614"/>
                  </a:lnTo>
                  <a:lnTo>
                    <a:pt x="221742" y="277228"/>
                  </a:lnTo>
                  <a:lnTo>
                    <a:pt x="178333" y="292417"/>
                  </a:lnTo>
                  <a:lnTo>
                    <a:pt x="176225" y="304596"/>
                  </a:lnTo>
                  <a:lnTo>
                    <a:pt x="176225" y="312254"/>
                  </a:lnTo>
                  <a:lnTo>
                    <a:pt x="178333" y="324446"/>
                  </a:lnTo>
                  <a:lnTo>
                    <a:pt x="184505" y="333705"/>
                  </a:lnTo>
                  <a:lnTo>
                    <a:pt x="194589" y="339585"/>
                  </a:lnTo>
                  <a:lnTo>
                    <a:pt x="208407" y="341630"/>
                  </a:lnTo>
                  <a:lnTo>
                    <a:pt x="222237" y="339585"/>
                  </a:lnTo>
                  <a:lnTo>
                    <a:pt x="232321" y="333705"/>
                  </a:lnTo>
                  <a:lnTo>
                    <a:pt x="236372" y="327634"/>
                  </a:lnTo>
                  <a:lnTo>
                    <a:pt x="238506" y="324446"/>
                  </a:lnTo>
                  <a:lnTo>
                    <a:pt x="240601" y="312254"/>
                  </a:lnTo>
                  <a:lnTo>
                    <a:pt x="240601" y="304596"/>
                  </a:lnTo>
                  <a:close/>
                </a:path>
                <a:path w="704214" h="342900">
                  <a:moveTo>
                    <a:pt x="291274" y="325132"/>
                  </a:moveTo>
                  <a:lnTo>
                    <a:pt x="277685" y="325132"/>
                  </a:lnTo>
                  <a:lnTo>
                    <a:pt x="272262" y="325132"/>
                  </a:lnTo>
                  <a:lnTo>
                    <a:pt x="270878" y="323761"/>
                  </a:lnTo>
                  <a:lnTo>
                    <a:pt x="270878" y="276783"/>
                  </a:lnTo>
                  <a:lnTo>
                    <a:pt x="252107" y="276783"/>
                  </a:lnTo>
                  <a:lnTo>
                    <a:pt x="252107" y="334149"/>
                  </a:lnTo>
                  <a:lnTo>
                    <a:pt x="257454" y="340804"/>
                  </a:lnTo>
                  <a:lnTo>
                    <a:pt x="287883" y="340804"/>
                  </a:lnTo>
                  <a:lnTo>
                    <a:pt x="291274" y="325132"/>
                  </a:lnTo>
                  <a:close/>
                </a:path>
                <a:path w="704214" h="342900">
                  <a:moveTo>
                    <a:pt x="363804" y="340118"/>
                  </a:moveTo>
                  <a:lnTo>
                    <a:pt x="348665" y="289928"/>
                  </a:lnTo>
                  <a:lnTo>
                    <a:pt x="348462" y="289420"/>
                  </a:lnTo>
                  <a:lnTo>
                    <a:pt x="344868" y="280263"/>
                  </a:lnTo>
                  <a:lnTo>
                    <a:pt x="342963" y="276771"/>
                  </a:lnTo>
                  <a:lnTo>
                    <a:pt x="338175" y="276771"/>
                  </a:lnTo>
                  <a:lnTo>
                    <a:pt x="338175" y="314083"/>
                  </a:lnTo>
                  <a:lnTo>
                    <a:pt x="324485" y="314083"/>
                  </a:lnTo>
                  <a:lnTo>
                    <a:pt x="327228" y="303618"/>
                  </a:lnTo>
                  <a:lnTo>
                    <a:pt x="329704" y="294817"/>
                  </a:lnTo>
                  <a:lnTo>
                    <a:pt x="330796" y="291249"/>
                  </a:lnTo>
                  <a:lnTo>
                    <a:pt x="331546" y="289420"/>
                  </a:lnTo>
                  <a:lnTo>
                    <a:pt x="332270" y="291299"/>
                  </a:lnTo>
                  <a:lnTo>
                    <a:pt x="333349" y="294995"/>
                  </a:lnTo>
                  <a:lnTo>
                    <a:pt x="335711" y="303898"/>
                  </a:lnTo>
                  <a:lnTo>
                    <a:pt x="337032" y="309270"/>
                  </a:lnTo>
                  <a:lnTo>
                    <a:pt x="338175" y="314083"/>
                  </a:lnTo>
                  <a:lnTo>
                    <a:pt x="338175" y="276771"/>
                  </a:lnTo>
                  <a:lnTo>
                    <a:pt x="319455" y="276771"/>
                  </a:lnTo>
                  <a:lnTo>
                    <a:pt x="317754" y="280009"/>
                  </a:lnTo>
                  <a:lnTo>
                    <a:pt x="314337" y="288607"/>
                  </a:lnTo>
                  <a:lnTo>
                    <a:pt x="308991" y="303898"/>
                  </a:lnTo>
                  <a:lnTo>
                    <a:pt x="307263" y="309270"/>
                  </a:lnTo>
                  <a:lnTo>
                    <a:pt x="306031" y="313486"/>
                  </a:lnTo>
                  <a:lnTo>
                    <a:pt x="304088" y="319836"/>
                  </a:lnTo>
                  <a:lnTo>
                    <a:pt x="302298" y="325920"/>
                  </a:lnTo>
                  <a:lnTo>
                    <a:pt x="300443" y="332778"/>
                  </a:lnTo>
                  <a:lnTo>
                    <a:pt x="298627" y="340118"/>
                  </a:lnTo>
                  <a:lnTo>
                    <a:pt x="298627" y="340804"/>
                  </a:lnTo>
                  <a:lnTo>
                    <a:pt x="317398" y="340804"/>
                  </a:lnTo>
                  <a:lnTo>
                    <a:pt x="318262" y="337235"/>
                  </a:lnTo>
                  <a:lnTo>
                    <a:pt x="319366" y="332435"/>
                  </a:lnTo>
                  <a:lnTo>
                    <a:pt x="320408" y="328180"/>
                  </a:lnTo>
                  <a:lnTo>
                    <a:pt x="340817" y="328180"/>
                  </a:lnTo>
                  <a:lnTo>
                    <a:pt x="341934" y="332778"/>
                  </a:lnTo>
                  <a:lnTo>
                    <a:pt x="342798" y="337235"/>
                  </a:lnTo>
                  <a:lnTo>
                    <a:pt x="343662" y="340804"/>
                  </a:lnTo>
                  <a:lnTo>
                    <a:pt x="363804" y="340804"/>
                  </a:lnTo>
                  <a:lnTo>
                    <a:pt x="363804" y="340118"/>
                  </a:lnTo>
                  <a:close/>
                </a:path>
                <a:path w="704214" h="342900">
                  <a:moveTo>
                    <a:pt x="418807" y="315429"/>
                  </a:moveTo>
                  <a:lnTo>
                    <a:pt x="417436" y="310591"/>
                  </a:lnTo>
                  <a:lnTo>
                    <a:pt x="413943" y="307225"/>
                  </a:lnTo>
                  <a:lnTo>
                    <a:pt x="411187" y="304495"/>
                  </a:lnTo>
                  <a:lnTo>
                    <a:pt x="406958" y="302666"/>
                  </a:lnTo>
                  <a:lnTo>
                    <a:pt x="393179" y="300761"/>
                  </a:lnTo>
                  <a:lnTo>
                    <a:pt x="390880" y="300482"/>
                  </a:lnTo>
                  <a:lnTo>
                    <a:pt x="389509" y="299669"/>
                  </a:lnTo>
                  <a:lnTo>
                    <a:pt x="387667" y="297840"/>
                  </a:lnTo>
                  <a:lnTo>
                    <a:pt x="387388" y="296659"/>
                  </a:lnTo>
                  <a:lnTo>
                    <a:pt x="387388" y="293014"/>
                  </a:lnTo>
                  <a:lnTo>
                    <a:pt x="389686" y="289826"/>
                  </a:lnTo>
                  <a:lnTo>
                    <a:pt x="398145" y="289826"/>
                  </a:lnTo>
                  <a:lnTo>
                    <a:pt x="404914" y="289445"/>
                  </a:lnTo>
                  <a:lnTo>
                    <a:pt x="414172" y="292239"/>
                  </a:lnTo>
                  <a:lnTo>
                    <a:pt x="414972" y="289445"/>
                  </a:lnTo>
                  <a:lnTo>
                    <a:pt x="417906" y="279222"/>
                  </a:lnTo>
                  <a:lnTo>
                    <a:pt x="410895" y="276999"/>
                  </a:lnTo>
                  <a:lnTo>
                    <a:pt x="405117" y="275882"/>
                  </a:lnTo>
                  <a:lnTo>
                    <a:pt x="395757" y="275882"/>
                  </a:lnTo>
                  <a:lnTo>
                    <a:pt x="385749" y="277418"/>
                  </a:lnTo>
                  <a:lnTo>
                    <a:pt x="378231" y="281686"/>
                  </a:lnTo>
                  <a:lnTo>
                    <a:pt x="373507" y="288188"/>
                  </a:lnTo>
                  <a:lnTo>
                    <a:pt x="371868" y="296379"/>
                  </a:lnTo>
                  <a:lnTo>
                    <a:pt x="371868" y="301942"/>
                  </a:lnTo>
                  <a:lnTo>
                    <a:pt x="373341" y="306311"/>
                  </a:lnTo>
                  <a:lnTo>
                    <a:pt x="379310" y="312420"/>
                  </a:lnTo>
                  <a:lnTo>
                    <a:pt x="383717" y="314337"/>
                  </a:lnTo>
                  <a:lnTo>
                    <a:pt x="399516" y="316522"/>
                  </a:lnTo>
                  <a:lnTo>
                    <a:pt x="400900" y="317157"/>
                  </a:lnTo>
                  <a:lnTo>
                    <a:pt x="401726" y="317969"/>
                  </a:lnTo>
                  <a:lnTo>
                    <a:pt x="402640" y="318973"/>
                  </a:lnTo>
                  <a:lnTo>
                    <a:pt x="403009" y="320255"/>
                  </a:lnTo>
                  <a:lnTo>
                    <a:pt x="403009" y="325539"/>
                  </a:lnTo>
                  <a:lnTo>
                    <a:pt x="399973" y="327723"/>
                  </a:lnTo>
                  <a:lnTo>
                    <a:pt x="393636" y="327634"/>
                  </a:lnTo>
                  <a:lnTo>
                    <a:pt x="385775" y="327736"/>
                  </a:lnTo>
                  <a:lnTo>
                    <a:pt x="384708" y="327736"/>
                  </a:lnTo>
                  <a:lnTo>
                    <a:pt x="375119" y="324866"/>
                  </a:lnTo>
                  <a:lnTo>
                    <a:pt x="371005" y="338620"/>
                  </a:lnTo>
                  <a:lnTo>
                    <a:pt x="380326" y="342366"/>
                  </a:lnTo>
                  <a:lnTo>
                    <a:pt x="392557" y="341845"/>
                  </a:lnTo>
                  <a:lnTo>
                    <a:pt x="393547" y="341845"/>
                  </a:lnTo>
                  <a:lnTo>
                    <a:pt x="403313" y="340512"/>
                  </a:lnTo>
                  <a:lnTo>
                    <a:pt x="411353" y="336588"/>
                  </a:lnTo>
                  <a:lnTo>
                    <a:pt x="416801" y="330200"/>
                  </a:lnTo>
                  <a:lnTo>
                    <a:pt x="417360" y="327736"/>
                  </a:lnTo>
                  <a:lnTo>
                    <a:pt x="418807" y="321437"/>
                  </a:lnTo>
                  <a:lnTo>
                    <a:pt x="418807" y="315429"/>
                  </a:lnTo>
                  <a:close/>
                </a:path>
                <a:path w="704214" h="342900">
                  <a:moveTo>
                    <a:pt x="463219" y="276453"/>
                  </a:moveTo>
                  <a:lnTo>
                    <a:pt x="445147" y="276453"/>
                  </a:lnTo>
                  <a:lnTo>
                    <a:pt x="445147" y="325755"/>
                  </a:lnTo>
                  <a:lnTo>
                    <a:pt x="440270" y="328371"/>
                  </a:lnTo>
                  <a:lnTo>
                    <a:pt x="434936" y="327482"/>
                  </a:lnTo>
                  <a:lnTo>
                    <a:pt x="430860" y="326796"/>
                  </a:lnTo>
                  <a:lnTo>
                    <a:pt x="426224" y="325539"/>
                  </a:lnTo>
                  <a:lnTo>
                    <a:pt x="422262" y="338975"/>
                  </a:lnTo>
                  <a:lnTo>
                    <a:pt x="428104" y="340791"/>
                  </a:lnTo>
                  <a:lnTo>
                    <a:pt x="434657" y="341820"/>
                  </a:lnTo>
                  <a:lnTo>
                    <a:pt x="440093" y="341820"/>
                  </a:lnTo>
                  <a:lnTo>
                    <a:pt x="449033" y="340702"/>
                  </a:lnTo>
                  <a:lnTo>
                    <a:pt x="456399" y="336943"/>
                  </a:lnTo>
                  <a:lnTo>
                    <a:pt x="461378" y="329933"/>
                  </a:lnTo>
                  <a:lnTo>
                    <a:pt x="463219" y="319087"/>
                  </a:lnTo>
                  <a:lnTo>
                    <a:pt x="463219" y="276453"/>
                  </a:lnTo>
                  <a:close/>
                </a:path>
                <a:path w="704214" h="342900">
                  <a:moveTo>
                    <a:pt x="538924" y="304596"/>
                  </a:moveTo>
                  <a:lnTo>
                    <a:pt x="520065" y="277228"/>
                  </a:lnTo>
                  <a:lnTo>
                    <a:pt x="520065" y="294614"/>
                  </a:lnTo>
                  <a:lnTo>
                    <a:pt x="520065" y="322249"/>
                  </a:lnTo>
                  <a:lnTo>
                    <a:pt x="514819" y="327634"/>
                  </a:lnTo>
                  <a:lnTo>
                    <a:pt x="498640" y="327634"/>
                  </a:lnTo>
                  <a:lnTo>
                    <a:pt x="493407" y="322249"/>
                  </a:lnTo>
                  <a:lnTo>
                    <a:pt x="493407" y="294614"/>
                  </a:lnTo>
                  <a:lnTo>
                    <a:pt x="498640" y="289229"/>
                  </a:lnTo>
                  <a:lnTo>
                    <a:pt x="514819" y="289229"/>
                  </a:lnTo>
                  <a:lnTo>
                    <a:pt x="520065" y="294614"/>
                  </a:lnTo>
                  <a:lnTo>
                    <a:pt x="520065" y="277228"/>
                  </a:lnTo>
                  <a:lnTo>
                    <a:pt x="476643" y="292417"/>
                  </a:lnTo>
                  <a:lnTo>
                    <a:pt x="474548" y="304596"/>
                  </a:lnTo>
                  <a:lnTo>
                    <a:pt x="474548" y="312254"/>
                  </a:lnTo>
                  <a:lnTo>
                    <a:pt x="476643" y="324446"/>
                  </a:lnTo>
                  <a:lnTo>
                    <a:pt x="482828" y="333705"/>
                  </a:lnTo>
                  <a:lnTo>
                    <a:pt x="492912" y="339585"/>
                  </a:lnTo>
                  <a:lnTo>
                    <a:pt x="506730" y="341630"/>
                  </a:lnTo>
                  <a:lnTo>
                    <a:pt x="520547" y="339585"/>
                  </a:lnTo>
                  <a:lnTo>
                    <a:pt x="530644" y="333705"/>
                  </a:lnTo>
                  <a:lnTo>
                    <a:pt x="534695" y="327634"/>
                  </a:lnTo>
                  <a:lnTo>
                    <a:pt x="536816" y="324446"/>
                  </a:lnTo>
                  <a:lnTo>
                    <a:pt x="538924" y="312254"/>
                  </a:lnTo>
                  <a:lnTo>
                    <a:pt x="538924" y="304596"/>
                  </a:lnTo>
                  <a:close/>
                </a:path>
                <a:path w="704214" h="342900">
                  <a:moveTo>
                    <a:pt x="611632" y="276694"/>
                  </a:moveTo>
                  <a:lnTo>
                    <a:pt x="595096" y="276694"/>
                  </a:lnTo>
                  <a:lnTo>
                    <a:pt x="595096" y="309880"/>
                  </a:lnTo>
                  <a:lnTo>
                    <a:pt x="591845" y="305549"/>
                  </a:lnTo>
                  <a:lnTo>
                    <a:pt x="566724" y="276707"/>
                  </a:lnTo>
                  <a:lnTo>
                    <a:pt x="550189" y="276694"/>
                  </a:lnTo>
                  <a:lnTo>
                    <a:pt x="550189" y="340804"/>
                  </a:lnTo>
                  <a:lnTo>
                    <a:pt x="566724" y="340804"/>
                  </a:lnTo>
                  <a:lnTo>
                    <a:pt x="566724" y="302514"/>
                  </a:lnTo>
                  <a:lnTo>
                    <a:pt x="574535" y="312178"/>
                  </a:lnTo>
                  <a:lnTo>
                    <a:pt x="585952" y="327406"/>
                  </a:lnTo>
                  <a:lnTo>
                    <a:pt x="590245" y="333413"/>
                  </a:lnTo>
                  <a:lnTo>
                    <a:pt x="595261" y="340804"/>
                  </a:lnTo>
                  <a:lnTo>
                    <a:pt x="611632" y="340804"/>
                  </a:lnTo>
                  <a:lnTo>
                    <a:pt x="611632" y="276694"/>
                  </a:lnTo>
                  <a:close/>
                </a:path>
                <a:path w="704214" h="342900">
                  <a:moveTo>
                    <a:pt x="703948" y="0"/>
                  </a:moveTo>
                  <a:lnTo>
                    <a:pt x="0" y="0"/>
                  </a:lnTo>
                  <a:lnTo>
                    <a:pt x="0" y="218490"/>
                  </a:lnTo>
                  <a:lnTo>
                    <a:pt x="2070" y="228803"/>
                  </a:lnTo>
                  <a:lnTo>
                    <a:pt x="7734" y="237223"/>
                  </a:lnTo>
                  <a:lnTo>
                    <a:pt x="16116" y="242912"/>
                  </a:lnTo>
                  <a:lnTo>
                    <a:pt x="26390" y="244995"/>
                  </a:lnTo>
                  <a:lnTo>
                    <a:pt x="677583" y="244995"/>
                  </a:lnTo>
                  <a:lnTo>
                    <a:pt x="687832" y="242912"/>
                  </a:lnTo>
                  <a:lnTo>
                    <a:pt x="696214" y="237223"/>
                  </a:lnTo>
                  <a:lnTo>
                    <a:pt x="701865" y="228803"/>
                  </a:lnTo>
                  <a:lnTo>
                    <a:pt x="703948" y="218490"/>
                  </a:lnTo>
                  <a:lnTo>
                    <a:pt x="703948" y="0"/>
                  </a:lnTo>
                  <a:close/>
                </a:path>
              </a:pathLst>
            </a:custGeom>
            <a:solidFill>
              <a:srgbClr val="010202"/>
            </a:solidFill>
          </p:spPr>
          <p:txBody>
            <a:bodyPr wrap="square" lIns="0" tIns="0" rIns="0" bIns="0" rtlCol="0"/>
            <a:lstStyle/>
            <a:p>
              <a:endParaRPr/>
            </a:p>
          </p:txBody>
        </p:sp>
        <p:sp>
          <p:nvSpPr>
            <p:cNvPr id="30" name="object 43">
              <a:extLst>
                <a:ext uri="{FF2B5EF4-FFF2-40B4-BE49-F238E27FC236}">
                  <a16:creationId xmlns:a16="http://schemas.microsoft.com/office/drawing/2014/main" id="{946BC680-946C-16D0-B40F-A602A009866F}"/>
                </a:ext>
              </a:extLst>
            </p:cNvPr>
            <p:cNvSpPr/>
            <p:nvPr/>
          </p:nvSpPr>
          <p:spPr>
            <a:xfrm>
              <a:off x="3178098" y="3397478"/>
              <a:ext cx="641985" cy="149225"/>
            </a:xfrm>
            <a:custGeom>
              <a:avLst/>
              <a:gdLst/>
              <a:ahLst/>
              <a:cxnLst/>
              <a:rect l="l" t="t" r="r" b="b"/>
              <a:pathLst>
                <a:path w="641985" h="149225">
                  <a:moveTo>
                    <a:pt x="127609" y="62153"/>
                  </a:moveTo>
                  <a:lnTo>
                    <a:pt x="73723" y="62153"/>
                  </a:lnTo>
                  <a:lnTo>
                    <a:pt x="64109" y="94792"/>
                  </a:lnTo>
                  <a:lnTo>
                    <a:pt x="91097" y="94792"/>
                  </a:lnTo>
                  <a:lnTo>
                    <a:pt x="91097" y="115379"/>
                  </a:lnTo>
                  <a:lnTo>
                    <a:pt x="83908" y="116928"/>
                  </a:lnTo>
                  <a:lnTo>
                    <a:pt x="74396" y="116928"/>
                  </a:lnTo>
                  <a:lnTo>
                    <a:pt x="61709" y="114668"/>
                  </a:lnTo>
                  <a:lnTo>
                    <a:pt x="51625" y="107962"/>
                  </a:lnTo>
                  <a:lnTo>
                    <a:pt x="44958" y="97015"/>
                  </a:lnTo>
                  <a:lnTo>
                    <a:pt x="42545" y="81965"/>
                  </a:lnTo>
                  <a:lnTo>
                    <a:pt x="42545" y="66814"/>
                  </a:lnTo>
                  <a:lnTo>
                    <a:pt x="45897" y="50457"/>
                  </a:lnTo>
                  <a:lnTo>
                    <a:pt x="54533" y="39649"/>
                  </a:lnTo>
                  <a:lnTo>
                    <a:pt x="66306" y="33680"/>
                  </a:lnTo>
                  <a:lnTo>
                    <a:pt x="79057" y="31851"/>
                  </a:lnTo>
                  <a:lnTo>
                    <a:pt x="92494" y="32626"/>
                  </a:lnTo>
                  <a:lnTo>
                    <a:pt x="105003" y="34544"/>
                  </a:lnTo>
                  <a:lnTo>
                    <a:pt x="115519" y="37007"/>
                  </a:lnTo>
                  <a:lnTo>
                    <a:pt x="122948" y="39420"/>
                  </a:lnTo>
                  <a:lnTo>
                    <a:pt x="124510" y="39420"/>
                  </a:lnTo>
                  <a:lnTo>
                    <a:pt x="106299" y="2705"/>
                  </a:lnTo>
                  <a:lnTo>
                    <a:pt x="79057" y="0"/>
                  </a:lnTo>
                  <a:lnTo>
                    <a:pt x="71831" y="203"/>
                  </a:lnTo>
                  <a:lnTo>
                    <a:pt x="30784" y="11163"/>
                  </a:lnTo>
                  <a:lnTo>
                    <a:pt x="3860" y="42621"/>
                  </a:lnTo>
                  <a:lnTo>
                    <a:pt x="0" y="66814"/>
                  </a:lnTo>
                  <a:lnTo>
                    <a:pt x="0" y="81965"/>
                  </a:lnTo>
                  <a:lnTo>
                    <a:pt x="4775" y="109689"/>
                  </a:lnTo>
                  <a:lnTo>
                    <a:pt x="18796" y="130733"/>
                  </a:lnTo>
                  <a:lnTo>
                    <a:pt x="41630" y="144094"/>
                  </a:lnTo>
                  <a:lnTo>
                    <a:pt x="72847" y="148767"/>
                  </a:lnTo>
                  <a:lnTo>
                    <a:pt x="80416" y="148767"/>
                  </a:lnTo>
                  <a:lnTo>
                    <a:pt x="94399" y="147878"/>
                  </a:lnTo>
                  <a:lnTo>
                    <a:pt x="107950" y="145681"/>
                  </a:lnTo>
                  <a:lnTo>
                    <a:pt x="119532" y="142951"/>
                  </a:lnTo>
                  <a:lnTo>
                    <a:pt x="127609" y="140423"/>
                  </a:lnTo>
                  <a:lnTo>
                    <a:pt x="127609" y="62153"/>
                  </a:lnTo>
                  <a:close/>
                </a:path>
                <a:path w="641985" h="149225">
                  <a:moveTo>
                    <a:pt x="225933" y="115379"/>
                  </a:moveTo>
                  <a:lnTo>
                    <a:pt x="190690" y="115379"/>
                  </a:lnTo>
                  <a:lnTo>
                    <a:pt x="187579" y="112268"/>
                  </a:lnTo>
                  <a:lnTo>
                    <a:pt x="187579" y="100215"/>
                  </a:lnTo>
                  <a:lnTo>
                    <a:pt x="187579" y="1549"/>
                  </a:lnTo>
                  <a:lnTo>
                    <a:pt x="145237" y="1549"/>
                  </a:lnTo>
                  <a:lnTo>
                    <a:pt x="145237" y="107810"/>
                  </a:lnTo>
                  <a:lnTo>
                    <a:pt x="147497" y="124193"/>
                  </a:lnTo>
                  <a:lnTo>
                    <a:pt x="154292" y="136613"/>
                  </a:lnTo>
                  <a:lnTo>
                    <a:pt x="165633" y="144475"/>
                  </a:lnTo>
                  <a:lnTo>
                    <a:pt x="181559" y="147218"/>
                  </a:lnTo>
                  <a:lnTo>
                    <a:pt x="218300" y="147218"/>
                  </a:lnTo>
                  <a:lnTo>
                    <a:pt x="225933" y="115379"/>
                  </a:lnTo>
                  <a:close/>
                </a:path>
                <a:path w="641985" h="149225">
                  <a:moveTo>
                    <a:pt x="378675" y="145656"/>
                  </a:moveTo>
                  <a:lnTo>
                    <a:pt x="366433" y="99504"/>
                  </a:lnTo>
                  <a:lnTo>
                    <a:pt x="355028" y="62369"/>
                  </a:lnTo>
                  <a:lnTo>
                    <a:pt x="340690" y="22377"/>
                  </a:lnTo>
                  <a:lnTo>
                    <a:pt x="331660" y="1549"/>
                  </a:lnTo>
                  <a:lnTo>
                    <a:pt x="319417" y="1549"/>
                  </a:lnTo>
                  <a:lnTo>
                    <a:pt x="319417" y="86423"/>
                  </a:lnTo>
                  <a:lnTo>
                    <a:pt x="288531" y="86423"/>
                  </a:lnTo>
                  <a:lnTo>
                    <a:pt x="300304" y="42595"/>
                  </a:lnTo>
                  <a:lnTo>
                    <a:pt x="304469" y="30302"/>
                  </a:lnTo>
                  <a:lnTo>
                    <a:pt x="306095" y="34582"/>
                  </a:lnTo>
                  <a:lnTo>
                    <a:pt x="317347" y="77711"/>
                  </a:lnTo>
                  <a:lnTo>
                    <a:pt x="319417" y="86423"/>
                  </a:lnTo>
                  <a:lnTo>
                    <a:pt x="319417" y="1549"/>
                  </a:lnTo>
                  <a:lnTo>
                    <a:pt x="278638" y="1549"/>
                  </a:lnTo>
                  <a:lnTo>
                    <a:pt x="275082" y="9194"/>
                  </a:lnTo>
                  <a:lnTo>
                    <a:pt x="259664" y="49733"/>
                  </a:lnTo>
                  <a:lnTo>
                    <a:pt x="248335" y="85064"/>
                  </a:lnTo>
                  <a:lnTo>
                    <a:pt x="243954" y="99504"/>
                  </a:lnTo>
                  <a:lnTo>
                    <a:pt x="239915" y="113334"/>
                  </a:lnTo>
                  <a:lnTo>
                    <a:pt x="235902" y="128168"/>
                  </a:lnTo>
                  <a:lnTo>
                    <a:pt x="231635" y="145656"/>
                  </a:lnTo>
                  <a:lnTo>
                    <a:pt x="231635" y="147205"/>
                  </a:lnTo>
                  <a:lnTo>
                    <a:pt x="273964" y="147205"/>
                  </a:lnTo>
                  <a:lnTo>
                    <a:pt x="278917" y="126263"/>
                  </a:lnTo>
                  <a:lnTo>
                    <a:pt x="280771" y="118491"/>
                  </a:lnTo>
                  <a:lnTo>
                    <a:pt x="326809" y="118491"/>
                  </a:lnTo>
                  <a:lnTo>
                    <a:pt x="328599" y="126263"/>
                  </a:lnTo>
                  <a:lnTo>
                    <a:pt x="331749" y="140766"/>
                  </a:lnTo>
                  <a:lnTo>
                    <a:pt x="333222" y="147205"/>
                  </a:lnTo>
                  <a:lnTo>
                    <a:pt x="378675" y="147205"/>
                  </a:lnTo>
                  <a:lnTo>
                    <a:pt x="378675" y="145656"/>
                  </a:lnTo>
                  <a:close/>
                </a:path>
                <a:path w="641985" h="149225">
                  <a:moveTo>
                    <a:pt x="500507" y="1562"/>
                  </a:moveTo>
                  <a:lnTo>
                    <a:pt x="457962" y="1562"/>
                  </a:lnTo>
                  <a:lnTo>
                    <a:pt x="456272" y="11709"/>
                  </a:lnTo>
                  <a:lnTo>
                    <a:pt x="451205" y="36563"/>
                  </a:lnTo>
                  <a:lnTo>
                    <a:pt x="443242" y="70497"/>
                  </a:lnTo>
                  <a:lnTo>
                    <a:pt x="438416" y="89281"/>
                  </a:lnTo>
                  <a:lnTo>
                    <a:pt x="434111" y="104813"/>
                  </a:lnTo>
                  <a:lnTo>
                    <a:pt x="430771" y="115379"/>
                  </a:lnTo>
                  <a:lnTo>
                    <a:pt x="427647" y="105257"/>
                  </a:lnTo>
                  <a:lnTo>
                    <a:pt x="411822" y="38569"/>
                  </a:lnTo>
                  <a:lnTo>
                    <a:pt x="404952" y="1562"/>
                  </a:lnTo>
                  <a:lnTo>
                    <a:pt x="359486" y="1562"/>
                  </a:lnTo>
                  <a:lnTo>
                    <a:pt x="359486" y="3111"/>
                  </a:lnTo>
                  <a:lnTo>
                    <a:pt x="365150" y="29032"/>
                  </a:lnTo>
                  <a:lnTo>
                    <a:pt x="379158" y="83477"/>
                  </a:lnTo>
                  <a:lnTo>
                    <a:pt x="394182" y="131127"/>
                  </a:lnTo>
                  <a:lnTo>
                    <a:pt x="400481" y="147218"/>
                  </a:lnTo>
                  <a:lnTo>
                    <a:pt x="457962" y="147218"/>
                  </a:lnTo>
                  <a:lnTo>
                    <a:pt x="473163" y="104559"/>
                  </a:lnTo>
                  <a:lnTo>
                    <a:pt x="493382" y="32537"/>
                  </a:lnTo>
                  <a:lnTo>
                    <a:pt x="500507" y="3111"/>
                  </a:lnTo>
                  <a:lnTo>
                    <a:pt x="500507" y="1562"/>
                  </a:lnTo>
                  <a:close/>
                </a:path>
                <a:path w="641985" h="149225">
                  <a:moveTo>
                    <a:pt x="626491" y="145656"/>
                  </a:moveTo>
                  <a:lnTo>
                    <a:pt x="622223" y="128168"/>
                  </a:lnTo>
                  <a:lnTo>
                    <a:pt x="619620" y="118491"/>
                  </a:lnTo>
                  <a:lnTo>
                    <a:pt x="618236" y="113334"/>
                  </a:lnTo>
                  <a:lnTo>
                    <a:pt x="603516" y="64363"/>
                  </a:lnTo>
                  <a:lnTo>
                    <a:pt x="591477" y="30302"/>
                  </a:lnTo>
                  <a:lnTo>
                    <a:pt x="589140" y="23990"/>
                  </a:lnTo>
                  <a:lnTo>
                    <a:pt x="582917" y="8788"/>
                  </a:lnTo>
                  <a:lnTo>
                    <a:pt x="581609" y="5791"/>
                  </a:lnTo>
                  <a:lnTo>
                    <a:pt x="580428" y="3289"/>
                  </a:lnTo>
                  <a:lnTo>
                    <a:pt x="579475" y="1549"/>
                  </a:lnTo>
                  <a:lnTo>
                    <a:pt x="567245" y="1549"/>
                  </a:lnTo>
                  <a:lnTo>
                    <a:pt x="567245" y="86423"/>
                  </a:lnTo>
                  <a:lnTo>
                    <a:pt x="536359" y="86423"/>
                  </a:lnTo>
                  <a:lnTo>
                    <a:pt x="541096" y="68313"/>
                  </a:lnTo>
                  <a:lnTo>
                    <a:pt x="545490" y="52095"/>
                  </a:lnTo>
                  <a:lnTo>
                    <a:pt x="549325" y="39014"/>
                  </a:lnTo>
                  <a:lnTo>
                    <a:pt x="552310" y="30302"/>
                  </a:lnTo>
                  <a:lnTo>
                    <a:pt x="555129" y="39014"/>
                  </a:lnTo>
                  <a:lnTo>
                    <a:pt x="558749" y="52095"/>
                  </a:lnTo>
                  <a:lnTo>
                    <a:pt x="562889" y="68313"/>
                  </a:lnTo>
                  <a:lnTo>
                    <a:pt x="567245" y="86423"/>
                  </a:lnTo>
                  <a:lnTo>
                    <a:pt x="567245" y="1549"/>
                  </a:lnTo>
                  <a:lnTo>
                    <a:pt x="526453" y="1549"/>
                  </a:lnTo>
                  <a:lnTo>
                    <a:pt x="523760" y="7226"/>
                  </a:lnTo>
                  <a:lnTo>
                    <a:pt x="507961" y="48412"/>
                  </a:lnTo>
                  <a:lnTo>
                    <a:pt x="496163" y="85064"/>
                  </a:lnTo>
                  <a:lnTo>
                    <a:pt x="491782" y="99504"/>
                  </a:lnTo>
                  <a:lnTo>
                    <a:pt x="487730" y="113334"/>
                  </a:lnTo>
                  <a:lnTo>
                    <a:pt x="483730" y="128168"/>
                  </a:lnTo>
                  <a:lnTo>
                    <a:pt x="479463" y="145656"/>
                  </a:lnTo>
                  <a:lnTo>
                    <a:pt x="479463" y="147205"/>
                  </a:lnTo>
                  <a:lnTo>
                    <a:pt x="521804" y="147205"/>
                  </a:lnTo>
                  <a:lnTo>
                    <a:pt x="526757" y="126263"/>
                  </a:lnTo>
                  <a:lnTo>
                    <a:pt x="528612" y="118491"/>
                  </a:lnTo>
                  <a:lnTo>
                    <a:pt x="574636" y="118491"/>
                  </a:lnTo>
                  <a:lnTo>
                    <a:pt x="576427" y="126263"/>
                  </a:lnTo>
                  <a:lnTo>
                    <a:pt x="579589" y="140766"/>
                  </a:lnTo>
                  <a:lnTo>
                    <a:pt x="581050" y="147205"/>
                  </a:lnTo>
                  <a:lnTo>
                    <a:pt x="626491" y="147205"/>
                  </a:lnTo>
                  <a:lnTo>
                    <a:pt x="626491" y="145656"/>
                  </a:lnTo>
                  <a:close/>
                </a:path>
                <a:path w="641985" h="149225">
                  <a:moveTo>
                    <a:pt x="634047" y="28740"/>
                  </a:moveTo>
                  <a:lnTo>
                    <a:pt x="632980" y="27457"/>
                  </a:lnTo>
                  <a:lnTo>
                    <a:pt x="629716" y="22377"/>
                  </a:lnTo>
                  <a:lnTo>
                    <a:pt x="629031" y="21386"/>
                  </a:lnTo>
                  <a:lnTo>
                    <a:pt x="628815" y="21069"/>
                  </a:lnTo>
                  <a:lnTo>
                    <a:pt x="631761" y="20396"/>
                  </a:lnTo>
                  <a:lnTo>
                    <a:pt x="632650" y="19100"/>
                  </a:lnTo>
                  <a:lnTo>
                    <a:pt x="633272" y="18199"/>
                  </a:lnTo>
                  <a:lnTo>
                    <a:pt x="633272" y="12357"/>
                  </a:lnTo>
                  <a:lnTo>
                    <a:pt x="633272" y="11976"/>
                  </a:lnTo>
                  <a:lnTo>
                    <a:pt x="630478" y="9855"/>
                  </a:lnTo>
                  <a:lnTo>
                    <a:pt x="630161" y="9855"/>
                  </a:lnTo>
                  <a:lnTo>
                    <a:pt x="630161" y="13500"/>
                  </a:lnTo>
                  <a:lnTo>
                    <a:pt x="630161" y="17983"/>
                  </a:lnTo>
                  <a:lnTo>
                    <a:pt x="628662" y="19100"/>
                  </a:lnTo>
                  <a:lnTo>
                    <a:pt x="622439" y="19100"/>
                  </a:lnTo>
                  <a:lnTo>
                    <a:pt x="622439" y="12357"/>
                  </a:lnTo>
                  <a:lnTo>
                    <a:pt x="628573" y="12357"/>
                  </a:lnTo>
                  <a:lnTo>
                    <a:pt x="630161" y="13500"/>
                  </a:lnTo>
                  <a:lnTo>
                    <a:pt x="630161" y="9855"/>
                  </a:lnTo>
                  <a:lnTo>
                    <a:pt x="619404" y="9855"/>
                  </a:lnTo>
                  <a:lnTo>
                    <a:pt x="619404" y="28740"/>
                  </a:lnTo>
                  <a:lnTo>
                    <a:pt x="622439" y="28740"/>
                  </a:lnTo>
                  <a:lnTo>
                    <a:pt x="622439" y="21386"/>
                  </a:lnTo>
                  <a:lnTo>
                    <a:pt x="625690" y="21386"/>
                  </a:lnTo>
                  <a:lnTo>
                    <a:pt x="630694" y="28740"/>
                  </a:lnTo>
                  <a:lnTo>
                    <a:pt x="634047" y="28740"/>
                  </a:lnTo>
                  <a:close/>
                </a:path>
                <a:path w="641985" h="149225">
                  <a:moveTo>
                    <a:pt x="641629" y="10375"/>
                  </a:moveTo>
                  <a:lnTo>
                    <a:pt x="638721" y="7200"/>
                  </a:lnTo>
                  <a:lnTo>
                    <a:pt x="638721" y="10922"/>
                  </a:lnTo>
                  <a:lnTo>
                    <a:pt x="638695" y="28054"/>
                  </a:lnTo>
                  <a:lnTo>
                    <a:pt x="632383" y="33058"/>
                  </a:lnTo>
                  <a:lnTo>
                    <a:pt x="618731" y="33058"/>
                  </a:lnTo>
                  <a:lnTo>
                    <a:pt x="612432" y="28054"/>
                  </a:lnTo>
                  <a:lnTo>
                    <a:pt x="612432" y="10922"/>
                  </a:lnTo>
                  <a:lnTo>
                    <a:pt x="618350" y="5689"/>
                  </a:lnTo>
                  <a:lnTo>
                    <a:pt x="632752" y="5689"/>
                  </a:lnTo>
                  <a:lnTo>
                    <a:pt x="638721" y="10922"/>
                  </a:lnTo>
                  <a:lnTo>
                    <a:pt x="638721" y="7200"/>
                  </a:lnTo>
                  <a:lnTo>
                    <a:pt x="637349" y="5689"/>
                  </a:lnTo>
                  <a:lnTo>
                    <a:pt x="635266" y="3403"/>
                  </a:lnTo>
                  <a:lnTo>
                    <a:pt x="616229" y="3403"/>
                  </a:lnTo>
                  <a:lnTo>
                    <a:pt x="609701" y="10375"/>
                  </a:lnTo>
                  <a:lnTo>
                    <a:pt x="609625" y="28270"/>
                  </a:lnTo>
                  <a:lnTo>
                    <a:pt x="615632" y="35560"/>
                  </a:lnTo>
                  <a:lnTo>
                    <a:pt x="635177" y="35560"/>
                  </a:lnTo>
                  <a:lnTo>
                    <a:pt x="637387" y="33058"/>
                  </a:lnTo>
                  <a:lnTo>
                    <a:pt x="641629" y="28270"/>
                  </a:lnTo>
                  <a:lnTo>
                    <a:pt x="641629" y="10375"/>
                  </a:lnTo>
                  <a:close/>
                </a:path>
              </a:pathLst>
            </a:custGeom>
            <a:solidFill>
              <a:srgbClr val="FEDD00"/>
            </a:solidFill>
          </p:spPr>
          <p:txBody>
            <a:bodyPr wrap="square" lIns="0" tIns="0" rIns="0" bIns="0" rtlCol="0"/>
            <a:lstStyle/>
            <a:p>
              <a:endParaRPr/>
            </a:p>
          </p:txBody>
        </p:sp>
      </p:grpSp>
      <p:sp>
        <p:nvSpPr>
          <p:cNvPr id="31" name="object 44">
            <a:extLst>
              <a:ext uri="{FF2B5EF4-FFF2-40B4-BE49-F238E27FC236}">
                <a16:creationId xmlns:a16="http://schemas.microsoft.com/office/drawing/2014/main" id="{576330DD-2DED-45CC-0280-BA78F3AC869E}"/>
              </a:ext>
            </a:extLst>
          </p:cNvPr>
          <p:cNvSpPr/>
          <p:nvPr/>
        </p:nvSpPr>
        <p:spPr>
          <a:xfrm>
            <a:off x="5871222" y="5433703"/>
            <a:ext cx="972819" cy="165735"/>
          </a:xfrm>
          <a:custGeom>
            <a:avLst/>
            <a:gdLst/>
            <a:ahLst/>
            <a:cxnLst/>
            <a:rect l="l" t="t" r="r" b="b"/>
            <a:pathLst>
              <a:path w="972820" h="165735">
                <a:moveTo>
                  <a:pt x="99009" y="90220"/>
                </a:moveTo>
                <a:lnTo>
                  <a:pt x="94881" y="73075"/>
                </a:lnTo>
                <a:lnTo>
                  <a:pt x="84188" y="62953"/>
                </a:lnTo>
                <a:lnTo>
                  <a:pt x="69507" y="57556"/>
                </a:lnTo>
                <a:lnTo>
                  <a:pt x="41351" y="52501"/>
                </a:lnTo>
                <a:lnTo>
                  <a:pt x="31153" y="49326"/>
                </a:lnTo>
                <a:lnTo>
                  <a:pt x="24104" y="43878"/>
                </a:lnTo>
                <a:lnTo>
                  <a:pt x="21463" y="34975"/>
                </a:lnTo>
                <a:lnTo>
                  <a:pt x="23317" y="26289"/>
                </a:lnTo>
                <a:lnTo>
                  <a:pt x="28689" y="19875"/>
                </a:lnTo>
                <a:lnTo>
                  <a:pt x="37287" y="15887"/>
                </a:lnTo>
                <a:lnTo>
                  <a:pt x="48831" y="14528"/>
                </a:lnTo>
                <a:lnTo>
                  <a:pt x="60528" y="16446"/>
                </a:lnTo>
                <a:lnTo>
                  <a:pt x="69532" y="22009"/>
                </a:lnTo>
                <a:lnTo>
                  <a:pt x="75501" y="30924"/>
                </a:lnTo>
                <a:lnTo>
                  <a:pt x="78066" y="42913"/>
                </a:lnTo>
                <a:lnTo>
                  <a:pt x="95465" y="42913"/>
                </a:lnTo>
                <a:lnTo>
                  <a:pt x="91313" y="24879"/>
                </a:lnTo>
                <a:lnTo>
                  <a:pt x="81927" y="11379"/>
                </a:lnTo>
                <a:lnTo>
                  <a:pt x="67830" y="2921"/>
                </a:lnTo>
                <a:lnTo>
                  <a:pt x="49504" y="0"/>
                </a:lnTo>
                <a:lnTo>
                  <a:pt x="30137" y="2374"/>
                </a:lnTo>
                <a:lnTo>
                  <a:pt x="15697" y="9334"/>
                </a:lnTo>
                <a:lnTo>
                  <a:pt x="6667" y="20662"/>
                </a:lnTo>
                <a:lnTo>
                  <a:pt x="3543" y="36156"/>
                </a:lnTo>
                <a:lnTo>
                  <a:pt x="7429" y="51993"/>
                </a:lnTo>
                <a:lnTo>
                  <a:pt x="17513" y="61391"/>
                </a:lnTo>
                <a:lnTo>
                  <a:pt x="31419" y="66446"/>
                </a:lnTo>
                <a:lnTo>
                  <a:pt x="59550" y="71488"/>
                </a:lnTo>
                <a:lnTo>
                  <a:pt x="70459" y="75057"/>
                </a:lnTo>
                <a:lnTo>
                  <a:pt x="78079" y="81343"/>
                </a:lnTo>
                <a:lnTo>
                  <a:pt x="80937" y="91744"/>
                </a:lnTo>
                <a:lnTo>
                  <a:pt x="78841" y="101117"/>
                </a:lnTo>
                <a:lnTo>
                  <a:pt x="72745" y="108064"/>
                </a:lnTo>
                <a:lnTo>
                  <a:pt x="62979" y="112395"/>
                </a:lnTo>
                <a:lnTo>
                  <a:pt x="49847" y="113880"/>
                </a:lnTo>
                <a:lnTo>
                  <a:pt x="37020" y="111810"/>
                </a:lnTo>
                <a:lnTo>
                  <a:pt x="27127" y="105829"/>
                </a:lnTo>
                <a:lnTo>
                  <a:pt x="20535" y="96266"/>
                </a:lnTo>
                <a:lnTo>
                  <a:pt x="17576" y="83464"/>
                </a:lnTo>
                <a:lnTo>
                  <a:pt x="0" y="83464"/>
                </a:lnTo>
                <a:lnTo>
                  <a:pt x="4508" y="102463"/>
                </a:lnTo>
                <a:lnTo>
                  <a:pt x="14617" y="116586"/>
                </a:lnTo>
                <a:lnTo>
                  <a:pt x="29794" y="125374"/>
                </a:lnTo>
                <a:lnTo>
                  <a:pt x="49504" y="128409"/>
                </a:lnTo>
                <a:lnTo>
                  <a:pt x="70358" y="125818"/>
                </a:lnTo>
                <a:lnTo>
                  <a:pt x="85915" y="118313"/>
                </a:lnTo>
                <a:lnTo>
                  <a:pt x="95643" y="106311"/>
                </a:lnTo>
                <a:lnTo>
                  <a:pt x="99009" y="90220"/>
                </a:lnTo>
                <a:close/>
              </a:path>
              <a:path w="972820" h="165735">
                <a:moveTo>
                  <a:pt x="163614" y="42570"/>
                </a:moveTo>
                <a:lnTo>
                  <a:pt x="120865" y="42570"/>
                </a:lnTo>
                <a:lnTo>
                  <a:pt x="120865" y="42227"/>
                </a:lnTo>
                <a:lnTo>
                  <a:pt x="127673" y="38722"/>
                </a:lnTo>
                <a:lnTo>
                  <a:pt x="132778" y="33870"/>
                </a:lnTo>
                <a:lnTo>
                  <a:pt x="135978" y="27889"/>
                </a:lnTo>
                <a:lnTo>
                  <a:pt x="137083" y="20942"/>
                </a:lnTo>
                <a:lnTo>
                  <a:pt x="137083" y="13843"/>
                </a:lnTo>
                <a:lnTo>
                  <a:pt x="120192" y="13843"/>
                </a:lnTo>
                <a:lnTo>
                  <a:pt x="120192" y="42570"/>
                </a:lnTo>
                <a:lnTo>
                  <a:pt x="105994" y="42570"/>
                </a:lnTo>
                <a:lnTo>
                  <a:pt x="105994" y="54902"/>
                </a:lnTo>
                <a:lnTo>
                  <a:pt x="119011" y="54902"/>
                </a:lnTo>
                <a:lnTo>
                  <a:pt x="119011" y="102387"/>
                </a:lnTo>
                <a:lnTo>
                  <a:pt x="120802" y="113372"/>
                </a:lnTo>
                <a:lnTo>
                  <a:pt x="125958" y="121539"/>
                </a:lnTo>
                <a:lnTo>
                  <a:pt x="134188" y="126644"/>
                </a:lnTo>
                <a:lnTo>
                  <a:pt x="145199" y="128397"/>
                </a:lnTo>
                <a:lnTo>
                  <a:pt x="151282" y="128397"/>
                </a:lnTo>
                <a:lnTo>
                  <a:pt x="157695" y="127050"/>
                </a:lnTo>
                <a:lnTo>
                  <a:pt x="162433" y="124853"/>
                </a:lnTo>
                <a:lnTo>
                  <a:pt x="162433" y="112014"/>
                </a:lnTo>
                <a:lnTo>
                  <a:pt x="159054" y="113703"/>
                </a:lnTo>
                <a:lnTo>
                  <a:pt x="154660" y="114719"/>
                </a:lnTo>
                <a:lnTo>
                  <a:pt x="141312" y="114719"/>
                </a:lnTo>
                <a:lnTo>
                  <a:pt x="135902" y="109651"/>
                </a:lnTo>
                <a:lnTo>
                  <a:pt x="135902" y="54902"/>
                </a:lnTo>
                <a:lnTo>
                  <a:pt x="163614" y="54902"/>
                </a:lnTo>
                <a:lnTo>
                  <a:pt x="163614" y="42570"/>
                </a:lnTo>
                <a:close/>
              </a:path>
              <a:path w="972820" h="165735">
                <a:moveTo>
                  <a:pt x="231381" y="43421"/>
                </a:moveTo>
                <a:lnTo>
                  <a:pt x="228003" y="41897"/>
                </a:lnTo>
                <a:lnTo>
                  <a:pt x="223100" y="40881"/>
                </a:lnTo>
                <a:lnTo>
                  <a:pt x="218376" y="40881"/>
                </a:lnTo>
                <a:lnTo>
                  <a:pt x="207048" y="43230"/>
                </a:lnTo>
                <a:lnTo>
                  <a:pt x="198602" y="50025"/>
                </a:lnTo>
                <a:lnTo>
                  <a:pt x="193319" y="60921"/>
                </a:lnTo>
                <a:lnTo>
                  <a:pt x="191503" y="75526"/>
                </a:lnTo>
                <a:lnTo>
                  <a:pt x="191160" y="75526"/>
                </a:lnTo>
                <a:lnTo>
                  <a:pt x="191160" y="42583"/>
                </a:lnTo>
                <a:lnTo>
                  <a:pt x="174269" y="42583"/>
                </a:lnTo>
                <a:lnTo>
                  <a:pt x="174269" y="126720"/>
                </a:lnTo>
                <a:lnTo>
                  <a:pt x="191160" y="126720"/>
                </a:lnTo>
                <a:lnTo>
                  <a:pt x="191160" y="86677"/>
                </a:lnTo>
                <a:lnTo>
                  <a:pt x="192709" y="73774"/>
                </a:lnTo>
                <a:lnTo>
                  <a:pt x="197205" y="64160"/>
                </a:lnTo>
                <a:lnTo>
                  <a:pt x="204419" y="58166"/>
                </a:lnTo>
                <a:lnTo>
                  <a:pt x="214147" y="56095"/>
                </a:lnTo>
                <a:lnTo>
                  <a:pt x="218541" y="56095"/>
                </a:lnTo>
                <a:lnTo>
                  <a:pt x="223100" y="57277"/>
                </a:lnTo>
                <a:lnTo>
                  <a:pt x="226314" y="59131"/>
                </a:lnTo>
                <a:lnTo>
                  <a:pt x="231381" y="43421"/>
                </a:lnTo>
                <a:close/>
              </a:path>
              <a:path w="972820" h="165735">
                <a:moveTo>
                  <a:pt x="319773" y="42570"/>
                </a:moveTo>
                <a:lnTo>
                  <a:pt x="301701" y="42570"/>
                </a:lnTo>
                <a:lnTo>
                  <a:pt x="278714" y="125526"/>
                </a:lnTo>
                <a:lnTo>
                  <a:pt x="278384" y="125526"/>
                </a:lnTo>
                <a:lnTo>
                  <a:pt x="255397" y="42570"/>
                </a:lnTo>
                <a:lnTo>
                  <a:pt x="237159" y="42570"/>
                </a:lnTo>
                <a:lnTo>
                  <a:pt x="262496" y="126707"/>
                </a:lnTo>
                <a:lnTo>
                  <a:pt x="276517" y="126707"/>
                </a:lnTo>
                <a:lnTo>
                  <a:pt x="264858" y="165569"/>
                </a:lnTo>
                <a:lnTo>
                  <a:pt x="282943" y="165569"/>
                </a:lnTo>
                <a:lnTo>
                  <a:pt x="319773" y="42570"/>
                </a:lnTo>
                <a:close/>
              </a:path>
              <a:path w="972820" h="165735">
                <a:moveTo>
                  <a:pt x="406209" y="74841"/>
                </a:moveTo>
                <a:lnTo>
                  <a:pt x="404164" y="60566"/>
                </a:lnTo>
                <a:lnTo>
                  <a:pt x="398259" y="49885"/>
                </a:lnTo>
                <a:lnTo>
                  <a:pt x="388810" y="43205"/>
                </a:lnTo>
                <a:lnTo>
                  <a:pt x="376135" y="40881"/>
                </a:lnTo>
                <a:lnTo>
                  <a:pt x="364236" y="42989"/>
                </a:lnTo>
                <a:lnTo>
                  <a:pt x="355371" y="49060"/>
                </a:lnTo>
                <a:lnTo>
                  <a:pt x="349821" y="58775"/>
                </a:lnTo>
                <a:lnTo>
                  <a:pt x="347916" y="71805"/>
                </a:lnTo>
                <a:lnTo>
                  <a:pt x="347573" y="71805"/>
                </a:lnTo>
                <a:lnTo>
                  <a:pt x="347573" y="42570"/>
                </a:lnTo>
                <a:lnTo>
                  <a:pt x="330682" y="42570"/>
                </a:lnTo>
                <a:lnTo>
                  <a:pt x="330682" y="126707"/>
                </a:lnTo>
                <a:lnTo>
                  <a:pt x="347573" y="126707"/>
                </a:lnTo>
                <a:lnTo>
                  <a:pt x="347573" y="80924"/>
                </a:lnTo>
                <a:lnTo>
                  <a:pt x="349072" y="69824"/>
                </a:lnTo>
                <a:lnTo>
                  <a:pt x="353441" y="61531"/>
                </a:lnTo>
                <a:lnTo>
                  <a:pt x="360400" y="56349"/>
                </a:lnTo>
                <a:lnTo>
                  <a:pt x="369709" y="54559"/>
                </a:lnTo>
                <a:lnTo>
                  <a:pt x="377964" y="55956"/>
                </a:lnTo>
                <a:lnTo>
                  <a:pt x="384124" y="60020"/>
                </a:lnTo>
                <a:lnTo>
                  <a:pt x="387972" y="66548"/>
                </a:lnTo>
                <a:lnTo>
                  <a:pt x="389305" y="75349"/>
                </a:lnTo>
                <a:lnTo>
                  <a:pt x="389305" y="126707"/>
                </a:lnTo>
                <a:lnTo>
                  <a:pt x="406209" y="126707"/>
                </a:lnTo>
                <a:lnTo>
                  <a:pt x="406209" y="74841"/>
                </a:lnTo>
                <a:close/>
              </a:path>
              <a:path w="972820" h="165735">
                <a:moveTo>
                  <a:pt x="472579" y="42570"/>
                </a:moveTo>
                <a:lnTo>
                  <a:pt x="429831" y="42570"/>
                </a:lnTo>
                <a:lnTo>
                  <a:pt x="429831" y="42227"/>
                </a:lnTo>
                <a:lnTo>
                  <a:pt x="436638" y="38722"/>
                </a:lnTo>
                <a:lnTo>
                  <a:pt x="441744" y="33870"/>
                </a:lnTo>
                <a:lnTo>
                  <a:pt x="444944" y="27889"/>
                </a:lnTo>
                <a:lnTo>
                  <a:pt x="446049" y="20942"/>
                </a:lnTo>
                <a:lnTo>
                  <a:pt x="446049" y="13843"/>
                </a:lnTo>
                <a:lnTo>
                  <a:pt x="429158" y="13843"/>
                </a:lnTo>
                <a:lnTo>
                  <a:pt x="429158" y="42570"/>
                </a:lnTo>
                <a:lnTo>
                  <a:pt x="414959" y="42570"/>
                </a:lnTo>
                <a:lnTo>
                  <a:pt x="414959" y="54902"/>
                </a:lnTo>
                <a:lnTo>
                  <a:pt x="427977" y="54902"/>
                </a:lnTo>
                <a:lnTo>
                  <a:pt x="427977" y="102387"/>
                </a:lnTo>
                <a:lnTo>
                  <a:pt x="429768" y="113372"/>
                </a:lnTo>
                <a:lnTo>
                  <a:pt x="434924" y="121539"/>
                </a:lnTo>
                <a:lnTo>
                  <a:pt x="443153" y="126644"/>
                </a:lnTo>
                <a:lnTo>
                  <a:pt x="454164" y="128397"/>
                </a:lnTo>
                <a:lnTo>
                  <a:pt x="460248" y="128397"/>
                </a:lnTo>
                <a:lnTo>
                  <a:pt x="466661" y="127050"/>
                </a:lnTo>
                <a:lnTo>
                  <a:pt x="471398" y="124853"/>
                </a:lnTo>
                <a:lnTo>
                  <a:pt x="471398" y="112014"/>
                </a:lnTo>
                <a:lnTo>
                  <a:pt x="468020" y="113703"/>
                </a:lnTo>
                <a:lnTo>
                  <a:pt x="463626" y="114719"/>
                </a:lnTo>
                <a:lnTo>
                  <a:pt x="450278" y="114719"/>
                </a:lnTo>
                <a:lnTo>
                  <a:pt x="444868" y="109651"/>
                </a:lnTo>
                <a:lnTo>
                  <a:pt x="444868" y="54902"/>
                </a:lnTo>
                <a:lnTo>
                  <a:pt x="472579" y="54902"/>
                </a:lnTo>
                <a:lnTo>
                  <a:pt x="472579" y="42570"/>
                </a:lnTo>
                <a:close/>
              </a:path>
              <a:path w="972820" h="165735">
                <a:moveTo>
                  <a:pt x="540346" y="43421"/>
                </a:moveTo>
                <a:lnTo>
                  <a:pt x="536968" y="41897"/>
                </a:lnTo>
                <a:lnTo>
                  <a:pt x="532066" y="40881"/>
                </a:lnTo>
                <a:lnTo>
                  <a:pt x="527329" y="40881"/>
                </a:lnTo>
                <a:lnTo>
                  <a:pt x="516001" y="43230"/>
                </a:lnTo>
                <a:lnTo>
                  <a:pt x="507555" y="50025"/>
                </a:lnTo>
                <a:lnTo>
                  <a:pt x="502285" y="60921"/>
                </a:lnTo>
                <a:lnTo>
                  <a:pt x="500468" y="75526"/>
                </a:lnTo>
                <a:lnTo>
                  <a:pt x="500126" y="75526"/>
                </a:lnTo>
                <a:lnTo>
                  <a:pt x="500126" y="42583"/>
                </a:lnTo>
                <a:lnTo>
                  <a:pt x="483235" y="42583"/>
                </a:lnTo>
                <a:lnTo>
                  <a:pt x="483235" y="126720"/>
                </a:lnTo>
                <a:lnTo>
                  <a:pt x="500126" y="126720"/>
                </a:lnTo>
                <a:lnTo>
                  <a:pt x="500126" y="86677"/>
                </a:lnTo>
                <a:lnTo>
                  <a:pt x="501675" y="73774"/>
                </a:lnTo>
                <a:lnTo>
                  <a:pt x="506171" y="64160"/>
                </a:lnTo>
                <a:lnTo>
                  <a:pt x="513384" y="58166"/>
                </a:lnTo>
                <a:lnTo>
                  <a:pt x="523113" y="56095"/>
                </a:lnTo>
                <a:lnTo>
                  <a:pt x="527507" y="56095"/>
                </a:lnTo>
                <a:lnTo>
                  <a:pt x="532066" y="57277"/>
                </a:lnTo>
                <a:lnTo>
                  <a:pt x="535279" y="59131"/>
                </a:lnTo>
                <a:lnTo>
                  <a:pt x="540346" y="43421"/>
                </a:lnTo>
                <a:close/>
              </a:path>
              <a:path w="972820" h="165735">
                <a:moveTo>
                  <a:pt x="625779" y="42570"/>
                </a:moveTo>
                <a:lnTo>
                  <a:pt x="610069" y="42570"/>
                </a:lnTo>
                <a:lnTo>
                  <a:pt x="610069" y="84645"/>
                </a:lnTo>
                <a:lnTo>
                  <a:pt x="608393" y="97040"/>
                </a:lnTo>
                <a:lnTo>
                  <a:pt x="603542" y="106527"/>
                </a:lnTo>
                <a:lnTo>
                  <a:pt x="595744" y="112585"/>
                </a:lnTo>
                <a:lnTo>
                  <a:pt x="585228" y="114719"/>
                </a:lnTo>
                <a:lnTo>
                  <a:pt x="574713" y="112687"/>
                </a:lnTo>
                <a:lnTo>
                  <a:pt x="566915" y="106781"/>
                </a:lnTo>
                <a:lnTo>
                  <a:pt x="562063" y="97332"/>
                </a:lnTo>
                <a:lnTo>
                  <a:pt x="560400" y="84645"/>
                </a:lnTo>
                <a:lnTo>
                  <a:pt x="562063" y="71970"/>
                </a:lnTo>
                <a:lnTo>
                  <a:pt x="566915" y="62509"/>
                </a:lnTo>
                <a:lnTo>
                  <a:pt x="574713" y="56616"/>
                </a:lnTo>
                <a:lnTo>
                  <a:pt x="585228" y="54571"/>
                </a:lnTo>
                <a:lnTo>
                  <a:pt x="595744" y="56705"/>
                </a:lnTo>
                <a:lnTo>
                  <a:pt x="603542" y="62763"/>
                </a:lnTo>
                <a:lnTo>
                  <a:pt x="608393" y="72250"/>
                </a:lnTo>
                <a:lnTo>
                  <a:pt x="610069" y="84645"/>
                </a:lnTo>
                <a:lnTo>
                  <a:pt x="610069" y="42570"/>
                </a:lnTo>
                <a:lnTo>
                  <a:pt x="608888" y="42570"/>
                </a:lnTo>
                <a:lnTo>
                  <a:pt x="608888" y="70624"/>
                </a:lnTo>
                <a:lnTo>
                  <a:pt x="608545" y="70624"/>
                </a:lnTo>
                <a:lnTo>
                  <a:pt x="606475" y="58140"/>
                </a:lnTo>
                <a:lnTo>
                  <a:pt x="604189" y="54571"/>
                </a:lnTo>
                <a:lnTo>
                  <a:pt x="600481" y="48780"/>
                </a:lnTo>
                <a:lnTo>
                  <a:pt x="590867" y="42913"/>
                </a:lnTo>
                <a:lnTo>
                  <a:pt x="577964" y="40881"/>
                </a:lnTo>
                <a:lnTo>
                  <a:pt x="563232" y="43853"/>
                </a:lnTo>
                <a:lnTo>
                  <a:pt x="552234" y="52438"/>
                </a:lnTo>
                <a:lnTo>
                  <a:pt x="545363" y="66192"/>
                </a:lnTo>
                <a:lnTo>
                  <a:pt x="542988" y="84645"/>
                </a:lnTo>
                <a:lnTo>
                  <a:pt x="545363" y="103111"/>
                </a:lnTo>
                <a:lnTo>
                  <a:pt x="552234" y="116852"/>
                </a:lnTo>
                <a:lnTo>
                  <a:pt x="563232" y="125450"/>
                </a:lnTo>
                <a:lnTo>
                  <a:pt x="577964" y="128409"/>
                </a:lnTo>
                <a:lnTo>
                  <a:pt x="590867" y="126377"/>
                </a:lnTo>
                <a:lnTo>
                  <a:pt x="600481" y="120510"/>
                </a:lnTo>
                <a:lnTo>
                  <a:pt x="604189" y="114719"/>
                </a:lnTo>
                <a:lnTo>
                  <a:pt x="606475" y="111163"/>
                </a:lnTo>
                <a:lnTo>
                  <a:pt x="608545" y="98666"/>
                </a:lnTo>
                <a:lnTo>
                  <a:pt x="608888" y="98666"/>
                </a:lnTo>
                <a:lnTo>
                  <a:pt x="608888" y="126720"/>
                </a:lnTo>
                <a:lnTo>
                  <a:pt x="625779" y="126720"/>
                </a:lnTo>
                <a:lnTo>
                  <a:pt x="625779" y="98666"/>
                </a:lnTo>
                <a:lnTo>
                  <a:pt x="625779" y="70624"/>
                </a:lnTo>
                <a:lnTo>
                  <a:pt x="625779" y="42570"/>
                </a:lnTo>
                <a:close/>
              </a:path>
              <a:path w="972820" h="165735">
                <a:moveTo>
                  <a:pt x="727456" y="84645"/>
                </a:moveTo>
                <a:lnTo>
                  <a:pt x="725068" y="66192"/>
                </a:lnTo>
                <a:lnTo>
                  <a:pt x="719264" y="54571"/>
                </a:lnTo>
                <a:lnTo>
                  <a:pt x="718197" y="52438"/>
                </a:lnTo>
                <a:lnTo>
                  <a:pt x="710222" y="46215"/>
                </a:lnTo>
                <a:lnTo>
                  <a:pt x="710222" y="84645"/>
                </a:lnTo>
                <a:lnTo>
                  <a:pt x="708545" y="97332"/>
                </a:lnTo>
                <a:lnTo>
                  <a:pt x="703681" y="106781"/>
                </a:lnTo>
                <a:lnTo>
                  <a:pt x="695883" y="112687"/>
                </a:lnTo>
                <a:lnTo>
                  <a:pt x="685380" y="114719"/>
                </a:lnTo>
                <a:lnTo>
                  <a:pt x="674839" y="112585"/>
                </a:lnTo>
                <a:lnTo>
                  <a:pt x="666978" y="106527"/>
                </a:lnTo>
                <a:lnTo>
                  <a:pt x="662901" y="98666"/>
                </a:lnTo>
                <a:lnTo>
                  <a:pt x="662063" y="97040"/>
                </a:lnTo>
                <a:lnTo>
                  <a:pt x="660374" y="84645"/>
                </a:lnTo>
                <a:lnTo>
                  <a:pt x="662063" y="72250"/>
                </a:lnTo>
                <a:lnTo>
                  <a:pt x="662901" y="70624"/>
                </a:lnTo>
                <a:lnTo>
                  <a:pt x="666978" y="62763"/>
                </a:lnTo>
                <a:lnTo>
                  <a:pt x="674839" y="56705"/>
                </a:lnTo>
                <a:lnTo>
                  <a:pt x="685380" y="54571"/>
                </a:lnTo>
                <a:lnTo>
                  <a:pt x="695883" y="56616"/>
                </a:lnTo>
                <a:lnTo>
                  <a:pt x="703681" y="62509"/>
                </a:lnTo>
                <a:lnTo>
                  <a:pt x="708545" y="71970"/>
                </a:lnTo>
                <a:lnTo>
                  <a:pt x="710222" y="84645"/>
                </a:lnTo>
                <a:lnTo>
                  <a:pt x="710222" y="46215"/>
                </a:lnTo>
                <a:lnTo>
                  <a:pt x="707212" y="43853"/>
                </a:lnTo>
                <a:lnTo>
                  <a:pt x="692480" y="40881"/>
                </a:lnTo>
                <a:lnTo>
                  <a:pt x="679640" y="42913"/>
                </a:lnTo>
                <a:lnTo>
                  <a:pt x="670026" y="48780"/>
                </a:lnTo>
                <a:lnTo>
                  <a:pt x="663981" y="58140"/>
                </a:lnTo>
                <a:lnTo>
                  <a:pt x="661898" y="70624"/>
                </a:lnTo>
                <a:lnTo>
                  <a:pt x="661568" y="70624"/>
                </a:lnTo>
                <a:lnTo>
                  <a:pt x="661568" y="42570"/>
                </a:lnTo>
                <a:lnTo>
                  <a:pt x="644664" y="42570"/>
                </a:lnTo>
                <a:lnTo>
                  <a:pt x="644664" y="165582"/>
                </a:lnTo>
                <a:lnTo>
                  <a:pt x="661568" y="165582"/>
                </a:lnTo>
                <a:lnTo>
                  <a:pt x="661568" y="98666"/>
                </a:lnTo>
                <a:lnTo>
                  <a:pt x="661898" y="98666"/>
                </a:lnTo>
                <a:lnTo>
                  <a:pt x="663981" y="111163"/>
                </a:lnTo>
                <a:lnTo>
                  <a:pt x="670026" y="120510"/>
                </a:lnTo>
                <a:lnTo>
                  <a:pt x="679640" y="126377"/>
                </a:lnTo>
                <a:lnTo>
                  <a:pt x="692480" y="128409"/>
                </a:lnTo>
                <a:lnTo>
                  <a:pt x="707212" y="125450"/>
                </a:lnTo>
                <a:lnTo>
                  <a:pt x="718197" y="116852"/>
                </a:lnTo>
                <a:lnTo>
                  <a:pt x="719264" y="114719"/>
                </a:lnTo>
                <a:lnTo>
                  <a:pt x="725068" y="103111"/>
                </a:lnTo>
                <a:lnTo>
                  <a:pt x="727456" y="84645"/>
                </a:lnTo>
                <a:close/>
              </a:path>
              <a:path w="972820" h="165735">
                <a:moveTo>
                  <a:pt x="825144" y="84645"/>
                </a:moveTo>
                <a:lnTo>
                  <a:pt x="822769" y="66192"/>
                </a:lnTo>
                <a:lnTo>
                  <a:pt x="816965" y="54571"/>
                </a:lnTo>
                <a:lnTo>
                  <a:pt x="815898" y="52438"/>
                </a:lnTo>
                <a:lnTo>
                  <a:pt x="807910" y="46202"/>
                </a:lnTo>
                <a:lnTo>
                  <a:pt x="807910" y="84645"/>
                </a:lnTo>
                <a:lnTo>
                  <a:pt x="806246" y="97332"/>
                </a:lnTo>
                <a:lnTo>
                  <a:pt x="801382" y="106781"/>
                </a:lnTo>
                <a:lnTo>
                  <a:pt x="793584" y="112687"/>
                </a:lnTo>
                <a:lnTo>
                  <a:pt x="783069" y="114719"/>
                </a:lnTo>
                <a:lnTo>
                  <a:pt x="772541" y="112585"/>
                </a:lnTo>
                <a:lnTo>
                  <a:pt x="764679" y="106527"/>
                </a:lnTo>
                <a:lnTo>
                  <a:pt x="760603" y="98666"/>
                </a:lnTo>
                <a:lnTo>
                  <a:pt x="759764" y="97040"/>
                </a:lnTo>
                <a:lnTo>
                  <a:pt x="758063" y="84645"/>
                </a:lnTo>
                <a:lnTo>
                  <a:pt x="759764" y="72250"/>
                </a:lnTo>
                <a:lnTo>
                  <a:pt x="760603" y="70624"/>
                </a:lnTo>
                <a:lnTo>
                  <a:pt x="764679" y="62763"/>
                </a:lnTo>
                <a:lnTo>
                  <a:pt x="772541" y="56705"/>
                </a:lnTo>
                <a:lnTo>
                  <a:pt x="783069" y="54571"/>
                </a:lnTo>
                <a:lnTo>
                  <a:pt x="793584" y="56616"/>
                </a:lnTo>
                <a:lnTo>
                  <a:pt x="801382" y="62509"/>
                </a:lnTo>
                <a:lnTo>
                  <a:pt x="806246" y="71970"/>
                </a:lnTo>
                <a:lnTo>
                  <a:pt x="807910" y="84645"/>
                </a:lnTo>
                <a:lnTo>
                  <a:pt x="807910" y="46202"/>
                </a:lnTo>
                <a:lnTo>
                  <a:pt x="804913" y="43853"/>
                </a:lnTo>
                <a:lnTo>
                  <a:pt x="790168" y="40881"/>
                </a:lnTo>
                <a:lnTo>
                  <a:pt x="777341" y="42913"/>
                </a:lnTo>
                <a:lnTo>
                  <a:pt x="767727" y="48780"/>
                </a:lnTo>
                <a:lnTo>
                  <a:pt x="761682" y="58140"/>
                </a:lnTo>
                <a:lnTo>
                  <a:pt x="759587" y="70624"/>
                </a:lnTo>
                <a:lnTo>
                  <a:pt x="759256" y="70624"/>
                </a:lnTo>
                <a:lnTo>
                  <a:pt x="759256" y="42570"/>
                </a:lnTo>
                <a:lnTo>
                  <a:pt x="742353" y="42570"/>
                </a:lnTo>
                <a:lnTo>
                  <a:pt x="742353" y="165582"/>
                </a:lnTo>
                <a:lnTo>
                  <a:pt x="759256" y="165582"/>
                </a:lnTo>
                <a:lnTo>
                  <a:pt x="759256" y="98666"/>
                </a:lnTo>
                <a:lnTo>
                  <a:pt x="759587" y="98666"/>
                </a:lnTo>
                <a:lnTo>
                  <a:pt x="761682" y="111163"/>
                </a:lnTo>
                <a:lnTo>
                  <a:pt x="767727" y="120510"/>
                </a:lnTo>
                <a:lnTo>
                  <a:pt x="777341" y="126377"/>
                </a:lnTo>
                <a:lnTo>
                  <a:pt x="790168" y="128409"/>
                </a:lnTo>
                <a:lnTo>
                  <a:pt x="804913" y="125450"/>
                </a:lnTo>
                <a:lnTo>
                  <a:pt x="815898" y="116852"/>
                </a:lnTo>
                <a:lnTo>
                  <a:pt x="816965" y="114719"/>
                </a:lnTo>
                <a:lnTo>
                  <a:pt x="822769" y="103111"/>
                </a:lnTo>
                <a:lnTo>
                  <a:pt x="825144" y="84645"/>
                </a:lnTo>
                <a:close/>
              </a:path>
              <a:path w="972820" h="165735">
                <a:moveTo>
                  <a:pt x="918832" y="42570"/>
                </a:moveTo>
                <a:lnTo>
                  <a:pt x="903122" y="42570"/>
                </a:lnTo>
                <a:lnTo>
                  <a:pt x="903122" y="84645"/>
                </a:lnTo>
                <a:lnTo>
                  <a:pt x="901446" y="97040"/>
                </a:lnTo>
                <a:lnTo>
                  <a:pt x="896594" y="106527"/>
                </a:lnTo>
                <a:lnTo>
                  <a:pt x="888796" y="112585"/>
                </a:lnTo>
                <a:lnTo>
                  <a:pt x="878281" y="114719"/>
                </a:lnTo>
                <a:lnTo>
                  <a:pt x="867765" y="112687"/>
                </a:lnTo>
                <a:lnTo>
                  <a:pt x="859967" y="106781"/>
                </a:lnTo>
                <a:lnTo>
                  <a:pt x="855116" y="97332"/>
                </a:lnTo>
                <a:lnTo>
                  <a:pt x="853452" y="84645"/>
                </a:lnTo>
                <a:lnTo>
                  <a:pt x="855116" y="71970"/>
                </a:lnTo>
                <a:lnTo>
                  <a:pt x="859967" y="62509"/>
                </a:lnTo>
                <a:lnTo>
                  <a:pt x="867765" y="56616"/>
                </a:lnTo>
                <a:lnTo>
                  <a:pt x="878281" y="54571"/>
                </a:lnTo>
                <a:lnTo>
                  <a:pt x="888796" y="56705"/>
                </a:lnTo>
                <a:lnTo>
                  <a:pt x="896594" y="62763"/>
                </a:lnTo>
                <a:lnTo>
                  <a:pt x="901446" y="72250"/>
                </a:lnTo>
                <a:lnTo>
                  <a:pt x="903122" y="84645"/>
                </a:lnTo>
                <a:lnTo>
                  <a:pt x="903122" y="42570"/>
                </a:lnTo>
                <a:lnTo>
                  <a:pt x="901941" y="42570"/>
                </a:lnTo>
                <a:lnTo>
                  <a:pt x="901941" y="70624"/>
                </a:lnTo>
                <a:lnTo>
                  <a:pt x="901598" y="70624"/>
                </a:lnTo>
                <a:lnTo>
                  <a:pt x="871016" y="40881"/>
                </a:lnTo>
                <a:lnTo>
                  <a:pt x="856272" y="43853"/>
                </a:lnTo>
                <a:lnTo>
                  <a:pt x="845286" y="52438"/>
                </a:lnTo>
                <a:lnTo>
                  <a:pt x="838415" y="66192"/>
                </a:lnTo>
                <a:lnTo>
                  <a:pt x="836041" y="84645"/>
                </a:lnTo>
                <a:lnTo>
                  <a:pt x="838415" y="103111"/>
                </a:lnTo>
                <a:lnTo>
                  <a:pt x="845286" y="116852"/>
                </a:lnTo>
                <a:lnTo>
                  <a:pt x="856272" y="125450"/>
                </a:lnTo>
                <a:lnTo>
                  <a:pt x="871016" y="128409"/>
                </a:lnTo>
                <a:lnTo>
                  <a:pt x="883920" y="126377"/>
                </a:lnTo>
                <a:lnTo>
                  <a:pt x="893521" y="120510"/>
                </a:lnTo>
                <a:lnTo>
                  <a:pt x="897242" y="114719"/>
                </a:lnTo>
                <a:lnTo>
                  <a:pt x="899528" y="111163"/>
                </a:lnTo>
                <a:lnTo>
                  <a:pt x="901598" y="98666"/>
                </a:lnTo>
                <a:lnTo>
                  <a:pt x="901941" y="98666"/>
                </a:lnTo>
                <a:lnTo>
                  <a:pt x="901941" y="126720"/>
                </a:lnTo>
                <a:lnTo>
                  <a:pt x="918832" y="126720"/>
                </a:lnTo>
                <a:lnTo>
                  <a:pt x="918832" y="98666"/>
                </a:lnTo>
                <a:lnTo>
                  <a:pt x="918832" y="70624"/>
                </a:lnTo>
                <a:lnTo>
                  <a:pt x="918832" y="42570"/>
                </a:lnTo>
                <a:close/>
              </a:path>
              <a:path w="972820" h="165735">
                <a:moveTo>
                  <a:pt x="963688" y="67983"/>
                </a:moveTo>
                <a:lnTo>
                  <a:pt x="960297" y="62509"/>
                </a:lnTo>
                <a:lnTo>
                  <a:pt x="958888" y="61760"/>
                </a:lnTo>
                <a:lnTo>
                  <a:pt x="957313" y="61760"/>
                </a:lnTo>
                <a:lnTo>
                  <a:pt x="957313" y="61595"/>
                </a:lnTo>
                <a:lnTo>
                  <a:pt x="961034" y="61595"/>
                </a:lnTo>
                <a:lnTo>
                  <a:pt x="963079" y="59944"/>
                </a:lnTo>
                <a:lnTo>
                  <a:pt x="963193" y="59690"/>
                </a:lnTo>
                <a:lnTo>
                  <a:pt x="963193" y="54051"/>
                </a:lnTo>
                <a:lnTo>
                  <a:pt x="963193" y="53632"/>
                </a:lnTo>
                <a:lnTo>
                  <a:pt x="961034" y="51816"/>
                </a:lnTo>
                <a:lnTo>
                  <a:pt x="960297" y="51816"/>
                </a:lnTo>
                <a:lnTo>
                  <a:pt x="960297" y="55041"/>
                </a:lnTo>
                <a:lnTo>
                  <a:pt x="960297" y="58610"/>
                </a:lnTo>
                <a:lnTo>
                  <a:pt x="959218" y="59690"/>
                </a:lnTo>
                <a:lnTo>
                  <a:pt x="952830" y="59690"/>
                </a:lnTo>
                <a:lnTo>
                  <a:pt x="952830" y="54051"/>
                </a:lnTo>
                <a:lnTo>
                  <a:pt x="959218" y="54051"/>
                </a:lnTo>
                <a:lnTo>
                  <a:pt x="960297" y="55041"/>
                </a:lnTo>
                <a:lnTo>
                  <a:pt x="960297" y="51816"/>
                </a:lnTo>
                <a:lnTo>
                  <a:pt x="950099" y="51816"/>
                </a:lnTo>
                <a:lnTo>
                  <a:pt x="950099" y="67983"/>
                </a:lnTo>
                <a:lnTo>
                  <a:pt x="952830" y="67983"/>
                </a:lnTo>
                <a:lnTo>
                  <a:pt x="952830" y="61760"/>
                </a:lnTo>
                <a:lnTo>
                  <a:pt x="956970" y="61760"/>
                </a:lnTo>
                <a:lnTo>
                  <a:pt x="960704" y="67983"/>
                </a:lnTo>
                <a:lnTo>
                  <a:pt x="963688" y="67983"/>
                </a:lnTo>
                <a:close/>
              </a:path>
              <a:path w="972820" h="165735">
                <a:moveTo>
                  <a:pt x="972807" y="49987"/>
                </a:moveTo>
                <a:lnTo>
                  <a:pt x="969987" y="47218"/>
                </a:lnTo>
                <a:lnTo>
                  <a:pt x="969987" y="51562"/>
                </a:lnTo>
                <a:lnTo>
                  <a:pt x="969987" y="68313"/>
                </a:lnTo>
                <a:lnTo>
                  <a:pt x="964933" y="73291"/>
                </a:lnTo>
                <a:lnTo>
                  <a:pt x="948016" y="73291"/>
                </a:lnTo>
                <a:lnTo>
                  <a:pt x="942962" y="68313"/>
                </a:lnTo>
                <a:lnTo>
                  <a:pt x="942962" y="51562"/>
                </a:lnTo>
                <a:lnTo>
                  <a:pt x="948016" y="46583"/>
                </a:lnTo>
                <a:lnTo>
                  <a:pt x="964933" y="46583"/>
                </a:lnTo>
                <a:lnTo>
                  <a:pt x="969987" y="51562"/>
                </a:lnTo>
                <a:lnTo>
                  <a:pt x="969987" y="47218"/>
                </a:lnTo>
                <a:lnTo>
                  <a:pt x="969352" y="46583"/>
                </a:lnTo>
                <a:lnTo>
                  <a:pt x="966762" y="44018"/>
                </a:lnTo>
                <a:lnTo>
                  <a:pt x="946111" y="44018"/>
                </a:lnTo>
                <a:lnTo>
                  <a:pt x="940066" y="49987"/>
                </a:lnTo>
                <a:lnTo>
                  <a:pt x="940066" y="69977"/>
                </a:lnTo>
                <a:lnTo>
                  <a:pt x="946111" y="75946"/>
                </a:lnTo>
                <a:lnTo>
                  <a:pt x="966762" y="75946"/>
                </a:lnTo>
                <a:lnTo>
                  <a:pt x="969441" y="73291"/>
                </a:lnTo>
                <a:lnTo>
                  <a:pt x="972807" y="69977"/>
                </a:lnTo>
                <a:lnTo>
                  <a:pt x="972807" y="49987"/>
                </a:lnTo>
                <a:close/>
              </a:path>
            </a:pathLst>
          </a:custGeom>
          <a:solidFill>
            <a:srgbClr val="231F20"/>
          </a:solidFill>
        </p:spPr>
        <p:txBody>
          <a:bodyPr wrap="square" lIns="0" tIns="0" rIns="0" bIns="0" rtlCol="0"/>
          <a:lstStyle/>
          <a:p>
            <a:endParaRPr/>
          </a:p>
        </p:txBody>
      </p:sp>
      <p:pic>
        <p:nvPicPr>
          <p:cNvPr id="32" name="object 45">
            <a:extLst>
              <a:ext uri="{FF2B5EF4-FFF2-40B4-BE49-F238E27FC236}">
                <a16:creationId xmlns:a16="http://schemas.microsoft.com/office/drawing/2014/main" id="{F80E3347-E352-D425-BEB3-6C5A7182C525}"/>
              </a:ext>
            </a:extLst>
          </p:cNvPr>
          <p:cNvPicPr/>
          <p:nvPr/>
        </p:nvPicPr>
        <p:blipFill>
          <a:blip r:embed="rId10" cstate="print"/>
          <a:stretch>
            <a:fillRect/>
          </a:stretch>
        </p:blipFill>
        <p:spPr>
          <a:xfrm>
            <a:off x="5493124" y="5371868"/>
            <a:ext cx="252069" cy="252056"/>
          </a:xfrm>
          <a:prstGeom prst="rect">
            <a:avLst/>
          </a:prstGeom>
        </p:spPr>
      </p:pic>
      <p:pic>
        <p:nvPicPr>
          <p:cNvPr id="33" name="object 46">
            <a:extLst>
              <a:ext uri="{FF2B5EF4-FFF2-40B4-BE49-F238E27FC236}">
                <a16:creationId xmlns:a16="http://schemas.microsoft.com/office/drawing/2014/main" id="{D9CA1545-44CA-9957-15E2-840F0ABBD4B5}"/>
              </a:ext>
            </a:extLst>
          </p:cNvPr>
          <p:cNvPicPr/>
          <p:nvPr/>
        </p:nvPicPr>
        <p:blipFill>
          <a:blip r:embed="rId11" cstate="print"/>
          <a:stretch>
            <a:fillRect/>
          </a:stretch>
        </p:blipFill>
        <p:spPr>
          <a:xfrm>
            <a:off x="5520118" y="2565268"/>
            <a:ext cx="1339418" cy="320471"/>
          </a:xfrm>
          <a:prstGeom prst="rect">
            <a:avLst/>
          </a:prstGeom>
        </p:spPr>
      </p:pic>
      <p:grpSp>
        <p:nvGrpSpPr>
          <p:cNvPr id="34" name="object 47">
            <a:extLst>
              <a:ext uri="{FF2B5EF4-FFF2-40B4-BE49-F238E27FC236}">
                <a16:creationId xmlns:a16="http://schemas.microsoft.com/office/drawing/2014/main" id="{3B4EAA50-CD7F-6A19-CD82-8B088CB27127}"/>
              </a:ext>
            </a:extLst>
          </p:cNvPr>
          <p:cNvGrpSpPr/>
          <p:nvPr/>
        </p:nvGrpSpPr>
        <p:grpSpPr>
          <a:xfrm>
            <a:off x="7571111" y="2359707"/>
            <a:ext cx="864235" cy="664845"/>
            <a:chOff x="6636239" y="3151277"/>
            <a:chExt cx="864235" cy="664845"/>
          </a:xfrm>
        </p:grpSpPr>
        <p:sp>
          <p:nvSpPr>
            <p:cNvPr id="35" name="object 48">
              <a:extLst>
                <a:ext uri="{FF2B5EF4-FFF2-40B4-BE49-F238E27FC236}">
                  <a16:creationId xmlns:a16="http://schemas.microsoft.com/office/drawing/2014/main" id="{0382EE1F-E1B7-EE64-C9FA-F609184D2BDE}"/>
                </a:ext>
              </a:extLst>
            </p:cNvPr>
            <p:cNvSpPr/>
            <p:nvPr/>
          </p:nvSpPr>
          <p:spPr>
            <a:xfrm>
              <a:off x="6636233" y="3295764"/>
              <a:ext cx="828675" cy="294005"/>
            </a:xfrm>
            <a:custGeom>
              <a:avLst/>
              <a:gdLst/>
              <a:ahLst/>
              <a:cxnLst/>
              <a:rect l="l" t="t" r="r" b="b"/>
              <a:pathLst>
                <a:path w="828675" h="294004">
                  <a:moveTo>
                    <a:pt x="111887" y="88353"/>
                  </a:moveTo>
                  <a:lnTo>
                    <a:pt x="41668" y="88353"/>
                  </a:lnTo>
                  <a:lnTo>
                    <a:pt x="0" y="289369"/>
                  </a:lnTo>
                  <a:lnTo>
                    <a:pt x="70218" y="289369"/>
                  </a:lnTo>
                  <a:lnTo>
                    <a:pt x="111887" y="88353"/>
                  </a:lnTo>
                  <a:close/>
                </a:path>
                <a:path w="828675" h="294004">
                  <a:moveTo>
                    <a:pt x="284797" y="94932"/>
                  </a:moveTo>
                  <a:lnTo>
                    <a:pt x="266230" y="89649"/>
                  </a:lnTo>
                  <a:lnTo>
                    <a:pt x="248539" y="85915"/>
                  </a:lnTo>
                  <a:lnTo>
                    <a:pt x="232283" y="83718"/>
                  </a:lnTo>
                  <a:lnTo>
                    <a:pt x="218059" y="82981"/>
                  </a:lnTo>
                  <a:lnTo>
                    <a:pt x="182499" y="86677"/>
                  </a:lnTo>
                  <a:lnTo>
                    <a:pt x="149809" y="98323"/>
                  </a:lnTo>
                  <a:lnTo>
                    <a:pt x="125869" y="118795"/>
                  </a:lnTo>
                  <a:lnTo>
                    <a:pt x="116573" y="148958"/>
                  </a:lnTo>
                  <a:lnTo>
                    <a:pt x="129540" y="185483"/>
                  </a:lnTo>
                  <a:lnTo>
                    <a:pt x="158051" y="203263"/>
                  </a:lnTo>
                  <a:lnTo>
                    <a:pt x="186563" y="213956"/>
                  </a:lnTo>
                  <a:lnTo>
                    <a:pt x="199529" y="229209"/>
                  </a:lnTo>
                  <a:lnTo>
                    <a:pt x="195021" y="238988"/>
                  </a:lnTo>
                  <a:lnTo>
                    <a:pt x="184238" y="244309"/>
                  </a:lnTo>
                  <a:lnTo>
                    <a:pt x="171373" y="246519"/>
                  </a:lnTo>
                  <a:lnTo>
                    <a:pt x="160566" y="246951"/>
                  </a:lnTo>
                  <a:lnTo>
                    <a:pt x="146126" y="246227"/>
                  </a:lnTo>
                  <a:lnTo>
                    <a:pt x="131826" y="244068"/>
                  </a:lnTo>
                  <a:lnTo>
                    <a:pt x="117805" y="240449"/>
                  </a:lnTo>
                  <a:lnTo>
                    <a:pt x="104228" y="235381"/>
                  </a:lnTo>
                  <a:lnTo>
                    <a:pt x="90335" y="282841"/>
                  </a:lnTo>
                  <a:lnTo>
                    <a:pt x="108369" y="287134"/>
                  </a:lnTo>
                  <a:lnTo>
                    <a:pt x="129260" y="290512"/>
                  </a:lnTo>
                  <a:lnTo>
                    <a:pt x="151815" y="292658"/>
                  </a:lnTo>
                  <a:lnTo>
                    <a:pt x="174840" y="293255"/>
                  </a:lnTo>
                  <a:lnTo>
                    <a:pt x="211518" y="288175"/>
                  </a:lnTo>
                  <a:lnTo>
                    <a:pt x="241439" y="274015"/>
                  </a:lnTo>
                  <a:lnTo>
                    <a:pt x="261607" y="250672"/>
                  </a:lnTo>
                  <a:lnTo>
                    <a:pt x="268986" y="218020"/>
                  </a:lnTo>
                  <a:lnTo>
                    <a:pt x="255422" y="188696"/>
                  </a:lnTo>
                  <a:lnTo>
                    <a:pt x="225577" y="171767"/>
                  </a:lnTo>
                  <a:lnTo>
                    <a:pt x="195732" y="160134"/>
                  </a:lnTo>
                  <a:lnTo>
                    <a:pt x="182168" y="146646"/>
                  </a:lnTo>
                  <a:lnTo>
                    <a:pt x="185064" y="138074"/>
                  </a:lnTo>
                  <a:lnTo>
                    <a:pt x="192582" y="132753"/>
                  </a:lnTo>
                  <a:lnTo>
                    <a:pt x="203009" y="130035"/>
                  </a:lnTo>
                  <a:lnTo>
                    <a:pt x="214579" y="129273"/>
                  </a:lnTo>
                  <a:lnTo>
                    <a:pt x="229552" y="129997"/>
                  </a:lnTo>
                  <a:lnTo>
                    <a:pt x="243522" y="132118"/>
                  </a:lnTo>
                  <a:lnTo>
                    <a:pt x="256895" y="135623"/>
                  </a:lnTo>
                  <a:lnTo>
                    <a:pt x="270141" y="140462"/>
                  </a:lnTo>
                  <a:lnTo>
                    <a:pt x="284797" y="94932"/>
                  </a:lnTo>
                  <a:close/>
                </a:path>
                <a:path w="828675" h="294004">
                  <a:moveTo>
                    <a:pt x="517334" y="172999"/>
                  </a:moveTo>
                  <a:lnTo>
                    <a:pt x="506476" y="131711"/>
                  </a:lnTo>
                  <a:lnTo>
                    <a:pt x="457923" y="90043"/>
                  </a:lnTo>
                  <a:lnTo>
                    <a:pt x="445566" y="88150"/>
                  </a:lnTo>
                  <a:lnTo>
                    <a:pt x="445566" y="172237"/>
                  </a:lnTo>
                  <a:lnTo>
                    <a:pt x="441871" y="202780"/>
                  </a:lnTo>
                  <a:lnTo>
                    <a:pt x="431292" y="225577"/>
                  </a:lnTo>
                  <a:lnTo>
                    <a:pt x="414642" y="239839"/>
                  </a:lnTo>
                  <a:lnTo>
                    <a:pt x="392709" y="244767"/>
                  </a:lnTo>
                  <a:lnTo>
                    <a:pt x="376885" y="241731"/>
                  </a:lnTo>
                  <a:lnTo>
                    <a:pt x="364985" y="232664"/>
                  </a:lnTo>
                  <a:lnTo>
                    <a:pt x="357505" y="218452"/>
                  </a:lnTo>
                  <a:lnTo>
                    <a:pt x="354901" y="200012"/>
                  </a:lnTo>
                  <a:lnTo>
                    <a:pt x="358686" y="175831"/>
                  </a:lnTo>
                  <a:lnTo>
                    <a:pt x="369519" y="153847"/>
                  </a:lnTo>
                  <a:lnTo>
                    <a:pt x="386638" y="137883"/>
                  </a:lnTo>
                  <a:lnTo>
                    <a:pt x="409295" y="131711"/>
                  </a:lnTo>
                  <a:lnTo>
                    <a:pt x="426364" y="135115"/>
                  </a:lnTo>
                  <a:lnTo>
                    <a:pt x="437565" y="144157"/>
                  </a:lnTo>
                  <a:lnTo>
                    <a:pt x="443699" y="157111"/>
                  </a:lnTo>
                  <a:lnTo>
                    <a:pt x="445566" y="172237"/>
                  </a:lnTo>
                  <a:lnTo>
                    <a:pt x="445566" y="88150"/>
                  </a:lnTo>
                  <a:lnTo>
                    <a:pt x="359321" y="91681"/>
                  </a:lnTo>
                  <a:lnTo>
                    <a:pt x="318439" y="115849"/>
                  </a:lnTo>
                  <a:lnTo>
                    <a:pt x="292328" y="153263"/>
                  </a:lnTo>
                  <a:lnTo>
                    <a:pt x="283133" y="201549"/>
                  </a:lnTo>
                  <a:lnTo>
                    <a:pt x="289001" y="237223"/>
                  </a:lnTo>
                  <a:lnTo>
                    <a:pt x="307492" y="266420"/>
                  </a:lnTo>
                  <a:lnTo>
                    <a:pt x="339940" y="286143"/>
                  </a:lnTo>
                  <a:lnTo>
                    <a:pt x="387692" y="293382"/>
                  </a:lnTo>
                  <a:lnTo>
                    <a:pt x="439699" y="286346"/>
                  </a:lnTo>
                  <a:lnTo>
                    <a:pt x="480733" y="264591"/>
                  </a:lnTo>
                  <a:lnTo>
                    <a:pt x="494982" y="244767"/>
                  </a:lnTo>
                  <a:lnTo>
                    <a:pt x="507657" y="227139"/>
                  </a:lnTo>
                  <a:lnTo>
                    <a:pt x="517334" y="172999"/>
                  </a:lnTo>
                  <a:close/>
                </a:path>
                <a:path w="828675" h="294004">
                  <a:moveTo>
                    <a:pt x="645172" y="0"/>
                  </a:moveTo>
                  <a:lnTo>
                    <a:pt x="574954" y="0"/>
                  </a:lnTo>
                  <a:lnTo>
                    <a:pt x="514756" y="289382"/>
                  </a:lnTo>
                  <a:lnTo>
                    <a:pt x="584987" y="289382"/>
                  </a:lnTo>
                  <a:lnTo>
                    <a:pt x="645172" y="0"/>
                  </a:lnTo>
                  <a:close/>
                </a:path>
                <a:path w="828675" h="294004">
                  <a:moveTo>
                    <a:pt x="828446" y="150901"/>
                  </a:moveTo>
                  <a:lnTo>
                    <a:pt x="802792" y="98234"/>
                  </a:lnTo>
                  <a:lnTo>
                    <a:pt x="741248" y="82600"/>
                  </a:lnTo>
                  <a:lnTo>
                    <a:pt x="719429" y="83439"/>
                  </a:lnTo>
                  <a:lnTo>
                    <a:pt x="700366" y="85788"/>
                  </a:lnTo>
                  <a:lnTo>
                    <a:pt x="683310" y="89446"/>
                  </a:lnTo>
                  <a:lnTo>
                    <a:pt x="667562" y="94183"/>
                  </a:lnTo>
                  <a:lnTo>
                    <a:pt x="660615" y="144729"/>
                  </a:lnTo>
                  <a:lnTo>
                    <a:pt x="677049" y="137210"/>
                  </a:lnTo>
                  <a:lnTo>
                    <a:pt x="692505" y="132334"/>
                  </a:lnTo>
                  <a:lnTo>
                    <a:pt x="708317" y="129692"/>
                  </a:lnTo>
                  <a:lnTo>
                    <a:pt x="725817" y="128905"/>
                  </a:lnTo>
                  <a:lnTo>
                    <a:pt x="741222" y="130937"/>
                  </a:lnTo>
                  <a:lnTo>
                    <a:pt x="752881" y="136474"/>
                  </a:lnTo>
                  <a:lnTo>
                    <a:pt x="760285" y="144691"/>
                  </a:lnTo>
                  <a:lnTo>
                    <a:pt x="762863" y="154762"/>
                  </a:lnTo>
                  <a:lnTo>
                    <a:pt x="762863" y="160159"/>
                  </a:lnTo>
                  <a:lnTo>
                    <a:pt x="762088" y="162864"/>
                  </a:lnTo>
                  <a:lnTo>
                    <a:pt x="755535" y="162356"/>
                  </a:lnTo>
                  <a:lnTo>
                    <a:pt x="755535" y="199123"/>
                  </a:lnTo>
                  <a:lnTo>
                    <a:pt x="749401" y="217932"/>
                  </a:lnTo>
                  <a:lnTo>
                    <a:pt x="738555" y="232981"/>
                  </a:lnTo>
                  <a:lnTo>
                    <a:pt x="723087" y="242963"/>
                  </a:lnTo>
                  <a:lnTo>
                    <a:pt x="703059" y="246583"/>
                  </a:lnTo>
                  <a:lnTo>
                    <a:pt x="693191" y="244754"/>
                  </a:lnTo>
                  <a:lnTo>
                    <a:pt x="685787" y="240030"/>
                  </a:lnTo>
                  <a:lnTo>
                    <a:pt x="681139" y="233565"/>
                  </a:lnTo>
                  <a:lnTo>
                    <a:pt x="679513" y="226529"/>
                  </a:lnTo>
                  <a:lnTo>
                    <a:pt x="683831" y="214414"/>
                  </a:lnTo>
                  <a:lnTo>
                    <a:pt x="695820" y="205155"/>
                  </a:lnTo>
                  <a:lnTo>
                    <a:pt x="714032" y="199453"/>
                  </a:lnTo>
                  <a:lnTo>
                    <a:pt x="737006" y="197967"/>
                  </a:lnTo>
                  <a:lnTo>
                    <a:pt x="749744" y="197967"/>
                  </a:lnTo>
                  <a:lnTo>
                    <a:pt x="755535" y="199123"/>
                  </a:lnTo>
                  <a:lnTo>
                    <a:pt x="755535" y="162356"/>
                  </a:lnTo>
                  <a:lnTo>
                    <a:pt x="754126" y="162242"/>
                  </a:lnTo>
                  <a:lnTo>
                    <a:pt x="744969" y="161607"/>
                  </a:lnTo>
                  <a:lnTo>
                    <a:pt x="735012" y="161124"/>
                  </a:lnTo>
                  <a:lnTo>
                    <a:pt x="724662" y="160934"/>
                  </a:lnTo>
                  <a:lnTo>
                    <a:pt x="681482" y="165506"/>
                  </a:lnTo>
                  <a:lnTo>
                    <a:pt x="646303" y="179260"/>
                  </a:lnTo>
                  <a:lnTo>
                    <a:pt x="622604" y="202272"/>
                  </a:lnTo>
                  <a:lnTo>
                    <a:pt x="613930" y="234632"/>
                  </a:lnTo>
                  <a:lnTo>
                    <a:pt x="618350" y="260172"/>
                  </a:lnTo>
                  <a:lnTo>
                    <a:pt x="631291" y="278371"/>
                  </a:lnTo>
                  <a:lnTo>
                    <a:pt x="652348" y="289267"/>
                  </a:lnTo>
                  <a:lnTo>
                    <a:pt x="681062" y="292887"/>
                  </a:lnTo>
                  <a:lnTo>
                    <a:pt x="700951" y="291020"/>
                  </a:lnTo>
                  <a:lnTo>
                    <a:pt x="719455" y="285178"/>
                  </a:lnTo>
                  <a:lnTo>
                    <a:pt x="735647" y="274980"/>
                  </a:lnTo>
                  <a:lnTo>
                    <a:pt x="748512" y="260172"/>
                  </a:lnTo>
                  <a:lnTo>
                    <a:pt x="748588" y="259321"/>
                  </a:lnTo>
                  <a:lnTo>
                    <a:pt x="749350" y="260083"/>
                  </a:lnTo>
                  <a:lnTo>
                    <a:pt x="746264" y="288251"/>
                  </a:lnTo>
                  <a:lnTo>
                    <a:pt x="802982" y="288251"/>
                  </a:lnTo>
                  <a:lnTo>
                    <a:pt x="807910" y="259321"/>
                  </a:lnTo>
                  <a:lnTo>
                    <a:pt x="810069" y="246583"/>
                  </a:lnTo>
                  <a:lnTo>
                    <a:pt x="810221" y="245681"/>
                  </a:lnTo>
                  <a:lnTo>
                    <a:pt x="818616" y="208724"/>
                  </a:lnTo>
                  <a:lnTo>
                    <a:pt x="820978" y="197967"/>
                  </a:lnTo>
                  <a:lnTo>
                    <a:pt x="825563" y="177190"/>
                  </a:lnTo>
                  <a:lnTo>
                    <a:pt x="827138" y="162864"/>
                  </a:lnTo>
                  <a:lnTo>
                    <a:pt x="828446" y="150901"/>
                  </a:lnTo>
                  <a:close/>
                </a:path>
              </a:pathLst>
            </a:custGeom>
            <a:solidFill>
              <a:srgbClr val="231F20"/>
            </a:solidFill>
          </p:spPr>
          <p:txBody>
            <a:bodyPr wrap="square" lIns="0" tIns="0" rIns="0" bIns="0" rtlCol="0"/>
            <a:lstStyle/>
            <a:p>
              <a:endParaRPr/>
            </a:p>
          </p:txBody>
        </p:sp>
        <p:sp>
          <p:nvSpPr>
            <p:cNvPr id="36" name="object 49">
              <a:extLst>
                <a:ext uri="{FF2B5EF4-FFF2-40B4-BE49-F238E27FC236}">
                  <a16:creationId xmlns:a16="http://schemas.microsoft.com/office/drawing/2014/main" id="{E7D36FE1-90BD-FF2B-2D97-C6EE0E945838}"/>
                </a:ext>
              </a:extLst>
            </p:cNvPr>
            <p:cNvSpPr/>
            <p:nvPr/>
          </p:nvSpPr>
          <p:spPr>
            <a:xfrm>
              <a:off x="6684676" y="3151277"/>
              <a:ext cx="187325" cy="201295"/>
            </a:xfrm>
            <a:custGeom>
              <a:avLst/>
              <a:gdLst/>
              <a:ahLst/>
              <a:cxnLst/>
              <a:rect l="l" t="t" r="r" b="b"/>
              <a:pathLst>
                <a:path w="187325" h="201295">
                  <a:moveTo>
                    <a:pt x="187286" y="0"/>
                  </a:moveTo>
                  <a:lnTo>
                    <a:pt x="41668" y="0"/>
                  </a:lnTo>
                  <a:lnTo>
                    <a:pt x="0" y="201015"/>
                  </a:lnTo>
                  <a:lnTo>
                    <a:pt x="145618" y="201015"/>
                  </a:lnTo>
                  <a:lnTo>
                    <a:pt x="187286" y="0"/>
                  </a:lnTo>
                  <a:close/>
                </a:path>
              </a:pathLst>
            </a:custGeom>
            <a:solidFill>
              <a:srgbClr val="D21E39"/>
            </a:solidFill>
          </p:spPr>
          <p:txBody>
            <a:bodyPr wrap="square" lIns="0" tIns="0" rIns="0" bIns="0" rtlCol="0"/>
            <a:lstStyle/>
            <a:p>
              <a:endParaRPr/>
            </a:p>
          </p:txBody>
        </p:sp>
        <p:sp>
          <p:nvSpPr>
            <p:cNvPr id="37" name="object 50">
              <a:extLst>
                <a:ext uri="{FF2B5EF4-FFF2-40B4-BE49-F238E27FC236}">
                  <a16:creationId xmlns:a16="http://schemas.microsoft.com/office/drawing/2014/main" id="{A822C104-771D-483E-0EB4-BF1738C39AFF}"/>
                </a:ext>
              </a:extLst>
            </p:cNvPr>
            <p:cNvSpPr/>
            <p:nvPr/>
          </p:nvSpPr>
          <p:spPr>
            <a:xfrm>
              <a:off x="7243814" y="3614736"/>
              <a:ext cx="187325" cy="201295"/>
            </a:xfrm>
            <a:custGeom>
              <a:avLst/>
              <a:gdLst/>
              <a:ahLst/>
              <a:cxnLst/>
              <a:rect l="l" t="t" r="r" b="b"/>
              <a:pathLst>
                <a:path w="187325" h="201295">
                  <a:moveTo>
                    <a:pt x="187286" y="0"/>
                  </a:moveTo>
                  <a:lnTo>
                    <a:pt x="41668" y="0"/>
                  </a:lnTo>
                  <a:lnTo>
                    <a:pt x="0" y="201015"/>
                  </a:lnTo>
                  <a:lnTo>
                    <a:pt x="145618" y="201015"/>
                  </a:lnTo>
                  <a:lnTo>
                    <a:pt x="187286" y="0"/>
                  </a:lnTo>
                  <a:close/>
                </a:path>
              </a:pathLst>
            </a:custGeom>
            <a:solidFill>
              <a:srgbClr val="005482"/>
            </a:solidFill>
          </p:spPr>
          <p:txBody>
            <a:bodyPr wrap="square" lIns="0" tIns="0" rIns="0" bIns="0" rtlCol="0"/>
            <a:lstStyle/>
            <a:p>
              <a:endParaRPr/>
            </a:p>
          </p:txBody>
        </p:sp>
        <p:sp>
          <p:nvSpPr>
            <p:cNvPr id="38" name="object 51">
              <a:extLst>
                <a:ext uri="{FF2B5EF4-FFF2-40B4-BE49-F238E27FC236}">
                  <a16:creationId xmlns:a16="http://schemas.microsoft.com/office/drawing/2014/main" id="{EBF007D2-C363-B139-EF9D-64399141591F}"/>
                </a:ext>
              </a:extLst>
            </p:cNvPr>
            <p:cNvSpPr/>
            <p:nvPr/>
          </p:nvSpPr>
          <p:spPr>
            <a:xfrm>
              <a:off x="7463843" y="3359203"/>
              <a:ext cx="36830" cy="36830"/>
            </a:xfrm>
            <a:custGeom>
              <a:avLst/>
              <a:gdLst/>
              <a:ahLst/>
              <a:cxnLst/>
              <a:rect l="l" t="t" r="r" b="b"/>
              <a:pathLst>
                <a:path w="36829" h="36829">
                  <a:moveTo>
                    <a:pt x="18237" y="0"/>
                  </a:moveTo>
                  <a:lnTo>
                    <a:pt x="11144" y="1435"/>
                  </a:lnTo>
                  <a:lnTo>
                    <a:pt x="5346" y="5348"/>
                  </a:lnTo>
                  <a:lnTo>
                    <a:pt x="1435" y="11149"/>
                  </a:lnTo>
                  <a:lnTo>
                    <a:pt x="0" y="18249"/>
                  </a:lnTo>
                  <a:lnTo>
                    <a:pt x="1435" y="25337"/>
                  </a:lnTo>
                  <a:lnTo>
                    <a:pt x="5346" y="31135"/>
                  </a:lnTo>
                  <a:lnTo>
                    <a:pt x="11144" y="35050"/>
                  </a:lnTo>
                  <a:lnTo>
                    <a:pt x="18237" y="36487"/>
                  </a:lnTo>
                  <a:lnTo>
                    <a:pt x="25337" y="35050"/>
                  </a:lnTo>
                  <a:lnTo>
                    <a:pt x="27235" y="33769"/>
                  </a:lnTo>
                  <a:lnTo>
                    <a:pt x="9804" y="33769"/>
                  </a:lnTo>
                  <a:lnTo>
                    <a:pt x="3479" y="26987"/>
                  </a:lnTo>
                  <a:lnTo>
                    <a:pt x="3479" y="9499"/>
                  </a:lnTo>
                  <a:lnTo>
                    <a:pt x="9804" y="2730"/>
                  </a:lnTo>
                  <a:lnTo>
                    <a:pt x="27257" y="2730"/>
                  </a:lnTo>
                  <a:lnTo>
                    <a:pt x="25337" y="1435"/>
                  </a:lnTo>
                  <a:lnTo>
                    <a:pt x="18237" y="0"/>
                  </a:lnTo>
                  <a:close/>
                </a:path>
                <a:path w="36829" h="36829">
                  <a:moveTo>
                    <a:pt x="27257" y="2730"/>
                  </a:moveTo>
                  <a:lnTo>
                    <a:pt x="26682" y="2730"/>
                  </a:lnTo>
                  <a:lnTo>
                    <a:pt x="33007" y="9499"/>
                  </a:lnTo>
                  <a:lnTo>
                    <a:pt x="33007" y="26987"/>
                  </a:lnTo>
                  <a:lnTo>
                    <a:pt x="26682" y="33769"/>
                  </a:lnTo>
                  <a:lnTo>
                    <a:pt x="27235" y="33769"/>
                  </a:lnTo>
                  <a:lnTo>
                    <a:pt x="31138" y="31135"/>
                  </a:lnTo>
                  <a:lnTo>
                    <a:pt x="35051" y="25337"/>
                  </a:lnTo>
                  <a:lnTo>
                    <a:pt x="36487" y="18249"/>
                  </a:lnTo>
                  <a:lnTo>
                    <a:pt x="35051" y="11149"/>
                  </a:lnTo>
                  <a:lnTo>
                    <a:pt x="31138" y="5348"/>
                  </a:lnTo>
                  <a:lnTo>
                    <a:pt x="27257" y="2730"/>
                  </a:lnTo>
                  <a:close/>
                </a:path>
                <a:path w="36829" h="36829">
                  <a:moveTo>
                    <a:pt x="24358" y="7531"/>
                  </a:moveTo>
                  <a:lnTo>
                    <a:pt x="11264" y="7531"/>
                  </a:lnTo>
                  <a:lnTo>
                    <a:pt x="11264" y="28905"/>
                  </a:lnTo>
                  <a:lnTo>
                    <a:pt x="14757" y="28905"/>
                  </a:lnTo>
                  <a:lnTo>
                    <a:pt x="14757" y="19456"/>
                  </a:lnTo>
                  <a:lnTo>
                    <a:pt x="24612" y="19456"/>
                  </a:lnTo>
                  <a:lnTo>
                    <a:pt x="26784" y="16979"/>
                  </a:lnTo>
                  <a:lnTo>
                    <a:pt x="26784" y="16725"/>
                  </a:lnTo>
                  <a:lnTo>
                    <a:pt x="14757" y="16725"/>
                  </a:lnTo>
                  <a:lnTo>
                    <a:pt x="14757" y="10261"/>
                  </a:lnTo>
                  <a:lnTo>
                    <a:pt x="26784" y="10261"/>
                  </a:lnTo>
                  <a:lnTo>
                    <a:pt x="26784" y="9499"/>
                  </a:lnTo>
                  <a:lnTo>
                    <a:pt x="24358" y="7531"/>
                  </a:lnTo>
                  <a:close/>
                </a:path>
                <a:path w="36829" h="36829">
                  <a:moveTo>
                    <a:pt x="21285" y="19456"/>
                  </a:moveTo>
                  <a:lnTo>
                    <a:pt x="17691" y="19456"/>
                  </a:lnTo>
                  <a:lnTo>
                    <a:pt x="23660" y="28905"/>
                  </a:lnTo>
                  <a:lnTo>
                    <a:pt x="27343" y="28905"/>
                  </a:lnTo>
                  <a:lnTo>
                    <a:pt x="21285" y="19456"/>
                  </a:lnTo>
                  <a:close/>
                </a:path>
                <a:path w="36829" h="36829">
                  <a:moveTo>
                    <a:pt x="26784" y="10261"/>
                  </a:moveTo>
                  <a:lnTo>
                    <a:pt x="21120" y="10261"/>
                  </a:lnTo>
                  <a:lnTo>
                    <a:pt x="23304" y="10960"/>
                  </a:lnTo>
                  <a:lnTo>
                    <a:pt x="23304" y="16167"/>
                  </a:lnTo>
                  <a:lnTo>
                    <a:pt x="21577" y="16725"/>
                  </a:lnTo>
                  <a:lnTo>
                    <a:pt x="26784" y="16725"/>
                  </a:lnTo>
                  <a:lnTo>
                    <a:pt x="26784" y="10261"/>
                  </a:lnTo>
                  <a:close/>
                </a:path>
              </a:pathLst>
            </a:custGeom>
            <a:solidFill>
              <a:srgbClr val="231F20"/>
            </a:solidFill>
          </p:spPr>
          <p:txBody>
            <a:bodyPr wrap="square" lIns="0" tIns="0" rIns="0" bIns="0" rtlCol="0"/>
            <a:lstStyle/>
            <a:p>
              <a:endParaRPr/>
            </a:p>
          </p:txBody>
        </p:sp>
      </p:grpSp>
      <p:grpSp>
        <p:nvGrpSpPr>
          <p:cNvPr id="39" name="object 52">
            <a:extLst>
              <a:ext uri="{FF2B5EF4-FFF2-40B4-BE49-F238E27FC236}">
                <a16:creationId xmlns:a16="http://schemas.microsoft.com/office/drawing/2014/main" id="{456A4E40-CCD0-16A1-72D2-D1DE113B7E9D}"/>
              </a:ext>
            </a:extLst>
          </p:cNvPr>
          <p:cNvGrpSpPr/>
          <p:nvPr/>
        </p:nvGrpSpPr>
        <p:grpSpPr>
          <a:xfrm>
            <a:off x="9300600" y="2504205"/>
            <a:ext cx="807085" cy="442595"/>
            <a:chOff x="8365728" y="3295775"/>
            <a:chExt cx="807085" cy="442595"/>
          </a:xfrm>
        </p:grpSpPr>
        <p:sp>
          <p:nvSpPr>
            <p:cNvPr id="40" name="object 53">
              <a:extLst>
                <a:ext uri="{FF2B5EF4-FFF2-40B4-BE49-F238E27FC236}">
                  <a16:creationId xmlns:a16="http://schemas.microsoft.com/office/drawing/2014/main" id="{30BDE38E-7FEB-2FF5-7FA0-0A613E27915F}"/>
                </a:ext>
              </a:extLst>
            </p:cNvPr>
            <p:cNvSpPr/>
            <p:nvPr/>
          </p:nvSpPr>
          <p:spPr>
            <a:xfrm>
              <a:off x="9172266" y="3611759"/>
              <a:ext cx="0" cy="0"/>
            </a:xfrm>
            <a:custGeom>
              <a:avLst/>
              <a:gdLst/>
              <a:ahLst/>
              <a:cxnLst/>
              <a:rect l="l" t="t" r="r" b="b"/>
              <a:pathLst>
                <a:path>
                  <a:moveTo>
                    <a:pt x="0" y="0"/>
                  </a:moveTo>
                </a:path>
              </a:pathLst>
            </a:custGeom>
            <a:solidFill>
              <a:srgbClr val="FDEB01"/>
            </a:solidFill>
          </p:spPr>
          <p:txBody>
            <a:bodyPr wrap="square" lIns="0" tIns="0" rIns="0" bIns="0" rtlCol="0"/>
            <a:lstStyle/>
            <a:p>
              <a:endParaRPr/>
            </a:p>
          </p:txBody>
        </p:sp>
        <p:sp>
          <p:nvSpPr>
            <p:cNvPr id="41" name="object 54">
              <a:extLst>
                <a:ext uri="{FF2B5EF4-FFF2-40B4-BE49-F238E27FC236}">
                  <a16:creationId xmlns:a16="http://schemas.microsoft.com/office/drawing/2014/main" id="{14AB1892-E56B-7C67-345C-CD8492C225AA}"/>
                </a:ext>
              </a:extLst>
            </p:cNvPr>
            <p:cNvSpPr/>
            <p:nvPr/>
          </p:nvSpPr>
          <p:spPr>
            <a:xfrm>
              <a:off x="8365753" y="3547391"/>
              <a:ext cx="807085" cy="85725"/>
            </a:xfrm>
            <a:custGeom>
              <a:avLst/>
              <a:gdLst/>
              <a:ahLst/>
              <a:cxnLst/>
              <a:rect l="l" t="t" r="r" b="b"/>
              <a:pathLst>
                <a:path w="807084" h="85725">
                  <a:moveTo>
                    <a:pt x="199631" y="0"/>
                  </a:moveTo>
                  <a:lnTo>
                    <a:pt x="148800" y="2737"/>
                  </a:lnTo>
                  <a:lnTo>
                    <a:pt x="98707" y="9220"/>
                  </a:lnTo>
                  <a:lnTo>
                    <a:pt x="49772" y="19988"/>
                  </a:lnTo>
                  <a:lnTo>
                    <a:pt x="2412" y="35582"/>
                  </a:lnTo>
                  <a:lnTo>
                    <a:pt x="0" y="39151"/>
                  </a:lnTo>
                  <a:lnTo>
                    <a:pt x="0" y="77556"/>
                  </a:lnTo>
                  <a:lnTo>
                    <a:pt x="7962" y="85519"/>
                  </a:lnTo>
                  <a:lnTo>
                    <a:pt x="798576" y="85519"/>
                  </a:lnTo>
                  <a:lnTo>
                    <a:pt x="806538" y="77556"/>
                  </a:lnTo>
                  <a:lnTo>
                    <a:pt x="806513" y="45044"/>
                  </a:lnTo>
                  <a:lnTo>
                    <a:pt x="806513" y="44345"/>
                  </a:lnTo>
                  <a:lnTo>
                    <a:pt x="797496" y="49006"/>
                  </a:lnTo>
                  <a:lnTo>
                    <a:pt x="793394" y="50657"/>
                  </a:lnTo>
                  <a:lnTo>
                    <a:pt x="769606" y="57721"/>
                  </a:lnTo>
                  <a:lnTo>
                    <a:pt x="733945" y="62124"/>
                  </a:lnTo>
                  <a:lnTo>
                    <a:pt x="684987" y="61771"/>
                  </a:lnTo>
                  <a:lnTo>
                    <a:pt x="621309" y="54569"/>
                  </a:lnTo>
                  <a:lnTo>
                    <a:pt x="582660" y="47958"/>
                  </a:lnTo>
                  <a:lnTo>
                    <a:pt x="496699" y="31901"/>
                  </a:lnTo>
                  <a:lnTo>
                    <a:pt x="450223" y="23536"/>
                  </a:lnTo>
                  <a:lnTo>
                    <a:pt x="401975" y="15669"/>
                  </a:lnTo>
                  <a:lnTo>
                    <a:pt x="352374" y="8841"/>
                  </a:lnTo>
                  <a:lnTo>
                    <a:pt x="301837" y="3592"/>
                  </a:lnTo>
                  <a:lnTo>
                    <a:pt x="250783" y="465"/>
                  </a:lnTo>
                  <a:lnTo>
                    <a:pt x="199631" y="0"/>
                  </a:lnTo>
                  <a:close/>
                </a:path>
              </a:pathLst>
            </a:custGeom>
            <a:solidFill>
              <a:srgbClr val="7BC8E4"/>
            </a:solidFill>
          </p:spPr>
          <p:txBody>
            <a:bodyPr wrap="square" lIns="0" tIns="0" rIns="0" bIns="0" rtlCol="0"/>
            <a:lstStyle/>
            <a:p>
              <a:endParaRPr/>
            </a:p>
          </p:txBody>
        </p:sp>
        <p:sp>
          <p:nvSpPr>
            <p:cNvPr id="42" name="object 55">
              <a:extLst>
                <a:ext uri="{FF2B5EF4-FFF2-40B4-BE49-F238E27FC236}">
                  <a16:creationId xmlns:a16="http://schemas.microsoft.com/office/drawing/2014/main" id="{690F325E-F4C8-6336-B68C-84ECA3963E61}"/>
                </a:ext>
              </a:extLst>
            </p:cNvPr>
            <p:cNvSpPr/>
            <p:nvPr/>
          </p:nvSpPr>
          <p:spPr>
            <a:xfrm>
              <a:off x="8365728" y="3295775"/>
              <a:ext cx="807085" cy="276225"/>
            </a:xfrm>
            <a:custGeom>
              <a:avLst/>
              <a:gdLst/>
              <a:ahLst/>
              <a:cxnLst/>
              <a:rect l="l" t="t" r="r" b="b"/>
              <a:pathLst>
                <a:path w="807084" h="276225">
                  <a:moveTo>
                    <a:pt x="798614" y="38"/>
                  </a:moveTo>
                  <a:lnTo>
                    <a:pt x="7988" y="0"/>
                  </a:lnTo>
                  <a:lnTo>
                    <a:pt x="12" y="7950"/>
                  </a:lnTo>
                  <a:lnTo>
                    <a:pt x="0" y="268401"/>
                  </a:lnTo>
                  <a:lnTo>
                    <a:pt x="190" y="268909"/>
                  </a:lnTo>
                  <a:lnTo>
                    <a:pt x="2019" y="268490"/>
                  </a:lnTo>
                  <a:lnTo>
                    <a:pt x="49830" y="255457"/>
                  </a:lnTo>
                  <a:lnTo>
                    <a:pt x="99049" y="246111"/>
                  </a:lnTo>
                  <a:lnTo>
                    <a:pt x="149282" y="240048"/>
                  </a:lnTo>
                  <a:lnTo>
                    <a:pt x="200140" y="236866"/>
                  </a:lnTo>
                  <a:lnTo>
                    <a:pt x="251231" y="236161"/>
                  </a:lnTo>
                  <a:lnTo>
                    <a:pt x="302162" y="237530"/>
                  </a:lnTo>
                  <a:lnTo>
                    <a:pt x="352542" y="240569"/>
                  </a:lnTo>
                  <a:lnTo>
                    <a:pt x="401980" y="244875"/>
                  </a:lnTo>
                  <a:lnTo>
                    <a:pt x="450085" y="250046"/>
                  </a:lnTo>
                  <a:lnTo>
                    <a:pt x="496464" y="255676"/>
                  </a:lnTo>
                  <a:lnTo>
                    <a:pt x="582480" y="266705"/>
                  </a:lnTo>
                  <a:lnTo>
                    <a:pt x="621334" y="271297"/>
                  </a:lnTo>
                  <a:lnTo>
                    <a:pt x="696427" y="275701"/>
                  </a:lnTo>
                  <a:lnTo>
                    <a:pt x="749373" y="272229"/>
                  </a:lnTo>
                  <a:lnTo>
                    <a:pt x="783730" y="264373"/>
                  </a:lnTo>
                  <a:lnTo>
                    <a:pt x="803059" y="255625"/>
                  </a:lnTo>
                  <a:lnTo>
                    <a:pt x="806145" y="253377"/>
                  </a:lnTo>
                  <a:lnTo>
                    <a:pt x="806538" y="252310"/>
                  </a:lnTo>
                  <a:lnTo>
                    <a:pt x="806551" y="7988"/>
                  </a:lnTo>
                  <a:lnTo>
                    <a:pt x="798614" y="38"/>
                  </a:lnTo>
                  <a:close/>
                </a:path>
              </a:pathLst>
            </a:custGeom>
            <a:solidFill>
              <a:srgbClr val="0F3450"/>
            </a:solidFill>
          </p:spPr>
          <p:txBody>
            <a:bodyPr wrap="square" lIns="0" tIns="0" rIns="0" bIns="0" rtlCol="0"/>
            <a:lstStyle/>
            <a:p>
              <a:endParaRPr/>
            </a:p>
          </p:txBody>
        </p:sp>
        <p:sp>
          <p:nvSpPr>
            <p:cNvPr id="43" name="object 56">
              <a:extLst>
                <a:ext uri="{FF2B5EF4-FFF2-40B4-BE49-F238E27FC236}">
                  <a16:creationId xmlns:a16="http://schemas.microsoft.com/office/drawing/2014/main" id="{05D686D2-60E6-6C51-F2CA-A54B264AD82C}"/>
                </a:ext>
              </a:extLst>
            </p:cNvPr>
            <p:cNvSpPr/>
            <p:nvPr/>
          </p:nvSpPr>
          <p:spPr>
            <a:xfrm>
              <a:off x="9108681" y="3340683"/>
              <a:ext cx="36830" cy="36830"/>
            </a:xfrm>
            <a:custGeom>
              <a:avLst/>
              <a:gdLst/>
              <a:ahLst/>
              <a:cxnLst/>
              <a:rect l="l" t="t" r="r" b="b"/>
              <a:pathLst>
                <a:path w="36829" h="36829">
                  <a:moveTo>
                    <a:pt x="27457" y="28219"/>
                  </a:moveTo>
                  <a:lnTo>
                    <a:pt x="19773" y="19342"/>
                  </a:lnTo>
                  <a:lnTo>
                    <a:pt x="19507" y="19037"/>
                  </a:lnTo>
                  <a:lnTo>
                    <a:pt x="22758" y="18973"/>
                  </a:lnTo>
                  <a:lnTo>
                    <a:pt x="24663" y="17119"/>
                  </a:lnTo>
                  <a:lnTo>
                    <a:pt x="25400" y="16408"/>
                  </a:lnTo>
                  <a:lnTo>
                    <a:pt x="25501" y="10998"/>
                  </a:lnTo>
                  <a:lnTo>
                    <a:pt x="24523" y="9512"/>
                  </a:lnTo>
                  <a:lnTo>
                    <a:pt x="24218" y="9055"/>
                  </a:lnTo>
                  <a:lnTo>
                    <a:pt x="22606" y="8343"/>
                  </a:lnTo>
                  <a:lnTo>
                    <a:pt x="22606" y="9994"/>
                  </a:lnTo>
                  <a:lnTo>
                    <a:pt x="22606" y="16560"/>
                  </a:lnTo>
                  <a:lnTo>
                    <a:pt x="19126" y="17119"/>
                  </a:lnTo>
                  <a:lnTo>
                    <a:pt x="14935" y="17119"/>
                  </a:lnTo>
                  <a:lnTo>
                    <a:pt x="14935" y="9512"/>
                  </a:lnTo>
                  <a:lnTo>
                    <a:pt x="18834" y="9512"/>
                  </a:lnTo>
                  <a:lnTo>
                    <a:pt x="22606" y="9994"/>
                  </a:lnTo>
                  <a:lnTo>
                    <a:pt x="22606" y="8343"/>
                  </a:lnTo>
                  <a:lnTo>
                    <a:pt x="22237" y="8166"/>
                  </a:lnTo>
                  <a:lnTo>
                    <a:pt x="20116" y="7353"/>
                  </a:lnTo>
                  <a:lnTo>
                    <a:pt x="17843" y="7023"/>
                  </a:lnTo>
                  <a:lnTo>
                    <a:pt x="15582" y="7175"/>
                  </a:lnTo>
                  <a:lnTo>
                    <a:pt x="11785" y="7175"/>
                  </a:lnTo>
                  <a:lnTo>
                    <a:pt x="11785" y="28155"/>
                  </a:lnTo>
                  <a:lnTo>
                    <a:pt x="14935" y="28155"/>
                  </a:lnTo>
                  <a:lnTo>
                    <a:pt x="14935" y="19342"/>
                  </a:lnTo>
                  <a:lnTo>
                    <a:pt x="16230" y="19342"/>
                  </a:lnTo>
                  <a:lnTo>
                    <a:pt x="23647" y="28219"/>
                  </a:lnTo>
                  <a:lnTo>
                    <a:pt x="27457" y="28219"/>
                  </a:lnTo>
                  <a:close/>
                </a:path>
                <a:path w="36829" h="36829">
                  <a:moveTo>
                    <a:pt x="36499" y="18249"/>
                  </a:moveTo>
                  <a:lnTo>
                    <a:pt x="35064" y="11150"/>
                  </a:lnTo>
                  <a:lnTo>
                    <a:pt x="33426" y="8724"/>
                  </a:lnTo>
                  <a:lnTo>
                    <a:pt x="33426" y="9791"/>
                  </a:lnTo>
                  <a:lnTo>
                    <a:pt x="33375" y="26657"/>
                  </a:lnTo>
                  <a:lnTo>
                    <a:pt x="26695" y="33388"/>
                  </a:lnTo>
                  <a:lnTo>
                    <a:pt x="18338" y="33451"/>
                  </a:lnTo>
                  <a:lnTo>
                    <a:pt x="9842" y="33464"/>
                  </a:lnTo>
                  <a:lnTo>
                    <a:pt x="3009" y="26657"/>
                  </a:lnTo>
                  <a:lnTo>
                    <a:pt x="3048" y="9791"/>
                  </a:lnTo>
                  <a:lnTo>
                    <a:pt x="9791" y="3022"/>
                  </a:lnTo>
                  <a:lnTo>
                    <a:pt x="26606" y="2997"/>
                  </a:lnTo>
                  <a:lnTo>
                    <a:pt x="33426" y="9791"/>
                  </a:lnTo>
                  <a:lnTo>
                    <a:pt x="33426" y="8724"/>
                  </a:lnTo>
                  <a:lnTo>
                    <a:pt x="31153" y="5346"/>
                  </a:lnTo>
                  <a:lnTo>
                    <a:pt x="27647" y="2984"/>
                  </a:lnTo>
                  <a:lnTo>
                    <a:pt x="25349" y="1435"/>
                  </a:lnTo>
                  <a:lnTo>
                    <a:pt x="18249" y="0"/>
                  </a:lnTo>
                  <a:lnTo>
                    <a:pt x="11137" y="1435"/>
                  </a:lnTo>
                  <a:lnTo>
                    <a:pt x="5346" y="5346"/>
                  </a:lnTo>
                  <a:lnTo>
                    <a:pt x="1435" y="11150"/>
                  </a:lnTo>
                  <a:lnTo>
                    <a:pt x="0" y="18249"/>
                  </a:lnTo>
                  <a:lnTo>
                    <a:pt x="1435" y="25349"/>
                  </a:lnTo>
                  <a:lnTo>
                    <a:pt x="5346" y="31165"/>
                  </a:lnTo>
                  <a:lnTo>
                    <a:pt x="11137" y="35077"/>
                  </a:lnTo>
                  <a:lnTo>
                    <a:pt x="18249" y="36512"/>
                  </a:lnTo>
                  <a:lnTo>
                    <a:pt x="25349" y="35077"/>
                  </a:lnTo>
                  <a:lnTo>
                    <a:pt x="27749" y="33464"/>
                  </a:lnTo>
                  <a:lnTo>
                    <a:pt x="31153" y="31165"/>
                  </a:lnTo>
                  <a:lnTo>
                    <a:pt x="35064" y="25349"/>
                  </a:lnTo>
                  <a:lnTo>
                    <a:pt x="36499" y="18249"/>
                  </a:lnTo>
                  <a:close/>
                </a:path>
              </a:pathLst>
            </a:custGeom>
            <a:solidFill>
              <a:srgbClr val="FFFFFF"/>
            </a:solidFill>
          </p:spPr>
          <p:txBody>
            <a:bodyPr wrap="square" lIns="0" tIns="0" rIns="0" bIns="0" rtlCol="0"/>
            <a:lstStyle/>
            <a:p>
              <a:endParaRPr/>
            </a:p>
          </p:txBody>
        </p:sp>
        <p:pic>
          <p:nvPicPr>
            <p:cNvPr id="44" name="object 57">
              <a:extLst>
                <a:ext uri="{FF2B5EF4-FFF2-40B4-BE49-F238E27FC236}">
                  <a16:creationId xmlns:a16="http://schemas.microsoft.com/office/drawing/2014/main" id="{529E6D95-A216-13BE-36D8-D1D8A234D50E}"/>
                </a:ext>
              </a:extLst>
            </p:cNvPr>
            <p:cNvPicPr/>
            <p:nvPr/>
          </p:nvPicPr>
          <p:blipFill>
            <a:blip r:embed="rId12" cstate="print"/>
            <a:stretch>
              <a:fillRect/>
            </a:stretch>
          </p:blipFill>
          <p:spPr>
            <a:xfrm>
              <a:off x="8413329" y="3339301"/>
              <a:ext cx="127114" cy="165900"/>
            </a:xfrm>
            <a:prstGeom prst="rect">
              <a:avLst/>
            </a:prstGeom>
          </p:spPr>
        </p:pic>
        <p:sp>
          <p:nvSpPr>
            <p:cNvPr id="45" name="object 58">
              <a:extLst>
                <a:ext uri="{FF2B5EF4-FFF2-40B4-BE49-F238E27FC236}">
                  <a16:creationId xmlns:a16="http://schemas.microsoft.com/office/drawing/2014/main" id="{1BE7581F-86FD-39E8-83C8-969F879EFA26}"/>
                </a:ext>
              </a:extLst>
            </p:cNvPr>
            <p:cNvSpPr/>
            <p:nvPr/>
          </p:nvSpPr>
          <p:spPr>
            <a:xfrm>
              <a:off x="8569855" y="3339301"/>
              <a:ext cx="46990" cy="166370"/>
            </a:xfrm>
            <a:custGeom>
              <a:avLst/>
              <a:gdLst/>
              <a:ahLst/>
              <a:cxnLst/>
              <a:rect l="l" t="t" r="r" b="b"/>
              <a:pathLst>
                <a:path w="46990" h="166370">
                  <a:moveTo>
                    <a:pt x="3429" y="0"/>
                  </a:moveTo>
                  <a:lnTo>
                    <a:pt x="355" y="2616"/>
                  </a:lnTo>
                  <a:lnTo>
                    <a:pt x="50" y="6743"/>
                  </a:lnTo>
                  <a:lnTo>
                    <a:pt x="0" y="162686"/>
                  </a:lnTo>
                  <a:lnTo>
                    <a:pt x="2806" y="165582"/>
                  </a:lnTo>
                  <a:lnTo>
                    <a:pt x="39458" y="165620"/>
                  </a:lnTo>
                  <a:lnTo>
                    <a:pt x="42964" y="165900"/>
                  </a:lnTo>
                  <a:lnTo>
                    <a:pt x="46037" y="163283"/>
                  </a:lnTo>
                  <a:lnTo>
                    <a:pt x="46342" y="159156"/>
                  </a:lnTo>
                  <a:lnTo>
                    <a:pt x="46393" y="3213"/>
                  </a:lnTo>
                  <a:lnTo>
                    <a:pt x="43586" y="317"/>
                  </a:lnTo>
                  <a:lnTo>
                    <a:pt x="6934" y="279"/>
                  </a:lnTo>
                  <a:lnTo>
                    <a:pt x="3429" y="0"/>
                  </a:lnTo>
                  <a:close/>
                </a:path>
              </a:pathLst>
            </a:custGeom>
            <a:solidFill>
              <a:srgbClr val="FFFFFF"/>
            </a:solidFill>
          </p:spPr>
          <p:txBody>
            <a:bodyPr wrap="square" lIns="0" tIns="0" rIns="0" bIns="0" rtlCol="0"/>
            <a:lstStyle/>
            <a:p>
              <a:endParaRPr/>
            </a:p>
          </p:txBody>
        </p:sp>
        <p:pic>
          <p:nvPicPr>
            <p:cNvPr id="46" name="object 59">
              <a:extLst>
                <a:ext uri="{FF2B5EF4-FFF2-40B4-BE49-F238E27FC236}">
                  <a16:creationId xmlns:a16="http://schemas.microsoft.com/office/drawing/2014/main" id="{54AD47D6-1EDB-E3F3-E843-CA008AD95631}"/>
                </a:ext>
              </a:extLst>
            </p:cNvPr>
            <p:cNvPicPr/>
            <p:nvPr/>
          </p:nvPicPr>
          <p:blipFill>
            <a:blip r:embed="rId13" cstate="print"/>
            <a:stretch>
              <a:fillRect/>
            </a:stretch>
          </p:blipFill>
          <p:spPr>
            <a:xfrm>
              <a:off x="8640605" y="3339301"/>
              <a:ext cx="296894" cy="165900"/>
            </a:xfrm>
            <a:prstGeom prst="rect">
              <a:avLst/>
            </a:prstGeom>
          </p:spPr>
        </p:pic>
        <p:sp>
          <p:nvSpPr>
            <p:cNvPr id="47" name="object 60">
              <a:extLst>
                <a:ext uri="{FF2B5EF4-FFF2-40B4-BE49-F238E27FC236}">
                  <a16:creationId xmlns:a16="http://schemas.microsoft.com/office/drawing/2014/main" id="{6FD01ACF-0C0C-8836-9751-406DA55D25B5}"/>
                </a:ext>
              </a:extLst>
            </p:cNvPr>
            <p:cNvSpPr/>
            <p:nvPr/>
          </p:nvSpPr>
          <p:spPr>
            <a:xfrm>
              <a:off x="8960168" y="3339566"/>
              <a:ext cx="142240" cy="165735"/>
            </a:xfrm>
            <a:custGeom>
              <a:avLst/>
              <a:gdLst/>
              <a:ahLst/>
              <a:cxnLst/>
              <a:rect l="l" t="t" r="r" b="b"/>
              <a:pathLst>
                <a:path w="142240" h="165735">
                  <a:moveTo>
                    <a:pt x="141617" y="162471"/>
                  </a:moveTo>
                  <a:lnTo>
                    <a:pt x="141592" y="159473"/>
                  </a:lnTo>
                  <a:lnTo>
                    <a:pt x="139992" y="155333"/>
                  </a:lnTo>
                  <a:lnTo>
                    <a:pt x="95872" y="83070"/>
                  </a:lnTo>
                  <a:lnTo>
                    <a:pt x="139712" y="10477"/>
                  </a:lnTo>
                  <a:lnTo>
                    <a:pt x="141338" y="6032"/>
                  </a:lnTo>
                  <a:lnTo>
                    <a:pt x="141452" y="3213"/>
                  </a:lnTo>
                  <a:lnTo>
                    <a:pt x="139458" y="749"/>
                  </a:lnTo>
                  <a:lnTo>
                    <a:pt x="136677" y="279"/>
                  </a:lnTo>
                  <a:lnTo>
                    <a:pt x="132969" y="0"/>
                  </a:lnTo>
                  <a:lnTo>
                    <a:pt x="104013" y="25"/>
                  </a:lnTo>
                  <a:lnTo>
                    <a:pt x="100863" y="304"/>
                  </a:lnTo>
                  <a:lnTo>
                    <a:pt x="98729" y="787"/>
                  </a:lnTo>
                  <a:lnTo>
                    <a:pt x="96862" y="2095"/>
                  </a:lnTo>
                  <a:lnTo>
                    <a:pt x="70726" y="43954"/>
                  </a:lnTo>
                  <a:lnTo>
                    <a:pt x="44831" y="2286"/>
                  </a:lnTo>
                  <a:lnTo>
                    <a:pt x="42926" y="876"/>
                  </a:lnTo>
                  <a:lnTo>
                    <a:pt x="40703" y="304"/>
                  </a:lnTo>
                  <a:lnTo>
                    <a:pt x="37528" y="25"/>
                  </a:lnTo>
                  <a:lnTo>
                    <a:pt x="8547" y="25"/>
                  </a:lnTo>
                  <a:lnTo>
                    <a:pt x="2057" y="723"/>
                  </a:lnTo>
                  <a:lnTo>
                    <a:pt x="0" y="3200"/>
                  </a:lnTo>
                  <a:lnTo>
                    <a:pt x="101" y="6261"/>
                  </a:lnTo>
                  <a:lnTo>
                    <a:pt x="1663" y="10274"/>
                  </a:lnTo>
                  <a:lnTo>
                    <a:pt x="45847" y="82677"/>
                  </a:lnTo>
                  <a:lnTo>
                    <a:pt x="1778" y="154914"/>
                  </a:lnTo>
                  <a:lnTo>
                    <a:pt x="177" y="159499"/>
                  </a:lnTo>
                  <a:lnTo>
                    <a:pt x="139" y="162267"/>
                  </a:lnTo>
                  <a:lnTo>
                    <a:pt x="2133" y="164655"/>
                  </a:lnTo>
                  <a:lnTo>
                    <a:pt x="8636" y="165506"/>
                  </a:lnTo>
                  <a:lnTo>
                    <a:pt x="37617" y="165506"/>
                  </a:lnTo>
                  <a:lnTo>
                    <a:pt x="40792" y="165227"/>
                  </a:lnTo>
                  <a:lnTo>
                    <a:pt x="42926" y="164744"/>
                  </a:lnTo>
                  <a:lnTo>
                    <a:pt x="44792" y="163461"/>
                  </a:lnTo>
                  <a:lnTo>
                    <a:pt x="70904" y="121577"/>
                  </a:lnTo>
                  <a:lnTo>
                    <a:pt x="96786" y="163271"/>
                  </a:lnTo>
                  <a:lnTo>
                    <a:pt x="98717" y="164680"/>
                  </a:lnTo>
                  <a:lnTo>
                    <a:pt x="104178" y="165557"/>
                  </a:lnTo>
                  <a:lnTo>
                    <a:pt x="133134" y="165557"/>
                  </a:lnTo>
                  <a:lnTo>
                    <a:pt x="139585" y="164858"/>
                  </a:lnTo>
                  <a:lnTo>
                    <a:pt x="141617" y="162471"/>
                  </a:lnTo>
                  <a:close/>
                </a:path>
              </a:pathLst>
            </a:custGeom>
            <a:solidFill>
              <a:srgbClr val="FFFFFF"/>
            </a:solidFill>
          </p:spPr>
          <p:txBody>
            <a:bodyPr wrap="square" lIns="0" tIns="0" rIns="0" bIns="0" rtlCol="0"/>
            <a:lstStyle/>
            <a:p>
              <a:endParaRPr/>
            </a:p>
          </p:txBody>
        </p:sp>
        <p:pic>
          <p:nvPicPr>
            <p:cNvPr id="48" name="object 61">
              <a:extLst>
                <a:ext uri="{FF2B5EF4-FFF2-40B4-BE49-F238E27FC236}">
                  <a16:creationId xmlns:a16="http://schemas.microsoft.com/office/drawing/2014/main" id="{F5CC9628-5E67-F553-78E8-09E8C0A30D6C}"/>
                </a:ext>
              </a:extLst>
            </p:cNvPr>
            <p:cNvPicPr/>
            <p:nvPr/>
          </p:nvPicPr>
          <p:blipFill>
            <a:blip r:embed="rId14" cstate="print"/>
            <a:stretch>
              <a:fillRect/>
            </a:stretch>
          </p:blipFill>
          <p:spPr>
            <a:xfrm>
              <a:off x="8778890" y="3650828"/>
              <a:ext cx="391944" cy="87541"/>
            </a:xfrm>
            <a:prstGeom prst="rect">
              <a:avLst/>
            </a:prstGeom>
          </p:spPr>
        </p:pic>
      </p:grpSp>
      <p:grpSp>
        <p:nvGrpSpPr>
          <p:cNvPr id="49" name="object 62">
            <a:extLst>
              <a:ext uri="{FF2B5EF4-FFF2-40B4-BE49-F238E27FC236}">
                <a16:creationId xmlns:a16="http://schemas.microsoft.com/office/drawing/2014/main" id="{3A531225-E9DD-D5E0-4558-8E0DC93F1CFA}"/>
              </a:ext>
            </a:extLst>
          </p:cNvPr>
          <p:cNvGrpSpPr/>
          <p:nvPr/>
        </p:nvGrpSpPr>
        <p:grpSpPr>
          <a:xfrm>
            <a:off x="2042388" y="3945250"/>
            <a:ext cx="1092200" cy="321945"/>
            <a:chOff x="1107516" y="4736820"/>
            <a:chExt cx="1092200" cy="321945"/>
          </a:xfrm>
        </p:grpSpPr>
        <p:sp>
          <p:nvSpPr>
            <p:cNvPr id="50" name="object 63">
              <a:extLst>
                <a:ext uri="{FF2B5EF4-FFF2-40B4-BE49-F238E27FC236}">
                  <a16:creationId xmlns:a16="http://schemas.microsoft.com/office/drawing/2014/main" id="{1C9BA32C-CB82-21ED-A675-1FDCE121A6A8}"/>
                </a:ext>
              </a:extLst>
            </p:cNvPr>
            <p:cNvSpPr/>
            <p:nvPr/>
          </p:nvSpPr>
          <p:spPr>
            <a:xfrm>
              <a:off x="1107516" y="4736820"/>
              <a:ext cx="1092200" cy="321945"/>
            </a:xfrm>
            <a:custGeom>
              <a:avLst/>
              <a:gdLst/>
              <a:ahLst/>
              <a:cxnLst/>
              <a:rect l="l" t="t" r="r" b="b"/>
              <a:pathLst>
                <a:path w="1092200" h="321945">
                  <a:moveTo>
                    <a:pt x="1091971" y="0"/>
                  </a:moveTo>
                  <a:lnTo>
                    <a:pt x="0" y="0"/>
                  </a:lnTo>
                  <a:lnTo>
                    <a:pt x="0" y="321576"/>
                  </a:lnTo>
                  <a:lnTo>
                    <a:pt x="1091971" y="321576"/>
                  </a:lnTo>
                  <a:lnTo>
                    <a:pt x="1091971" y="0"/>
                  </a:lnTo>
                  <a:close/>
                </a:path>
              </a:pathLst>
            </a:custGeom>
            <a:solidFill>
              <a:srgbClr val="F9D628"/>
            </a:solidFill>
          </p:spPr>
          <p:txBody>
            <a:bodyPr wrap="square" lIns="0" tIns="0" rIns="0" bIns="0" rtlCol="0"/>
            <a:lstStyle/>
            <a:p>
              <a:endParaRPr/>
            </a:p>
          </p:txBody>
        </p:sp>
        <p:sp>
          <p:nvSpPr>
            <p:cNvPr id="51" name="object 64">
              <a:extLst>
                <a:ext uri="{FF2B5EF4-FFF2-40B4-BE49-F238E27FC236}">
                  <a16:creationId xmlns:a16="http://schemas.microsoft.com/office/drawing/2014/main" id="{92546B29-987A-B3A2-1988-9CA7B5CEE76F}"/>
                </a:ext>
              </a:extLst>
            </p:cNvPr>
            <p:cNvSpPr/>
            <p:nvPr/>
          </p:nvSpPr>
          <p:spPr>
            <a:xfrm>
              <a:off x="1418272" y="4825580"/>
              <a:ext cx="708025" cy="167640"/>
            </a:xfrm>
            <a:custGeom>
              <a:avLst/>
              <a:gdLst/>
              <a:ahLst/>
              <a:cxnLst/>
              <a:rect l="l" t="t" r="r" b="b"/>
              <a:pathLst>
                <a:path w="708025" h="167639">
                  <a:moveTo>
                    <a:pt x="128638" y="0"/>
                  </a:moveTo>
                  <a:lnTo>
                    <a:pt x="93713" y="0"/>
                  </a:lnTo>
                  <a:lnTo>
                    <a:pt x="93713" y="113931"/>
                  </a:lnTo>
                  <a:lnTo>
                    <a:pt x="46177" y="0"/>
                  </a:lnTo>
                  <a:lnTo>
                    <a:pt x="0" y="0"/>
                  </a:lnTo>
                  <a:lnTo>
                    <a:pt x="0" y="164934"/>
                  </a:lnTo>
                  <a:lnTo>
                    <a:pt x="34455" y="164934"/>
                  </a:lnTo>
                  <a:lnTo>
                    <a:pt x="34455" y="45021"/>
                  </a:lnTo>
                  <a:lnTo>
                    <a:pt x="81546" y="164934"/>
                  </a:lnTo>
                  <a:lnTo>
                    <a:pt x="128638" y="164934"/>
                  </a:lnTo>
                  <a:lnTo>
                    <a:pt x="128638" y="0"/>
                  </a:lnTo>
                  <a:close/>
                </a:path>
                <a:path w="708025" h="167639">
                  <a:moveTo>
                    <a:pt x="253161" y="103530"/>
                  </a:moveTo>
                  <a:lnTo>
                    <a:pt x="242773" y="65506"/>
                  </a:lnTo>
                  <a:lnTo>
                    <a:pt x="214617" y="44386"/>
                  </a:lnTo>
                  <a:lnTo>
                    <a:pt x="214617" y="103530"/>
                  </a:lnTo>
                  <a:lnTo>
                    <a:pt x="213398" y="118872"/>
                  </a:lnTo>
                  <a:lnTo>
                    <a:pt x="209651" y="131000"/>
                  </a:lnTo>
                  <a:lnTo>
                    <a:pt x="203517" y="139001"/>
                  </a:lnTo>
                  <a:lnTo>
                    <a:pt x="195173" y="141947"/>
                  </a:lnTo>
                  <a:lnTo>
                    <a:pt x="185750" y="138569"/>
                  </a:lnTo>
                  <a:lnTo>
                    <a:pt x="179679" y="129908"/>
                  </a:lnTo>
                  <a:lnTo>
                    <a:pt x="176403" y="117106"/>
                  </a:lnTo>
                  <a:lnTo>
                    <a:pt x="175399" y="101333"/>
                  </a:lnTo>
                  <a:lnTo>
                    <a:pt x="176593" y="88430"/>
                  </a:lnTo>
                  <a:lnTo>
                    <a:pt x="180136" y="76822"/>
                  </a:lnTo>
                  <a:lnTo>
                    <a:pt x="186169" y="68516"/>
                  </a:lnTo>
                  <a:lnTo>
                    <a:pt x="194843" y="65506"/>
                  </a:lnTo>
                  <a:lnTo>
                    <a:pt x="204127" y="69011"/>
                  </a:lnTo>
                  <a:lnTo>
                    <a:pt x="210261" y="77647"/>
                  </a:lnTo>
                  <a:lnTo>
                    <a:pt x="213639" y="89738"/>
                  </a:lnTo>
                  <a:lnTo>
                    <a:pt x="214617" y="103530"/>
                  </a:lnTo>
                  <a:lnTo>
                    <a:pt x="214617" y="44386"/>
                  </a:lnTo>
                  <a:lnTo>
                    <a:pt x="168579" y="45123"/>
                  </a:lnTo>
                  <a:lnTo>
                    <a:pt x="140144" y="78346"/>
                  </a:lnTo>
                  <a:lnTo>
                    <a:pt x="136588" y="99885"/>
                  </a:lnTo>
                  <a:lnTo>
                    <a:pt x="139560" y="126187"/>
                  </a:lnTo>
                  <a:lnTo>
                    <a:pt x="149288" y="147535"/>
                  </a:lnTo>
                  <a:lnTo>
                    <a:pt x="167360" y="161988"/>
                  </a:lnTo>
                  <a:lnTo>
                    <a:pt x="195376" y="167627"/>
                  </a:lnTo>
                  <a:lnTo>
                    <a:pt x="220179" y="162699"/>
                  </a:lnTo>
                  <a:lnTo>
                    <a:pt x="238391" y="149352"/>
                  </a:lnTo>
                  <a:lnTo>
                    <a:pt x="242481" y="141947"/>
                  </a:lnTo>
                  <a:lnTo>
                    <a:pt x="249542" y="129120"/>
                  </a:lnTo>
                  <a:lnTo>
                    <a:pt x="253161" y="103530"/>
                  </a:lnTo>
                  <a:close/>
                </a:path>
                <a:path w="708025" h="167639">
                  <a:moveTo>
                    <a:pt x="336575" y="40919"/>
                  </a:moveTo>
                  <a:lnTo>
                    <a:pt x="296240" y="65468"/>
                  </a:lnTo>
                  <a:lnTo>
                    <a:pt x="295452" y="42291"/>
                  </a:lnTo>
                  <a:lnTo>
                    <a:pt x="261683" y="42291"/>
                  </a:lnTo>
                  <a:lnTo>
                    <a:pt x="261683" y="165658"/>
                  </a:lnTo>
                  <a:lnTo>
                    <a:pt x="299808" y="165658"/>
                  </a:lnTo>
                  <a:lnTo>
                    <a:pt x="299808" y="96786"/>
                  </a:lnTo>
                  <a:lnTo>
                    <a:pt x="303657" y="85128"/>
                  </a:lnTo>
                  <a:lnTo>
                    <a:pt x="310832" y="77406"/>
                  </a:lnTo>
                  <a:lnTo>
                    <a:pt x="321691" y="74028"/>
                  </a:lnTo>
                  <a:lnTo>
                    <a:pt x="336575" y="75387"/>
                  </a:lnTo>
                  <a:lnTo>
                    <a:pt x="336575" y="40919"/>
                  </a:lnTo>
                  <a:close/>
                </a:path>
                <a:path w="708025" h="167639">
                  <a:moveTo>
                    <a:pt x="481685" y="84239"/>
                  </a:moveTo>
                  <a:lnTo>
                    <a:pt x="475513" y="46469"/>
                  </a:lnTo>
                  <a:lnTo>
                    <a:pt x="466115" y="30467"/>
                  </a:lnTo>
                  <a:lnTo>
                    <a:pt x="460705" y="21247"/>
                  </a:lnTo>
                  <a:lnTo>
                    <a:pt x="440563" y="7734"/>
                  </a:lnTo>
                  <a:lnTo>
                    <a:pt x="440563" y="82778"/>
                  </a:lnTo>
                  <a:lnTo>
                    <a:pt x="438023" y="108369"/>
                  </a:lnTo>
                  <a:lnTo>
                    <a:pt x="429260" y="125793"/>
                  </a:lnTo>
                  <a:lnTo>
                    <a:pt x="412864" y="135572"/>
                  </a:lnTo>
                  <a:lnTo>
                    <a:pt x="387400" y="138252"/>
                  </a:lnTo>
                  <a:lnTo>
                    <a:pt x="387400" y="30467"/>
                  </a:lnTo>
                  <a:lnTo>
                    <a:pt x="413512" y="33147"/>
                  </a:lnTo>
                  <a:lnTo>
                    <a:pt x="429755" y="43040"/>
                  </a:lnTo>
                  <a:lnTo>
                    <a:pt x="438111" y="59728"/>
                  </a:lnTo>
                  <a:lnTo>
                    <a:pt x="440563" y="82778"/>
                  </a:lnTo>
                  <a:lnTo>
                    <a:pt x="440563" y="7734"/>
                  </a:lnTo>
                  <a:lnTo>
                    <a:pt x="439254" y="6845"/>
                  </a:lnTo>
                  <a:lnTo>
                    <a:pt x="413143" y="1524"/>
                  </a:lnTo>
                  <a:lnTo>
                    <a:pt x="349326" y="1524"/>
                  </a:lnTo>
                  <a:lnTo>
                    <a:pt x="349326" y="166027"/>
                  </a:lnTo>
                  <a:lnTo>
                    <a:pt x="409359" y="166027"/>
                  </a:lnTo>
                  <a:lnTo>
                    <a:pt x="438404" y="159842"/>
                  </a:lnTo>
                  <a:lnTo>
                    <a:pt x="461111" y="143979"/>
                  </a:lnTo>
                  <a:lnTo>
                    <a:pt x="464489" y="138252"/>
                  </a:lnTo>
                  <a:lnTo>
                    <a:pt x="476034" y="118706"/>
                  </a:lnTo>
                  <a:lnTo>
                    <a:pt x="481685" y="84239"/>
                  </a:lnTo>
                  <a:close/>
                </a:path>
                <a:path w="708025" h="167639">
                  <a:moveTo>
                    <a:pt x="589648" y="83616"/>
                  </a:moveTo>
                  <a:lnTo>
                    <a:pt x="586790" y="67106"/>
                  </a:lnTo>
                  <a:lnTo>
                    <a:pt x="586498" y="65405"/>
                  </a:lnTo>
                  <a:lnTo>
                    <a:pt x="577024" y="52336"/>
                  </a:lnTo>
                  <a:lnTo>
                    <a:pt x="561136" y="44373"/>
                  </a:lnTo>
                  <a:lnTo>
                    <a:pt x="538784" y="41541"/>
                  </a:lnTo>
                  <a:lnTo>
                    <a:pt x="527646" y="42125"/>
                  </a:lnTo>
                  <a:lnTo>
                    <a:pt x="517004" y="43726"/>
                  </a:lnTo>
                  <a:lnTo>
                    <a:pt x="506742" y="46062"/>
                  </a:lnTo>
                  <a:lnTo>
                    <a:pt x="496709" y="48856"/>
                  </a:lnTo>
                  <a:lnTo>
                    <a:pt x="498538" y="76657"/>
                  </a:lnTo>
                  <a:lnTo>
                    <a:pt x="521195" y="67640"/>
                  </a:lnTo>
                  <a:lnTo>
                    <a:pt x="539191" y="67106"/>
                  </a:lnTo>
                  <a:lnTo>
                    <a:pt x="550875" y="74726"/>
                  </a:lnTo>
                  <a:lnTo>
                    <a:pt x="554609" y="90208"/>
                  </a:lnTo>
                  <a:lnTo>
                    <a:pt x="554520" y="108127"/>
                  </a:lnTo>
                  <a:lnTo>
                    <a:pt x="553783" y="125247"/>
                  </a:lnTo>
                  <a:lnTo>
                    <a:pt x="547243" y="139179"/>
                  </a:lnTo>
                  <a:lnTo>
                    <a:pt x="535838" y="145910"/>
                  </a:lnTo>
                  <a:lnTo>
                    <a:pt x="520496" y="141427"/>
                  </a:lnTo>
                  <a:lnTo>
                    <a:pt x="516648" y="126822"/>
                  </a:lnTo>
                  <a:lnTo>
                    <a:pt x="522782" y="115620"/>
                  </a:lnTo>
                  <a:lnTo>
                    <a:pt x="536270" y="109004"/>
                  </a:lnTo>
                  <a:lnTo>
                    <a:pt x="554520" y="108127"/>
                  </a:lnTo>
                  <a:lnTo>
                    <a:pt x="554520" y="90220"/>
                  </a:lnTo>
                  <a:lnTo>
                    <a:pt x="522414" y="91579"/>
                  </a:lnTo>
                  <a:lnTo>
                    <a:pt x="500227" y="99161"/>
                  </a:lnTo>
                  <a:lnTo>
                    <a:pt x="487184" y="112420"/>
                  </a:lnTo>
                  <a:lnTo>
                    <a:pt x="482447" y="130810"/>
                  </a:lnTo>
                  <a:lnTo>
                    <a:pt x="490207" y="155194"/>
                  </a:lnTo>
                  <a:lnTo>
                    <a:pt x="509422" y="167551"/>
                  </a:lnTo>
                  <a:lnTo>
                    <a:pt x="533349" y="166852"/>
                  </a:lnTo>
                  <a:lnTo>
                    <a:pt x="555244" y="152044"/>
                  </a:lnTo>
                  <a:lnTo>
                    <a:pt x="555612" y="166674"/>
                  </a:lnTo>
                  <a:lnTo>
                    <a:pt x="589648" y="166674"/>
                  </a:lnTo>
                  <a:lnTo>
                    <a:pt x="589305" y="152044"/>
                  </a:lnTo>
                  <a:lnTo>
                    <a:pt x="589178" y="145910"/>
                  </a:lnTo>
                  <a:lnTo>
                    <a:pt x="589241" y="125247"/>
                  </a:lnTo>
                  <a:lnTo>
                    <a:pt x="589445" y="108127"/>
                  </a:lnTo>
                  <a:lnTo>
                    <a:pt x="589648" y="83616"/>
                  </a:lnTo>
                  <a:close/>
                </a:path>
                <a:path w="708025" h="167639">
                  <a:moveTo>
                    <a:pt x="698271" y="26987"/>
                  </a:moveTo>
                  <a:lnTo>
                    <a:pt x="697534" y="26708"/>
                  </a:lnTo>
                  <a:lnTo>
                    <a:pt x="697534" y="20828"/>
                  </a:lnTo>
                  <a:lnTo>
                    <a:pt x="697534" y="20472"/>
                  </a:lnTo>
                  <a:lnTo>
                    <a:pt x="696785" y="19964"/>
                  </a:lnTo>
                  <a:lnTo>
                    <a:pt x="695426" y="19342"/>
                  </a:lnTo>
                  <a:lnTo>
                    <a:pt x="697064" y="18783"/>
                  </a:lnTo>
                  <a:lnTo>
                    <a:pt x="697534" y="17983"/>
                  </a:lnTo>
                  <a:lnTo>
                    <a:pt x="697890" y="17360"/>
                  </a:lnTo>
                  <a:lnTo>
                    <a:pt x="697890" y="13462"/>
                  </a:lnTo>
                  <a:lnTo>
                    <a:pt x="697179" y="10553"/>
                  </a:lnTo>
                  <a:lnTo>
                    <a:pt x="694524" y="10553"/>
                  </a:lnTo>
                  <a:lnTo>
                    <a:pt x="694524" y="14782"/>
                  </a:lnTo>
                  <a:lnTo>
                    <a:pt x="694524" y="17360"/>
                  </a:lnTo>
                  <a:lnTo>
                    <a:pt x="693648" y="17983"/>
                  </a:lnTo>
                  <a:lnTo>
                    <a:pt x="687768" y="17983"/>
                  </a:lnTo>
                  <a:lnTo>
                    <a:pt x="687768" y="13462"/>
                  </a:lnTo>
                  <a:lnTo>
                    <a:pt x="694131" y="13462"/>
                  </a:lnTo>
                  <a:lnTo>
                    <a:pt x="694524" y="14782"/>
                  </a:lnTo>
                  <a:lnTo>
                    <a:pt x="694524" y="10553"/>
                  </a:lnTo>
                  <a:lnTo>
                    <a:pt x="684364" y="10553"/>
                  </a:lnTo>
                  <a:lnTo>
                    <a:pt x="684364" y="27444"/>
                  </a:lnTo>
                  <a:lnTo>
                    <a:pt x="687768" y="27444"/>
                  </a:lnTo>
                  <a:lnTo>
                    <a:pt x="687768" y="20828"/>
                  </a:lnTo>
                  <a:lnTo>
                    <a:pt x="693915" y="20828"/>
                  </a:lnTo>
                  <a:lnTo>
                    <a:pt x="694055" y="21729"/>
                  </a:lnTo>
                  <a:lnTo>
                    <a:pt x="694055" y="25768"/>
                  </a:lnTo>
                  <a:lnTo>
                    <a:pt x="694194" y="26644"/>
                  </a:lnTo>
                  <a:lnTo>
                    <a:pt x="694436" y="27444"/>
                  </a:lnTo>
                  <a:lnTo>
                    <a:pt x="698271" y="27444"/>
                  </a:lnTo>
                  <a:lnTo>
                    <a:pt x="698271" y="26987"/>
                  </a:lnTo>
                  <a:close/>
                </a:path>
                <a:path w="708025" h="167639">
                  <a:moveTo>
                    <a:pt x="707961" y="9398"/>
                  </a:moveTo>
                  <a:lnTo>
                    <a:pt x="704850" y="6286"/>
                  </a:lnTo>
                  <a:lnTo>
                    <a:pt x="704850" y="11112"/>
                  </a:lnTo>
                  <a:lnTo>
                    <a:pt x="704850" y="26885"/>
                  </a:lnTo>
                  <a:lnTo>
                    <a:pt x="698423" y="33324"/>
                  </a:lnTo>
                  <a:lnTo>
                    <a:pt x="682637" y="33324"/>
                  </a:lnTo>
                  <a:lnTo>
                    <a:pt x="676198" y="26885"/>
                  </a:lnTo>
                  <a:lnTo>
                    <a:pt x="676198" y="11112"/>
                  </a:lnTo>
                  <a:lnTo>
                    <a:pt x="682637" y="4673"/>
                  </a:lnTo>
                  <a:lnTo>
                    <a:pt x="698423" y="4673"/>
                  </a:lnTo>
                  <a:lnTo>
                    <a:pt x="704850" y="11112"/>
                  </a:lnTo>
                  <a:lnTo>
                    <a:pt x="704850" y="6286"/>
                  </a:lnTo>
                  <a:lnTo>
                    <a:pt x="703249" y="4673"/>
                  </a:lnTo>
                  <a:lnTo>
                    <a:pt x="700138" y="1562"/>
                  </a:lnTo>
                  <a:lnTo>
                    <a:pt x="680910" y="1562"/>
                  </a:lnTo>
                  <a:lnTo>
                    <a:pt x="673087" y="9398"/>
                  </a:lnTo>
                  <a:lnTo>
                    <a:pt x="673087" y="28600"/>
                  </a:lnTo>
                  <a:lnTo>
                    <a:pt x="680910" y="36436"/>
                  </a:lnTo>
                  <a:lnTo>
                    <a:pt x="700138" y="36436"/>
                  </a:lnTo>
                  <a:lnTo>
                    <a:pt x="703249" y="33324"/>
                  </a:lnTo>
                  <a:lnTo>
                    <a:pt x="707961" y="28600"/>
                  </a:lnTo>
                  <a:lnTo>
                    <a:pt x="707961" y="9398"/>
                  </a:lnTo>
                  <a:close/>
                </a:path>
                <a:path w="708025" h="167639">
                  <a:moveTo>
                    <a:pt x="707999" y="77635"/>
                  </a:moveTo>
                  <a:lnTo>
                    <a:pt x="705904" y="65595"/>
                  </a:lnTo>
                  <a:lnTo>
                    <a:pt x="699719" y="54216"/>
                  </a:lnTo>
                  <a:lnTo>
                    <a:pt x="688936" y="45758"/>
                  </a:lnTo>
                  <a:lnTo>
                    <a:pt x="673049" y="42506"/>
                  </a:lnTo>
                  <a:lnTo>
                    <a:pt x="660971" y="43192"/>
                  </a:lnTo>
                  <a:lnTo>
                    <a:pt x="651103" y="46761"/>
                  </a:lnTo>
                  <a:lnTo>
                    <a:pt x="643242" y="53238"/>
                  </a:lnTo>
                  <a:lnTo>
                    <a:pt x="637197" y="62636"/>
                  </a:lnTo>
                  <a:lnTo>
                    <a:pt x="636054" y="43980"/>
                  </a:lnTo>
                  <a:lnTo>
                    <a:pt x="602018" y="43980"/>
                  </a:lnTo>
                  <a:lnTo>
                    <a:pt x="602018" y="167005"/>
                  </a:lnTo>
                  <a:lnTo>
                    <a:pt x="640130" y="167005"/>
                  </a:lnTo>
                  <a:lnTo>
                    <a:pt x="640130" y="90538"/>
                  </a:lnTo>
                  <a:lnTo>
                    <a:pt x="645541" y="77025"/>
                  </a:lnTo>
                  <a:lnTo>
                    <a:pt x="655840" y="71780"/>
                  </a:lnTo>
                  <a:lnTo>
                    <a:pt x="665810" y="75946"/>
                  </a:lnTo>
                  <a:lnTo>
                    <a:pt x="670179" y="90627"/>
                  </a:lnTo>
                  <a:lnTo>
                    <a:pt x="670128" y="167005"/>
                  </a:lnTo>
                  <a:lnTo>
                    <a:pt x="707999" y="167005"/>
                  </a:lnTo>
                  <a:lnTo>
                    <a:pt x="707999" y="77635"/>
                  </a:lnTo>
                  <a:close/>
                </a:path>
              </a:pathLst>
            </a:custGeom>
            <a:solidFill>
              <a:srgbClr val="231F20"/>
            </a:solidFill>
          </p:spPr>
          <p:txBody>
            <a:bodyPr wrap="square" lIns="0" tIns="0" rIns="0" bIns="0" rtlCol="0"/>
            <a:lstStyle/>
            <a:p>
              <a:endParaRPr/>
            </a:p>
          </p:txBody>
        </p:sp>
        <p:sp>
          <p:nvSpPr>
            <p:cNvPr id="52" name="object 65">
              <a:extLst>
                <a:ext uri="{FF2B5EF4-FFF2-40B4-BE49-F238E27FC236}">
                  <a16:creationId xmlns:a16="http://schemas.microsoft.com/office/drawing/2014/main" id="{9AFC4516-7F8B-1506-ADDD-C5DE6AA941D0}"/>
                </a:ext>
              </a:extLst>
            </p:cNvPr>
            <p:cNvSpPr/>
            <p:nvPr/>
          </p:nvSpPr>
          <p:spPr>
            <a:xfrm>
              <a:off x="1175330" y="4760413"/>
              <a:ext cx="201295" cy="259715"/>
            </a:xfrm>
            <a:custGeom>
              <a:avLst/>
              <a:gdLst/>
              <a:ahLst/>
              <a:cxnLst/>
              <a:rect l="l" t="t" r="r" b="b"/>
              <a:pathLst>
                <a:path w="201294" h="259714">
                  <a:moveTo>
                    <a:pt x="114" y="20815"/>
                  </a:moveTo>
                  <a:lnTo>
                    <a:pt x="0" y="259714"/>
                  </a:lnTo>
                  <a:lnTo>
                    <a:pt x="104000" y="229819"/>
                  </a:lnTo>
                  <a:lnTo>
                    <a:pt x="201002" y="229819"/>
                  </a:lnTo>
                  <a:lnTo>
                    <a:pt x="201002" y="228676"/>
                  </a:lnTo>
                  <a:lnTo>
                    <a:pt x="27025" y="228676"/>
                  </a:lnTo>
                  <a:lnTo>
                    <a:pt x="40120" y="169646"/>
                  </a:lnTo>
                  <a:lnTo>
                    <a:pt x="20294" y="169646"/>
                  </a:lnTo>
                  <a:lnTo>
                    <a:pt x="20256" y="49898"/>
                  </a:lnTo>
                  <a:lnTo>
                    <a:pt x="178271" y="49898"/>
                  </a:lnTo>
                  <a:lnTo>
                    <a:pt x="179704" y="49555"/>
                  </a:lnTo>
                  <a:lnTo>
                    <a:pt x="201002" y="49555"/>
                  </a:lnTo>
                  <a:lnTo>
                    <a:pt x="201002" y="47777"/>
                  </a:lnTo>
                  <a:lnTo>
                    <a:pt x="103682" y="47777"/>
                  </a:lnTo>
                  <a:lnTo>
                    <a:pt x="68948" y="38836"/>
                  </a:lnTo>
                  <a:lnTo>
                    <a:pt x="70182" y="33553"/>
                  </a:lnTo>
                  <a:lnTo>
                    <a:pt x="49644" y="33553"/>
                  </a:lnTo>
                  <a:lnTo>
                    <a:pt x="114" y="20815"/>
                  </a:lnTo>
                  <a:close/>
                </a:path>
                <a:path w="201294" h="259714">
                  <a:moveTo>
                    <a:pt x="201002" y="229819"/>
                  </a:moveTo>
                  <a:lnTo>
                    <a:pt x="104000" y="229819"/>
                  </a:lnTo>
                  <a:lnTo>
                    <a:pt x="201002" y="258584"/>
                  </a:lnTo>
                  <a:lnTo>
                    <a:pt x="201002" y="229819"/>
                  </a:lnTo>
                  <a:close/>
                </a:path>
                <a:path w="201294" h="259714">
                  <a:moveTo>
                    <a:pt x="153890" y="59842"/>
                  </a:moveTo>
                  <a:lnTo>
                    <a:pt x="64477" y="59842"/>
                  </a:lnTo>
                  <a:lnTo>
                    <a:pt x="93675" y="65912"/>
                  </a:lnTo>
                  <a:lnTo>
                    <a:pt x="93725" y="210337"/>
                  </a:lnTo>
                  <a:lnTo>
                    <a:pt x="27025" y="228676"/>
                  </a:lnTo>
                  <a:lnTo>
                    <a:pt x="201002" y="228676"/>
                  </a:lnTo>
                  <a:lnTo>
                    <a:pt x="201002" y="227088"/>
                  </a:lnTo>
                  <a:lnTo>
                    <a:pt x="179793" y="227088"/>
                  </a:lnTo>
                  <a:lnTo>
                    <a:pt x="118313" y="211239"/>
                  </a:lnTo>
                  <a:lnTo>
                    <a:pt x="131958" y="153174"/>
                  </a:lnTo>
                  <a:lnTo>
                    <a:pt x="114058" y="153174"/>
                  </a:lnTo>
                  <a:lnTo>
                    <a:pt x="113855" y="65697"/>
                  </a:lnTo>
                  <a:lnTo>
                    <a:pt x="133870" y="60642"/>
                  </a:lnTo>
                  <a:lnTo>
                    <a:pt x="153702" y="60642"/>
                  </a:lnTo>
                  <a:lnTo>
                    <a:pt x="153890" y="59842"/>
                  </a:lnTo>
                  <a:close/>
                </a:path>
                <a:path w="201294" h="259714">
                  <a:moveTo>
                    <a:pt x="201002" y="49555"/>
                  </a:moveTo>
                  <a:lnTo>
                    <a:pt x="179704" y="49555"/>
                  </a:lnTo>
                  <a:lnTo>
                    <a:pt x="179793" y="227088"/>
                  </a:lnTo>
                  <a:lnTo>
                    <a:pt x="201002" y="227088"/>
                  </a:lnTo>
                  <a:lnTo>
                    <a:pt x="201002" y="49555"/>
                  </a:lnTo>
                  <a:close/>
                </a:path>
                <a:path w="201294" h="259714">
                  <a:moveTo>
                    <a:pt x="178271" y="49898"/>
                  </a:moveTo>
                  <a:lnTo>
                    <a:pt x="20256" y="49898"/>
                  </a:lnTo>
                  <a:lnTo>
                    <a:pt x="44881" y="55486"/>
                  </a:lnTo>
                  <a:lnTo>
                    <a:pt x="20294" y="169646"/>
                  </a:lnTo>
                  <a:lnTo>
                    <a:pt x="40120" y="169646"/>
                  </a:lnTo>
                  <a:lnTo>
                    <a:pt x="64477" y="59842"/>
                  </a:lnTo>
                  <a:lnTo>
                    <a:pt x="153890" y="59842"/>
                  </a:lnTo>
                  <a:lnTo>
                    <a:pt x="154914" y="55486"/>
                  </a:lnTo>
                  <a:lnTo>
                    <a:pt x="178271" y="49898"/>
                  </a:lnTo>
                  <a:close/>
                </a:path>
                <a:path w="201294" h="259714">
                  <a:moveTo>
                    <a:pt x="153702" y="60642"/>
                  </a:moveTo>
                  <a:lnTo>
                    <a:pt x="133870" y="60642"/>
                  </a:lnTo>
                  <a:lnTo>
                    <a:pt x="114058" y="153174"/>
                  </a:lnTo>
                  <a:lnTo>
                    <a:pt x="131958" y="153174"/>
                  </a:lnTo>
                  <a:lnTo>
                    <a:pt x="153702" y="60642"/>
                  </a:lnTo>
                  <a:close/>
                </a:path>
                <a:path w="201294" h="259714">
                  <a:moveTo>
                    <a:pt x="131015" y="23456"/>
                  </a:moveTo>
                  <a:lnTo>
                    <a:pt x="72542" y="23456"/>
                  </a:lnTo>
                  <a:lnTo>
                    <a:pt x="128828" y="40335"/>
                  </a:lnTo>
                  <a:lnTo>
                    <a:pt x="103682" y="47777"/>
                  </a:lnTo>
                  <a:lnTo>
                    <a:pt x="201002" y="47777"/>
                  </a:lnTo>
                  <a:lnTo>
                    <a:pt x="201002" y="32156"/>
                  </a:lnTo>
                  <a:lnTo>
                    <a:pt x="158419" y="32156"/>
                  </a:lnTo>
                  <a:lnTo>
                    <a:pt x="131015" y="23456"/>
                  </a:lnTo>
                  <a:close/>
                </a:path>
                <a:path w="201294" h="259714">
                  <a:moveTo>
                    <a:pt x="57124" y="0"/>
                  </a:moveTo>
                  <a:lnTo>
                    <a:pt x="49644" y="33553"/>
                  </a:lnTo>
                  <a:lnTo>
                    <a:pt x="70182" y="33553"/>
                  </a:lnTo>
                  <a:lnTo>
                    <a:pt x="72542" y="23456"/>
                  </a:lnTo>
                  <a:lnTo>
                    <a:pt x="131015" y="23456"/>
                  </a:lnTo>
                  <a:lnTo>
                    <a:pt x="57124" y="0"/>
                  </a:lnTo>
                  <a:close/>
                </a:path>
                <a:path w="201294" h="259714">
                  <a:moveTo>
                    <a:pt x="201002" y="19875"/>
                  </a:moveTo>
                  <a:lnTo>
                    <a:pt x="158419" y="32156"/>
                  </a:lnTo>
                  <a:lnTo>
                    <a:pt x="201002" y="32156"/>
                  </a:lnTo>
                  <a:lnTo>
                    <a:pt x="201002" y="19875"/>
                  </a:lnTo>
                  <a:close/>
                </a:path>
              </a:pathLst>
            </a:custGeom>
            <a:solidFill>
              <a:srgbClr val="ED1C24"/>
            </a:solidFill>
          </p:spPr>
          <p:txBody>
            <a:bodyPr wrap="square" lIns="0" tIns="0" rIns="0" bIns="0" rtlCol="0"/>
            <a:lstStyle/>
            <a:p>
              <a:endParaRPr/>
            </a:p>
          </p:txBody>
        </p:sp>
      </p:grpSp>
      <p:grpSp>
        <p:nvGrpSpPr>
          <p:cNvPr id="53" name="object 66">
            <a:extLst>
              <a:ext uri="{FF2B5EF4-FFF2-40B4-BE49-F238E27FC236}">
                <a16:creationId xmlns:a16="http://schemas.microsoft.com/office/drawing/2014/main" id="{BB93741E-8432-C4C7-236F-206C00199B50}"/>
              </a:ext>
            </a:extLst>
          </p:cNvPr>
          <p:cNvGrpSpPr/>
          <p:nvPr/>
        </p:nvGrpSpPr>
        <p:grpSpPr>
          <a:xfrm>
            <a:off x="3630006" y="4005250"/>
            <a:ext cx="1597660" cy="201930"/>
            <a:chOff x="2695134" y="4796820"/>
            <a:chExt cx="1597660" cy="201930"/>
          </a:xfrm>
        </p:grpSpPr>
        <p:sp>
          <p:nvSpPr>
            <p:cNvPr id="54" name="object 67">
              <a:extLst>
                <a:ext uri="{FF2B5EF4-FFF2-40B4-BE49-F238E27FC236}">
                  <a16:creationId xmlns:a16="http://schemas.microsoft.com/office/drawing/2014/main" id="{9ACC52BD-04CE-998B-2B11-681E17D68A75}"/>
                </a:ext>
              </a:extLst>
            </p:cNvPr>
            <p:cNvSpPr/>
            <p:nvPr/>
          </p:nvSpPr>
          <p:spPr>
            <a:xfrm>
              <a:off x="3662616" y="4814417"/>
              <a:ext cx="301625" cy="169545"/>
            </a:xfrm>
            <a:custGeom>
              <a:avLst/>
              <a:gdLst/>
              <a:ahLst/>
              <a:cxnLst/>
              <a:rect l="l" t="t" r="r" b="b"/>
              <a:pathLst>
                <a:path w="301625" h="169545">
                  <a:moveTo>
                    <a:pt x="122770" y="1282"/>
                  </a:moveTo>
                  <a:lnTo>
                    <a:pt x="122301" y="1282"/>
                  </a:lnTo>
                  <a:lnTo>
                    <a:pt x="122301" y="12"/>
                  </a:lnTo>
                  <a:lnTo>
                    <a:pt x="457" y="12"/>
                  </a:lnTo>
                  <a:lnTo>
                    <a:pt x="457" y="1282"/>
                  </a:lnTo>
                  <a:lnTo>
                    <a:pt x="0" y="1282"/>
                  </a:lnTo>
                  <a:lnTo>
                    <a:pt x="0" y="39382"/>
                  </a:lnTo>
                  <a:lnTo>
                    <a:pt x="0" y="167652"/>
                  </a:lnTo>
                  <a:lnTo>
                    <a:pt x="508" y="167652"/>
                  </a:lnTo>
                  <a:lnTo>
                    <a:pt x="508" y="168922"/>
                  </a:lnTo>
                  <a:lnTo>
                    <a:pt x="122250" y="168922"/>
                  </a:lnTo>
                  <a:lnTo>
                    <a:pt x="122250" y="167652"/>
                  </a:lnTo>
                  <a:lnTo>
                    <a:pt x="122770" y="167652"/>
                  </a:lnTo>
                  <a:lnTo>
                    <a:pt x="122770" y="129552"/>
                  </a:lnTo>
                  <a:lnTo>
                    <a:pt x="122339" y="129552"/>
                  </a:lnTo>
                  <a:lnTo>
                    <a:pt x="122339" y="128282"/>
                  </a:lnTo>
                  <a:lnTo>
                    <a:pt x="42011" y="128282"/>
                  </a:lnTo>
                  <a:lnTo>
                    <a:pt x="42011" y="104152"/>
                  </a:lnTo>
                  <a:lnTo>
                    <a:pt x="122770" y="104152"/>
                  </a:lnTo>
                  <a:lnTo>
                    <a:pt x="122770" y="64782"/>
                  </a:lnTo>
                  <a:lnTo>
                    <a:pt x="121805" y="64782"/>
                  </a:lnTo>
                  <a:lnTo>
                    <a:pt x="121805" y="63512"/>
                  </a:lnTo>
                  <a:lnTo>
                    <a:pt x="42011" y="63512"/>
                  </a:lnTo>
                  <a:lnTo>
                    <a:pt x="42011" y="40652"/>
                  </a:lnTo>
                  <a:lnTo>
                    <a:pt x="122275" y="40652"/>
                  </a:lnTo>
                  <a:lnTo>
                    <a:pt x="122275" y="39382"/>
                  </a:lnTo>
                  <a:lnTo>
                    <a:pt x="122770" y="39382"/>
                  </a:lnTo>
                  <a:lnTo>
                    <a:pt x="122770" y="1282"/>
                  </a:lnTo>
                  <a:close/>
                </a:path>
                <a:path w="301625" h="169545">
                  <a:moveTo>
                    <a:pt x="301193" y="165557"/>
                  </a:moveTo>
                  <a:lnTo>
                    <a:pt x="300799" y="164884"/>
                  </a:lnTo>
                  <a:lnTo>
                    <a:pt x="284886" y="133718"/>
                  </a:lnTo>
                  <a:lnTo>
                    <a:pt x="276313" y="117195"/>
                  </a:lnTo>
                  <a:lnTo>
                    <a:pt x="272135" y="109804"/>
                  </a:lnTo>
                  <a:lnTo>
                    <a:pt x="270738" y="107873"/>
                  </a:lnTo>
                  <a:lnTo>
                    <a:pt x="269405" y="106019"/>
                  </a:lnTo>
                  <a:lnTo>
                    <a:pt x="272707" y="104952"/>
                  </a:lnTo>
                  <a:lnTo>
                    <a:pt x="275678" y="103492"/>
                  </a:lnTo>
                  <a:lnTo>
                    <a:pt x="278003" y="101142"/>
                  </a:lnTo>
                  <a:lnTo>
                    <a:pt x="297980" y="81178"/>
                  </a:lnTo>
                  <a:lnTo>
                    <a:pt x="300253" y="75742"/>
                  </a:lnTo>
                  <a:lnTo>
                    <a:pt x="300253" y="67233"/>
                  </a:lnTo>
                  <a:lnTo>
                    <a:pt x="300253" y="40614"/>
                  </a:lnTo>
                  <a:lnTo>
                    <a:pt x="300253" y="32118"/>
                  </a:lnTo>
                  <a:lnTo>
                    <a:pt x="297980" y="26695"/>
                  </a:lnTo>
                  <a:lnTo>
                    <a:pt x="273532" y="2235"/>
                  </a:lnTo>
                  <a:lnTo>
                    <a:pt x="268122" y="0"/>
                  </a:lnTo>
                  <a:lnTo>
                    <a:pt x="258241" y="0"/>
                  </a:lnTo>
                  <a:lnTo>
                    <a:pt x="258241" y="44348"/>
                  </a:lnTo>
                  <a:lnTo>
                    <a:pt x="258241" y="63614"/>
                  </a:lnTo>
                  <a:lnTo>
                    <a:pt x="254533" y="67208"/>
                  </a:lnTo>
                  <a:lnTo>
                    <a:pt x="205587" y="67233"/>
                  </a:lnTo>
                  <a:lnTo>
                    <a:pt x="205587" y="40614"/>
                  </a:lnTo>
                  <a:lnTo>
                    <a:pt x="254584" y="40614"/>
                  </a:lnTo>
                  <a:lnTo>
                    <a:pt x="258241" y="44348"/>
                  </a:lnTo>
                  <a:lnTo>
                    <a:pt x="258241" y="0"/>
                  </a:lnTo>
                  <a:lnTo>
                    <a:pt x="164680" y="0"/>
                  </a:lnTo>
                  <a:lnTo>
                    <a:pt x="163588" y="1104"/>
                  </a:lnTo>
                  <a:lnTo>
                    <a:pt x="163715" y="167894"/>
                  </a:lnTo>
                  <a:lnTo>
                    <a:pt x="164680" y="168859"/>
                  </a:lnTo>
                  <a:lnTo>
                    <a:pt x="204495" y="168859"/>
                  </a:lnTo>
                  <a:lnTo>
                    <a:pt x="205460" y="167894"/>
                  </a:lnTo>
                  <a:lnTo>
                    <a:pt x="205587" y="107873"/>
                  </a:lnTo>
                  <a:lnTo>
                    <a:pt x="224053" y="107873"/>
                  </a:lnTo>
                  <a:lnTo>
                    <a:pt x="229590" y="117983"/>
                  </a:lnTo>
                  <a:lnTo>
                    <a:pt x="240487" y="138531"/>
                  </a:lnTo>
                  <a:lnTo>
                    <a:pt x="255930" y="167894"/>
                  </a:lnTo>
                  <a:lnTo>
                    <a:pt x="256400" y="168516"/>
                  </a:lnTo>
                  <a:lnTo>
                    <a:pt x="257098" y="168859"/>
                  </a:lnTo>
                  <a:lnTo>
                    <a:pt x="300939" y="168859"/>
                  </a:lnTo>
                  <a:lnTo>
                    <a:pt x="301193" y="165557"/>
                  </a:lnTo>
                  <a:close/>
                </a:path>
              </a:pathLst>
            </a:custGeom>
            <a:solidFill>
              <a:srgbClr val="231F20"/>
            </a:solidFill>
          </p:spPr>
          <p:txBody>
            <a:bodyPr wrap="square" lIns="0" tIns="0" rIns="0" bIns="0" rtlCol="0"/>
            <a:lstStyle/>
            <a:p>
              <a:endParaRPr/>
            </a:p>
          </p:txBody>
        </p:sp>
        <p:pic>
          <p:nvPicPr>
            <p:cNvPr id="55" name="object 68">
              <a:extLst>
                <a:ext uri="{FF2B5EF4-FFF2-40B4-BE49-F238E27FC236}">
                  <a16:creationId xmlns:a16="http://schemas.microsoft.com/office/drawing/2014/main" id="{10280277-5A5F-875E-0AA7-D87E398DDAA7}"/>
                </a:ext>
              </a:extLst>
            </p:cNvPr>
            <p:cNvPicPr/>
            <p:nvPr/>
          </p:nvPicPr>
          <p:blipFill>
            <a:blip r:embed="rId15" cstate="print"/>
            <a:stretch>
              <a:fillRect/>
            </a:stretch>
          </p:blipFill>
          <p:spPr>
            <a:xfrm>
              <a:off x="3415623" y="4814450"/>
              <a:ext cx="209486" cy="168808"/>
            </a:xfrm>
            <a:prstGeom prst="rect">
              <a:avLst/>
            </a:prstGeom>
          </p:spPr>
        </p:pic>
        <p:sp>
          <p:nvSpPr>
            <p:cNvPr id="56" name="object 69">
              <a:extLst>
                <a:ext uri="{FF2B5EF4-FFF2-40B4-BE49-F238E27FC236}">
                  <a16:creationId xmlns:a16="http://schemas.microsoft.com/office/drawing/2014/main" id="{1C764793-35EB-D990-429A-C9886A811F89}"/>
                </a:ext>
              </a:extLst>
            </p:cNvPr>
            <p:cNvSpPr/>
            <p:nvPr/>
          </p:nvSpPr>
          <p:spPr>
            <a:xfrm>
              <a:off x="3020504" y="4814315"/>
              <a:ext cx="1126490" cy="169545"/>
            </a:xfrm>
            <a:custGeom>
              <a:avLst/>
              <a:gdLst/>
              <a:ahLst/>
              <a:cxnLst/>
              <a:rect l="l" t="t" r="r" b="b"/>
              <a:pathLst>
                <a:path w="1126489" h="169545">
                  <a:moveTo>
                    <a:pt x="136690" y="32219"/>
                  </a:moveTo>
                  <a:lnTo>
                    <a:pt x="134416" y="26797"/>
                  </a:lnTo>
                  <a:lnTo>
                    <a:pt x="109956" y="2336"/>
                  </a:lnTo>
                  <a:lnTo>
                    <a:pt x="104533" y="101"/>
                  </a:lnTo>
                  <a:lnTo>
                    <a:pt x="94665" y="101"/>
                  </a:lnTo>
                  <a:lnTo>
                    <a:pt x="94665" y="44450"/>
                  </a:lnTo>
                  <a:lnTo>
                    <a:pt x="94665" y="63715"/>
                  </a:lnTo>
                  <a:lnTo>
                    <a:pt x="90970" y="67310"/>
                  </a:lnTo>
                  <a:lnTo>
                    <a:pt x="42024" y="67335"/>
                  </a:lnTo>
                  <a:lnTo>
                    <a:pt x="42024" y="40716"/>
                  </a:lnTo>
                  <a:lnTo>
                    <a:pt x="91008" y="40716"/>
                  </a:lnTo>
                  <a:lnTo>
                    <a:pt x="92900" y="42697"/>
                  </a:lnTo>
                  <a:lnTo>
                    <a:pt x="94665" y="44450"/>
                  </a:lnTo>
                  <a:lnTo>
                    <a:pt x="94665" y="101"/>
                  </a:lnTo>
                  <a:lnTo>
                    <a:pt x="1092" y="101"/>
                  </a:lnTo>
                  <a:lnTo>
                    <a:pt x="0" y="1206"/>
                  </a:lnTo>
                  <a:lnTo>
                    <a:pt x="0" y="167868"/>
                  </a:lnTo>
                  <a:lnTo>
                    <a:pt x="1092" y="168960"/>
                  </a:lnTo>
                  <a:lnTo>
                    <a:pt x="40919" y="168960"/>
                  </a:lnTo>
                  <a:lnTo>
                    <a:pt x="42024" y="167868"/>
                  </a:lnTo>
                  <a:lnTo>
                    <a:pt x="42024" y="107975"/>
                  </a:lnTo>
                  <a:lnTo>
                    <a:pt x="104533" y="107975"/>
                  </a:lnTo>
                  <a:lnTo>
                    <a:pt x="109956" y="105714"/>
                  </a:lnTo>
                  <a:lnTo>
                    <a:pt x="134416" y="81280"/>
                  </a:lnTo>
                  <a:lnTo>
                    <a:pt x="136690" y="75844"/>
                  </a:lnTo>
                  <a:lnTo>
                    <a:pt x="136690" y="67335"/>
                  </a:lnTo>
                  <a:lnTo>
                    <a:pt x="136690" y="40716"/>
                  </a:lnTo>
                  <a:lnTo>
                    <a:pt x="136690" y="32219"/>
                  </a:lnTo>
                  <a:close/>
                </a:path>
                <a:path w="1126489" h="169545">
                  <a:moveTo>
                    <a:pt x="287058" y="1206"/>
                  </a:moveTo>
                  <a:lnTo>
                    <a:pt x="285953" y="114"/>
                  </a:lnTo>
                  <a:lnTo>
                    <a:pt x="284594" y="114"/>
                  </a:lnTo>
                  <a:lnTo>
                    <a:pt x="151866" y="114"/>
                  </a:lnTo>
                  <a:lnTo>
                    <a:pt x="150761" y="1206"/>
                  </a:lnTo>
                  <a:lnTo>
                    <a:pt x="150761" y="28333"/>
                  </a:lnTo>
                  <a:lnTo>
                    <a:pt x="151485" y="29387"/>
                  </a:lnTo>
                  <a:lnTo>
                    <a:pt x="162560" y="40474"/>
                  </a:lnTo>
                  <a:lnTo>
                    <a:pt x="163830" y="40716"/>
                  </a:lnTo>
                  <a:lnTo>
                    <a:pt x="196456" y="40716"/>
                  </a:lnTo>
                  <a:lnTo>
                    <a:pt x="196303" y="167576"/>
                  </a:lnTo>
                  <a:lnTo>
                    <a:pt x="197231" y="168973"/>
                  </a:lnTo>
                  <a:lnTo>
                    <a:pt x="237210" y="168973"/>
                  </a:lnTo>
                  <a:lnTo>
                    <a:pt x="238391" y="167881"/>
                  </a:lnTo>
                  <a:lnTo>
                    <a:pt x="238391" y="40716"/>
                  </a:lnTo>
                  <a:lnTo>
                    <a:pt x="274523" y="40716"/>
                  </a:lnTo>
                  <a:lnTo>
                    <a:pt x="275145" y="40474"/>
                  </a:lnTo>
                  <a:lnTo>
                    <a:pt x="286804" y="28829"/>
                  </a:lnTo>
                  <a:lnTo>
                    <a:pt x="287058" y="28194"/>
                  </a:lnTo>
                  <a:lnTo>
                    <a:pt x="287058" y="1206"/>
                  </a:lnTo>
                  <a:close/>
                </a:path>
                <a:path w="1126489" h="169545">
                  <a:moveTo>
                    <a:pt x="355130" y="1384"/>
                  </a:moveTo>
                  <a:lnTo>
                    <a:pt x="354672" y="1384"/>
                  </a:lnTo>
                  <a:lnTo>
                    <a:pt x="354672" y="114"/>
                  </a:lnTo>
                  <a:lnTo>
                    <a:pt x="313334" y="114"/>
                  </a:lnTo>
                  <a:lnTo>
                    <a:pt x="313334" y="1384"/>
                  </a:lnTo>
                  <a:lnTo>
                    <a:pt x="312877" y="1384"/>
                  </a:lnTo>
                  <a:lnTo>
                    <a:pt x="312877" y="167754"/>
                  </a:lnTo>
                  <a:lnTo>
                    <a:pt x="313385" y="167754"/>
                  </a:lnTo>
                  <a:lnTo>
                    <a:pt x="313385" y="169024"/>
                  </a:lnTo>
                  <a:lnTo>
                    <a:pt x="354622" y="169024"/>
                  </a:lnTo>
                  <a:lnTo>
                    <a:pt x="354622" y="167754"/>
                  </a:lnTo>
                  <a:lnTo>
                    <a:pt x="355130" y="167754"/>
                  </a:lnTo>
                  <a:lnTo>
                    <a:pt x="355130" y="1384"/>
                  </a:lnTo>
                  <a:close/>
                </a:path>
                <a:path w="1126489" h="169545">
                  <a:moveTo>
                    <a:pt x="1126413" y="164249"/>
                  </a:moveTo>
                  <a:lnTo>
                    <a:pt x="1119339" y="144995"/>
                  </a:lnTo>
                  <a:lnTo>
                    <a:pt x="1105027" y="106032"/>
                  </a:lnTo>
                  <a:lnTo>
                    <a:pt x="1082852" y="45681"/>
                  </a:lnTo>
                  <a:lnTo>
                    <a:pt x="1066507" y="1181"/>
                  </a:lnTo>
                  <a:lnTo>
                    <a:pt x="1064793" y="0"/>
                  </a:lnTo>
                  <a:lnTo>
                    <a:pt x="1064196" y="0"/>
                  </a:lnTo>
                  <a:lnTo>
                    <a:pt x="1064196" y="106032"/>
                  </a:lnTo>
                  <a:lnTo>
                    <a:pt x="1021778" y="106032"/>
                  </a:lnTo>
                  <a:lnTo>
                    <a:pt x="1043241" y="45681"/>
                  </a:lnTo>
                  <a:lnTo>
                    <a:pt x="1064196" y="106032"/>
                  </a:lnTo>
                  <a:lnTo>
                    <a:pt x="1064196" y="0"/>
                  </a:lnTo>
                  <a:lnTo>
                    <a:pt x="1022578" y="0"/>
                  </a:lnTo>
                  <a:lnTo>
                    <a:pt x="1020902" y="1181"/>
                  </a:lnTo>
                  <a:lnTo>
                    <a:pt x="1020229" y="2933"/>
                  </a:lnTo>
                  <a:lnTo>
                    <a:pt x="960513" y="164274"/>
                  </a:lnTo>
                  <a:lnTo>
                    <a:pt x="960678" y="165722"/>
                  </a:lnTo>
                  <a:lnTo>
                    <a:pt x="962380" y="168249"/>
                  </a:lnTo>
                  <a:lnTo>
                    <a:pt x="963764" y="168960"/>
                  </a:lnTo>
                  <a:lnTo>
                    <a:pt x="999020" y="168960"/>
                  </a:lnTo>
                  <a:lnTo>
                    <a:pt x="1000709" y="167779"/>
                  </a:lnTo>
                  <a:lnTo>
                    <a:pt x="1009103" y="144995"/>
                  </a:lnTo>
                  <a:lnTo>
                    <a:pt x="1077379" y="144995"/>
                  </a:lnTo>
                  <a:lnTo>
                    <a:pt x="1085011" y="165722"/>
                  </a:lnTo>
                  <a:lnTo>
                    <a:pt x="1085088" y="166014"/>
                  </a:lnTo>
                  <a:lnTo>
                    <a:pt x="1085773" y="167779"/>
                  </a:lnTo>
                  <a:lnTo>
                    <a:pt x="1087462" y="168960"/>
                  </a:lnTo>
                  <a:lnTo>
                    <a:pt x="1123124" y="168960"/>
                  </a:lnTo>
                  <a:lnTo>
                    <a:pt x="1124521" y="168249"/>
                  </a:lnTo>
                  <a:lnTo>
                    <a:pt x="1125385" y="167043"/>
                  </a:lnTo>
                  <a:lnTo>
                    <a:pt x="1126223" y="165811"/>
                  </a:lnTo>
                  <a:lnTo>
                    <a:pt x="1126413" y="164249"/>
                  </a:lnTo>
                  <a:close/>
                </a:path>
              </a:pathLst>
            </a:custGeom>
            <a:solidFill>
              <a:srgbClr val="231F20"/>
            </a:solidFill>
          </p:spPr>
          <p:txBody>
            <a:bodyPr wrap="square" lIns="0" tIns="0" rIns="0" bIns="0" rtlCol="0"/>
            <a:lstStyle/>
            <a:p>
              <a:endParaRPr/>
            </a:p>
          </p:txBody>
        </p:sp>
        <p:sp>
          <p:nvSpPr>
            <p:cNvPr id="57" name="object 70">
              <a:extLst>
                <a:ext uri="{FF2B5EF4-FFF2-40B4-BE49-F238E27FC236}">
                  <a16:creationId xmlns:a16="http://schemas.microsoft.com/office/drawing/2014/main" id="{8FF8A51B-D331-C138-30F0-DD9F89C2F150}"/>
                </a:ext>
              </a:extLst>
            </p:cNvPr>
            <p:cNvSpPr/>
            <p:nvPr/>
          </p:nvSpPr>
          <p:spPr>
            <a:xfrm>
              <a:off x="4173796" y="4796820"/>
              <a:ext cx="119380" cy="201930"/>
            </a:xfrm>
            <a:custGeom>
              <a:avLst/>
              <a:gdLst/>
              <a:ahLst/>
              <a:cxnLst/>
              <a:rect l="l" t="t" r="r" b="b"/>
              <a:pathLst>
                <a:path w="119379" h="201929">
                  <a:moveTo>
                    <a:pt x="118770" y="0"/>
                  </a:moveTo>
                  <a:lnTo>
                    <a:pt x="88646" y="0"/>
                  </a:lnTo>
                  <a:lnTo>
                    <a:pt x="0" y="201587"/>
                  </a:lnTo>
                  <a:lnTo>
                    <a:pt x="30086" y="201587"/>
                  </a:lnTo>
                  <a:lnTo>
                    <a:pt x="118770" y="0"/>
                  </a:lnTo>
                  <a:close/>
                </a:path>
              </a:pathLst>
            </a:custGeom>
            <a:solidFill>
              <a:srgbClr val="ED1C24"/>
            </a:solidFill>
          </p:spPr>
          <p:txBody>
            <a:bodyPr wrap="square" lIns="0" tIns="0" rIns="0" bIns="0" rtlCol="0"/>
            <a:lstStyle/>
            <a:p>
              <a:endParaRPr/>
            </a:p>
          </p:txBody>
        </p:sp>
        <p:sp>
          <p:nvSpPr>
            <p:cNvPr id="58" name="object 71">
              <a:extLst>
                <a:ext uri="{FF2B5EF4-FFF2-40B4-BE49-F238E27FC236}">
                  <a16:creationId xmlns:a16="http://schemas.microsoft.com/office/drawing/2014/main" id="{DC99D99A-A9B4-29E9-7058-F8F31646151E}"/>
                </a:ext>
              </a:extLst>
            </p:cNvPr>
            <p:cNvSpPr/>
            <p:nvPr/>
          </p:nvSpPr>
          <p:spPr>
            <a:xfrm>
              <a:off x="2695134" y="4796820"/>
              <a:ext cx="119380" cy="201930"/>
            </a:xfrm>
            <a:custGeom>
              <a:avLst/>
              <a:gdLst/>
              <a:ahLst/>
              <a:cxnLst/>
              <a:rect l="l" t="t" r="r" b="b"/>
              <a:pathLst>
                <a:path w="119380" h="201929">
                  <a:moveTo>
                    <a:pt x="118757" y="0"/>
                  </a:moveTo>
                  <a:lnTo>
                    <a:pt x="88646" y="0"/>
                  </a:lnTo>
                  <a:lnTo>
                    <a:pt x="0" y="201587"/>
                  </a:lnTo>
                  <a:lnTo>
                    <a:pt x="30099" y="201587"/>
                  </a:lnTo>
                  <a:lnTo>
                    <a:pt x="118757" y="0"/>
                  </a:lnTo>
                  <a:close/>
                </a:path>
              </a:pathLst>
            </a:custGeom>
            <a:solidFill>
              <a:srgbClr val="EE3436"/>
            </a:solidFill>
          </p:spPr>
          <p:txBody>
            <a:bodyPr wrap="square" lIns="0" tIns="0" rIns="0" bIns="0" rtlCol="0"/>
            <a:lstStyle/>
            <a:p>
              <a:endParaRPr/>
            </a:p>
          </p:txBody>
        </p:sp>
        <p:pic>
          <p:nvPicPr>
            <p:cNvPr id="59" name="object 72">
              <a:extLst>
                <a:ext uri="{FF2B5EF4-FFF2-40B4-BE49-F238E27FC236}">
                  <a16:creationId xmlns:a16="http://schemas.microsoft.com/office/drawing/2014/main" id="{F3D46341-B30D-8C37-B50E-A41368A38CF7}"/>
                </a:ext>
              </a:extLst>
            </p:cNvPr>
            <p:cNvPicPr/>
            <p:nvPr/>
          </p:nvPicPr>
          <p:blipFill>
            <a:blip r:embed="rId16" cstate="print"/>
            <a:stretch>
              <a:fillRect/>
            </a:stretch>
          </p:blipFill>
          <p:spPr>
            <a:xfrm>
              <a:off x="2838370" y="4814416"/>
              <a:ext cx="150596" cy="168859"/>
            </a:xfrm>
            <a:prstGeom prst="rect">
              <a:avLst/>
            </a:prstGeom>
          </p:spPr>
        </p:pic>
      </p:grpSp>
      <p:grpSp>
        <p:nvGrpSpPr>
          <p:cNvPr id="60" name="object 73">
            <a:extLst>
              <a:ext uri="{FF2B5EF4-FFF2-40B4-BE49-F238E27FC236}">
                <a16:creationId xmlns:a16="http://schemas.microsoft.com/office/drawing/2014/main" id="{578BF403-5292-3253-EA50-E11CFBB265C6}"/>
              </a:ext>
            </a:extLst>
          </p:cNvPr>
          <p:cNvGrpSpPr/>
          <p:nvPr/>
        </p:nvGrpSpPr>
        <p:grpSpPr>
          <a:xfrm>
            <a:off x="7598612" y="3932080"/>
            <a:ext cx="809625" cy="347980"/>
            <a:chOff x="6663740" y="4723650"/>
            <a:chExt cx="809625" cy="347980"/>
          </a:xfrm>
        </p:grpSpPr>
        <p:sp>
          <p:nvSpPr>
            <p:cNvPr id="61" name="object 74">
              <a:extLst>
                <a:ext uri="{FF2B5EF4-FFF2-40B4-BE49-F238E27FC236}">
                  <a16:creationId xmlns:a16="http://schemas.microsoft.com/office/drawing/2014/main" id="{8F61E2AF-CF43-85C2-2E04-06F5F54FDEB7}"/>
                </a:ext>
              </a:extLst>
            </p:cNvPr>
            <p:cNvSpPr/>
            <p:nvPr/>
          </p:nvSpPr>
          <p:spPr>
            <a:xfrm>
              <a:off x="7071136" y="4723652"/>
              <a:ext cx="149225" cy="285115"/>
            </a:xfrm>
            <a:custGeom>
              <a:avLst/>
              <a:gdLst/>
              <a:ahLst/>
              <a:cxnLst/>
              <a:rect l="l" t="t" r="r" b="b"/>
              <a:pathLst>
                <a:path w="149225" h="285114">
                  <a:moveTo>
                    <a:pt x="63804" y="57785"/>
                  </a:moveTo>
                  <a:lnTo>
                    <a:pt x="37231" y="63196"/>
                  </a:lnTo>
                  <a:lnTo>
                    <a:pt x="17143" y="78701"/>
                  </a:lnTo>
                  <a:lnTo>
                    <a:pt x="4434" y="103208"/>
                  </a:lnTo>
                  <a:lnTo>
                    <a:pt x="0" y="135623"/>
                  </a:lnTo>
                  <a:lnTo>
                    <a:pt x="0" y="207060"/>
                  </a:lnTo>
                  <a:lnTo>
                    <a:pt x="4434" y="239473"/>
                  </a:lnTo>
                  <a:lnTo>
                    <a:pt x="17143" y="263975"/>
                  </a:lnTo>
                  <a:lnTo>
                    <a:pt x="37231" y="279476"/>
                  </a:lnTo>
                  <a:lnTo>
                    <a:pt x="63804" y="284886"/>
                  </a:lnTo>
                  <a:lnTo>
                    <a:pt x="77292" y="283341"/>
                  </a:lnTo>
                  <a:lnTo>
                    <a:pt x="89539" y="278812"/>
                  </a:lnTo>
                  <a:lnTo>
                    <a:pt x="100318" y="271459"/>
                  </a:lnTo>
                  <a:lnTo>
                    <a:pt x="109397" y="261442"/>
                  </a:lnTo>
                  <a:lnTo>
                    <a:pt x="149123" y="261442"/>
                  </a:lnTo>
                  <a:lnTo>
                    <a:pt x="149123" y="246100"/>
                  </a:lnTo>
                  <a:lnTo>
                    <a:pt x="73152" y="246100"/>
                  </a:lnTo>
                  <a:lnTo>
                    <a:pt x="58433" y="243234"/>
                  </a:lnTo>
                  <a:lnTo>
                    <a:pt x="47993" y="234580"/>
                  </a:lnTo>
                  <a:lnTo>
                    <a:pt x="41773" y="220056"/>
                  </a:lnTo>
                  <a:lnTo>
                    <a:pt x="39712" y="199580"/>
                  </a:lnTo>
                  <a:lnTo>
                    <a:pt x="39712" y="143103"/>
                  </a:lnTo>
                  <a:lnTo>
                    <a:pt x="41773" y="122625"/>
                  </a:lnTo>
                  <a:lnTo>
                    <a:pt x="47993" y="108097"/>
                  </a:lnTo>
                  <a:lnTo>
                    <a:pt x="58433" y="99439"/>
                  </a:lnTo>
                  <a:lnTo>
                    <a:pt x="73152" y="96570"/>
                  </a:lnTo>
                  <a:lnTo>
                    <a:pt x="149123" y="96570"/>
                  </a:lnTo>
                  <a:lnTo>
                    <a:pt x="149123" y="81241"/>
                  </a:lnTo>
                  <a:lnTo>
                    <a:pt x="109397" y="81241"/>
                  </a:lnTo>
                  <a:lnTo>
                    <a:pt x="100318" y="71217"/>
                  </a:lnTo>
                  <a:lnTo>
                    <a:pt x="89539" y="63860"/>
                  </a:lnTo>
                  <a:lnTo>
                    <a:pt x="77292" y="59330"/>
                  </a:lnTo>
                  <a:lnTo>
                    <a:pt x="63804" y="57785"/>
                  </a:lnTo>
                  <a:close/>
                </a:path>
                <a:path w="149225" h="285114">
                  <a:moveTo>
                    <a:pt x="149123" y="261442"/>
                  </a:moveTo>
                  <a:lnTo>
                    <a:pt x="109397" y="261442"/>
                  </a:lnTo>
                  <a:lnTo>
                    <a:pt x="113779" y="279273"/>
                  </a:lnTo>
                  <a:lnTo>
                    <a:pt x="149123" y="279273"/>
                  </a:lnTo>
                  <a:lnTo>
                    <a:pt x="149123" y="261442"/>
                  </a:lnTo>
                  <a:close/>
                </a:path>
                <a:path w="149225" h="285114">
                  <a:moveTo>
                    <a:pt x="149123" y="96570"/>
                  </a:moveTo>
                  <a:lnTo>
                    <a:pt x="73152" y="96570"/>
                  </a:lnTo>
                  <a:lnTo>
                    <a:pt x="88250" y="99805"/>
                  </a:lnTo>
                  <a:lnTo>
                    <a:pt x="99661" y="109073"/>
                  </a:lnTo>
                  <a:lnTo>
                    <a:pt x="106879" y="123724"/>
                  </a:lnTo>
                  <a:lnTo>
                    <a:pt x="109397" y="143103"/>
                  </a:lnTo>
                  <a:lnTo>
                    <a:pt x="109397" y="199580"/>
                  </a:lnTo>
                  <a:lnTo>
                    <a:pt x="106879" y="218952"/>
                  </a:lnTo>
                  <a:lnTo>
                    <a:pt x="99661" y="233599"/>
                  </a:lnTo>
                  <a:lnTo>
                    <a:pt x="88250" y="242866"/>
                  </a:lnTo>
                  <a:lnTo>
                    <a:pt x="73152" y="246100"/>
                  </a:lnTo>
                  <a:lnTo>
                    <a:pt x="149123" y="246100"/>
                  </a:lnTo>
                  <a:lnTo>
                    <a:pt x="149123" y="96570"/>
                  </a:lnTo>
                  <a:close/>
                </a:path>
                <a:path w="149225" h="285114">
                  <a:moveTo>
                    <a:pt x="149123" y="0"/>
                  </a:moveTo>
                  <a:lnTo>
                    <a:pt x="109397" y="0"/>
                  </a:lnTo>
                  <a:lnTo>
                    <a:pt x="109397" y="81241"/>
                  </a:lnTo>
                  <a:lnTo>
                    <a:pt x="149123" y="81241"/>
                  </a:lnTo>
                  <a:lnTo>
                    <a:pt x="149123" y="0"/>
                  </a:lnTo>
                  <a:close/>
                </a:path>
              </a:pathLst>
            </a:custGeom>
            <a:solidFill>
              <a:srgbClr val="211000"/>
            </a:solidFill>
          </p:spPr>
          <p:txBody>
            <a:bodyPr wrap="square" lIns="0" tIns="0" rIns="0" bIns="0" rtlCol="0"/>
            <a:lstStyle/>
            <a:p>
              <a:endParaRPr/>
            </a:p>
          </p:txBody>
        </p:sp>
        <p:pic>
          <p:nvPicPr>
            <p:cNvPr id="62" name="object 75">
              <a:extLst>
                <a:ext uri="{FF2B5EF4-FFF2-40B4-BE49-F238E27FC236}">
                  <a16:creationId xmlns:a16="http://schemas.microsoft.com/office/drawing/2014/main" id="{FC65723A-41A1-1C86-3675-40EE73D435B5}"/>
                </a:ext>
              </a:extLst>
            </p:cNvPr>
            <p:cNvPicPr/>
            <p:nvPr/>
          </p:nvPicPr>
          <p:blipFill>
            <a:blip r:embed="rId17" cstate="print"/>
            <a:stretch>
              <a:fillRect/>
            </a:stretch>
          </p:blipFill>
          <p:spPr>
            <a:xfrm>
              <a:off x="7249731" y="4781437"/>
              <a:ext cx="149123" cy="227101"/>
            </a:xfrm>
            <a:prstGeom prst="rect">
              <a:avLst/>
            </a:prstGeom>
          </p:spPr>
        </p:pic>
        <p:sp>
          <p:nvSpPr>
            <p:cNvPr id="63" name="object 76">
              <a:extLst>
                <a:ext uri="{FF2B5EF4-FFF2-40B4-BE49-F238E27FC236}">
                  <a16:creationId xmlns:a16="http://schemas.microsoft.com/office/drawing/2014/main" id="{00DE61CF-3725-73D2-0968-2080B84D4DA6}"/>
                </a:ext>
              </a:extLst>
            </p:cNvPr>
            <p:cNvSpPr/>
            <p:nvPr/>
          </p:nvSpPr>
          <p:spPr>
            <a:xfrm>
              <a:off x="6821385" y="4723650"/>
              <a:ext cx="651510" cy="347980"/>
            </a:xfrm>
            <a:custGeom>
              <a:avLst/>
              <a:gdLst/>
              <a:ahLst/>
              <a:cxnLst/>
              <a:rect l="l" t="t" r="r" b="b"/>
              <a:pathLst>
                <a:path w="651509" h="347979">
                  <a:moveTo>
                    <a:pt x="41402" y="63398"/>
                  </a:moveTo>
                  <a:lnTo>
                    <a:pt x="1282" y="63398"/>
                  </a:lnTo>
                  <a:lnTo>
                    <a:pt x="1282" y="279273"/>
                  </a:lnTo>
                  <a:lnTo>
                    <a:pt x="41402" y="279273"/>
                  </a:lnTo>
                  <a:lnTo>
                    <a:pt x="41402" y="63398"/>
                  </a:lnTo>
                  <a:close/>
                </a:path>
                <a:path w="651509" h="347979">
                  <a:moveTo>
                    <a:pt x="42684" y="0"/>
                  </a:moveTo>
                  <a:lnTo>
                    <a:pt x="0" y="0"/>
                  </a:lnTo>
                  <a:lnTo>
                    <a:pt x="0" y="42278"/>
                  </a:lnTo>
                  <a:lnTo>
                    <a:pt x="42684" y="42278"/>
                  </a:lnTo>
                  <a:lnTo>
                    <a:pt x="42684" y="0"/>
                  </a:lnTo>
                  <a:close/>
                </a:path>
                <a:path w="651509" h="347979">
                  <a:moveTo>
                    <a:pt x="220268" y="63411"/>
                  </a:moveTo>
                  <a:lnTo>
                    <a:pt x="184924" y="63411"/>
                  </a:lnTo>
                  <a:lnTo>
                    <a:pt x="180543" y="81254"/>
                  </a:lnTo>
                  <a:lnTo>
                    <a:pt x="180543" y="143116"/>
                  </a:lnTo>
                  <a:lnTo>
                    <a:pt x="180543" y="199593"/>
                  </a:lnTo>
                  <a:lnTo>
                    <a:pt x="178028" y="218960"/>
                  </a:lnTo>
                  <a:lnTo>
                    <a:pt x="170802" y="233603"/>
                  </a:lnTo>
                  <a:lnTo>
                    <a:pt x="159397" y="242874"/>
                  </a:lnTo>
                  <a:lnTo>
                    <a:pt x="144297" y="246113"/>
                  </a:lnTo>
                  <a:lnTo>
                    <a:pt x="129578" y="243243"/>
                  </a:lnTo>
                  <a:lnTo>
                    <a:pt x="119138" y="234594"/>
                  </a:lnTo>
                  <a:lnTo>
                    <a:pt x="112928" y="220065"/>
                  </a:lnTo>
                  <a:lnTo>
                    <a:pt x="110858" y="199593"/>
                  </a:lnTo>
                  <a:lnTo>
                    <a:pt x="110858" y="143116"/>
                  </a:lnTo>
                  <a:lnTo>
                    <a:pt x="112928" y="122631"/>
                  </a:lnTo>
                  <a:lnTo>
                    <a:pt x="119138" y="108102"/>
                  </a:lnTo>
                  <a:lnTo>
                    <a:pt x="129578" y="99453"/>
                  </a:lnTo>
                  <a:lnTo>
                    <a:pt x="144297" y="96583"/>
                  </a:lnTo>
                  <a:lnTo>
                    <a:pt x="159397" y="99809"/>
                  </a:lnTo>
                  <a:lnTo>
                    <a:pt x="170802" y="109080"/>
                  </a:lnTo>
                  <a:lnTo>
                    <a:pt x="178028" y="123736"/>
                  </a:lnTo>
                  <a:lnTo>
                    <a:pt x="180543" y="143116"/>
                  </a:lnTo>
                  <a:lnTo>
                    <a:pt x="180543" y="81254"/>
                  </a:lnTo>
                  <a:lnTo>
                    <a:pt x="171462" y="71221"/>
                  </a:lnTo>
                  <a:lnTo>
                    <a:pt x="160693" y="63868"/>
                  </a:lnTo>
                  <a:lnTo>
                    <a:pt x="148437" y="59334"/>
                  </a:lnTo>
                  <a:lnTo>
                    <a:pt x="134950" y="57797"/>
                  </a:lnTo>
                  <a:lnTo>
                    <a:pt x="108381" y="63207"/>
                  </a:lnTo>
                  <a:lnTo>
                    <a:pt x="88290" y="78714"/>
                  </a:lnTo>
                  <a:lnTo>
                    <a:pt x="75590" y="103212"/>
                  </a:lnTo>
                  <a:lnTo>
                    <a:pt x="71145" y="135636"/>
                  </a:lnTo>
                  <a:lnTo>
                    <a:pt x="71145" y="207073"/>
                  </a:lnTo>
                  <a:lnTo>
                    <a:pt x="75590" y="239483"/>
                  </a:lnTo>
                  <a:lnTo>
                    <a:pt x="88290" y="263982"/>
                  </a:lnTo>
                  <a:lnTo>
                    <a:pt x="108381" y="279488"/>
                  </a:lnTo>
                  <a:lnTo>
                    <a:pt x="134950" y="284899"/>
                  </a:lnTo>
                  <a:lnTo>
                    <a:pt x="148437" y="283349"/>
                  </a:lnTo>
                  <a:lnTo>
                    <a:pt x="160693" y="278815"/>
                  </a:lnTo>
                  <a:lnTo>
                    <a:pt x="171462" y="271462"/>
                  </a:lnTo>
                  <a:lnTo>
                    <a:pt x="180543" y="261454"/>
                  </a:lnTo>
                  <a:lnTo>
                    <a:pt x="180543" y="285623"/>
                  </a:lnTo>
                  <a:lnTo>
                    <a:pt x="179222" y="295808"/>
                  </a:lnTo>
                  <a:lnTo>
                    <a:pt x="174942" y="304190"/>
                  </a:lnTo>
                  <a:lnTo>
                    <a:pt x="167195" y="309930"/>
                  </a:lnTo>
                  <a:lnTo>
                    <a:pt x="155511" y="312216"/>
                  </a:lnTo>
                  <a:lnTo>
                    <a:pt x="85661" y="312216"/>
                  </a:lnTo>
                  <a:lnTo>
                    <a:pt x="85661" y="347929"/>
                  </a:lnTo>
                  <a:lnTo>
                    <a:pt x="154292" y="347929"/>
                  </a:lnTo>
                  <a:lnTo>
                    <a:pt x="184721" y="342734"/>
                  </a:lnTo>
                  <a:lnTo>
                    <a:pt x="205168" y="328587"/>
                  </a:lnTo>
                  <a:lnTo>
                    <a:pt x="216674" y="307619"/>
                  </a:lnTo>
                  <a:lnTo>
                    <a:pt x="220268" y="281965"/>
                  </a:lnTo>
                  <a:lnTo>
                    <a:pt x="220268" y="261454"/>
                  </a:lnTo>
                  <a:lnTo>
                    <a:pt x="220268" y="246113"/>
                  </a:lnTo>
                  <a:lnTo>
                    <a:pt x="220268" y="96583"/>
                  </a:lnTo>
                  <a:lnTo>
                    <a:pt x="220268" y="81254"/>
                  </a:lnTo>
                  <a:lnTo>
                    <a:pt x="220268" y="63411"/>
                  </a:lnTo>
                  <a:close/>
                </a:path>
                <a:path w="651509" h="347979">
                  <a:moveTo>
                    <a:pt x="651446" y="0"/>
                  </a:moveTo>
                  <a:lnTo>
                    <a:pt x="611327" y="0"/>
                  </a:lnTo>
                  <a:lnTo>
                    <a:pt x="611327" y="279273"/>
                  </a:lnTo>
                  <a:lnTo>
                    <a:pt x="651446" y="279273"/>
                  </a:lnTo>
                  <a:lnTo>
                    <a:pt x="651446" y="0"/>
                  </a:lnTo>
                  <a:close/>
                </a:path>
              </a:pathLst>
            </a:custGeom>
            <a:solidFill>
              <a:srgbClr val="211000"/>
            </a:solidFill>
          </p:spPr>
          <p:txBody>
            <a:bodyPr wrap="square" lIns="0" tIns="0" rIns="0" bIns="0" rtlCol="0"/>
            <a:lstStyle/>
            <a:p>
              <a:endParaRPr/>
            </a:p>
          </p:txBody>
        </p:sp>
        <p:pic>
          <p:nvPicPr>
            <p:cNvPr id="64" name="object 77">
              <a:extLst>
                <a:ext uri="{FF2B5EF4-FFF2-40B4-BE49-F238E27FC236}">
                  <a16:creationId xmlns:a16="http://schemas.microsoft.com/office/drawing/2014/main" id="{FADEE439-E5E1-0AEA-59A8-F8F29587BA00}"/>
                </a:ext>
              </a:extLst>
            </p:cNvPr>
            <p:cNvPicPr/>
            <p:nvPr/>
          </p:nvPicPr>
          <p:blipFill>
            <a:blip r:embed="rId18" cstate="print"/>
            <a:stretch>
              <a:fillRect/>
            </a:stretch>
          </p:blipFill>
          <p:spPr>
            <a:xfrm>
              <a:off x="6663740" y="4781441"/>
              <a:ext cx="131216" cy="227101"/>
            </a:xfrm>
            <a:prstGeom prst="rect">
              <a:avLst/>
            </a:prstGeom>
          </p:spPr>
        </p:pic>
      </p:grpSp>
      <p:sp>
        <p:nvSpPr>
          <p:cNvPr id="65" name="object 78">
            <a:extLst>
              <a:ext uri="{FF2B5EF4-FFF2-40B4-BE49-F238E27FC236}">
                <a16:creationId xmlns:a16="http://schemas.microsoft.com/office/drawing/2014/main" id="{92ED7964-988D-692C-74E9-35FAA19B5856}"/>
              </a:ext>
            </a:extLst>
          </p:cNvPr>
          <p:cNvSpPr/>
          <p:nvPr/>
        </p:nvSpPr>
        <p:spPr>
          <a:xfrm>
            <a:off x="1975357" y="5423936"/>
            <a:ext cx="1226185" cy="187325"/>
          </a:xfrm>
          <a:custGeom>
            <a:avLst/>
            <a:gdLst/>
            <a:ahLst/>
            <a:cxnLst/>
            <a:rect l="l" t="t" r="r" b="b"/>
            <a:pathLst>
              <a:path w="1226185" h="187325">
                <a:moveTo>
                  <a:pt x="134645" y="136398"/>
                </a:moveTo>
                <a:lnTo>
                  <a:pt x="101079" y="94615"/>
                </a:lnTo>
                <a:lnTo>
                  <a:pt x="63944" y="84518"/>
                </a:lnTo>
                <a:lnTo>
                  <a:pt x="55778" y="81241"/>
                </a:lnTo>
                <a:lnTo>
                  <a:pt x="51625" y="77571"/>
                </a:lnTo>
                <a:lnTo>
                  <a:pt x="50469" y="72936"/>
                </a:lnTo>
                <a:lnTo>
                  <a:pt x="50469" y="66979"/>
                </a:lnTo>
                <a:lnTo>
                  <a:pt x="55537" y="62572"/>
                </a:lnTo>
                <a:lnTo>
                  <a:pt x="65887" y="62572"/>
                </a:lnTo>
                <a:lnTo>
                  <a:pt x="76415" y="63563"/>
                </a:lnTo>
                <a:lnTo>
                  <a:pt x="87312" y="66459"/>
                </a:lnTo>
                <a:lnTo>
                  <a:pt x="98298" y="71221"/>
                </a:lnTo>
                <a:lnTo>
                  <a:pt x="109080" y="77774"/>
                </a:lnTo>
                <a:lnTo>
                  <a:pt x="130454" y="47586"/>
                </a:lnTo>
                <a:lnTo>
                  <a:pt x="117157" y="38709"/>
                </a:lnTo>
                <a:lnTo>
                  <a:pt x="102273" y="32296"/>
                </a:lnTo>
                <a:lnTo>
                  <a:pt x="85610" y="28409"/>
                </a:lnTo>
                <a:lnTo>
                  <a:pt x="66979" y="27089"/>
                </a:lnTo>
                <a:lnTo>
                  <a:pt x="42037" y="30784"/>
                </a:lnTo>
                <a:lnTo>
                  <a:pt x="23253" y="41033"/>
                </a:lnTo>
                <a:lnTo>
                  <a:pt x="11404" y="56667"/>
                </a:lnTo>
                <a:lnTo>
                  <a:pt x="7277" y="76454"/>
                </a:lnTo>
                <a:lnTo>
                  <a:pt x="11747" y="96799"/>
                </a:lnTo>
                <a:lnTo>
                  <a:pt x="24053" y="110223"/>
                </a:lnTo>
                <a:lnTo>
                  <a:pt x="42506" y="119100"/>
                </a:lnTo>
                <a:lnTo>
                  <a:pt x="78346" y="128828"/>
                </a:lnTo>
                <a:lnTo>
                  <a:pt x="86296" y="132181"/>
                </a:lnTo>
                <a:lnTo>
                  <a:pt x="90322" y="135826"/>
                </a:lnTo>
                <a:lnTo>
                  <a:pt x="91440" y="140131"/>
                </a:lnTo>
                <a:lnTo>
                  <a:pt x="91440" y="147193"/>
                </a:lnTo>
                <a:lnTo>
                  <a:pt x="85280" y="151142"/>
                </a:lnTo>
                <a:lnTo>
                  <a:pt x="73825" y="151142"/>
                </a:lnTo>
                <a:lnTo>
                  <a:pt x="60617" y="149961"/>
                </a:lnTo>
                <a:lnTo>
                  <a:pt x="47828" y="146443"/>
                </a:lnTo>
                <a:lnTo>
                  <a:pt x="35521" y="140665"/>
                </a:lnTo>
                <a:lnTo>
                  <a:pt x="23799" y="132664"/>
                </a:lnTo>
                <a:lnTo>
                  <a:pt x="0" y="161074"/>
                </a:lnTo>
                <a:lnTo>
                  <a:pt x="15443" y="172224"/>
                </a:lnTo>
                <a:lnTo>
                  <a:pt x="32994" y="180213"/>
                </a:lnTo>
                <a:lnTo>
                  <a:pt x="52120" y="185026"/>
                </a:lnTo>
                <a:lnTo>
                  <a:pt x="72288" y="186626"/>
                </a:lnTo>
                <a:lnTo>
                  <a:pt x="97828" y="183210"/>
                </a:lnTo>
                <a:lnTo>
                  <a:pt x="117513" y="173329"/>
                </a:lnTo>
                <a:lnTo>
                  <a:pt x="130175" y="157543"/>
                </a:lnTo>
                <a:lnTo>
                  <a:pt x="134645" y="136398"/>
                </a:lnTo>
                <a:close/>
              </a:path>
              <a:path w="1226185" h="187325">
                <a:moveTo>
                  <a:pt x="372186" y="29743"/>
                </a:moveTo>
                <a:lnTo>
                  <a:pt x="327888" y="29743"/>
                </a:lnTo>
                <a:lnTo>
                  <a:pt x="301015" y="118986"/>
                </a:lnTo>
                <a:lnTo>
                  <a:pt x="271259" y="29298"/>
                </a:lnTo>
                <a:lnTo>
                  <a:pt x="234454" y="29298"/>
                </a:lnTo>
                <a:lnTo>
                  <a:pt x="204711" y="118986"/>
                </a:lnTo>
                <a:lnTo>
                  <a:pt x="177812" y="29743"/>
                </a:lnTo>
                <a:lnTo>
                  <a:pt x="132651" y="29743"/>
                </a:lnTo>
                <a:lnTo>
                  <a:pt x="184213" y="185102"/>
                </a:lnTo>
                <a:lnTo>
                  <a:pt x="221449" y="185102"/>
                </a:lnTo>
                <a:lnTo>
                  <a:pt x="252310" y="96291"/>
                </a:lnTo>
                <a:lnTo>
                  <a:pt x="283387" y="185102"/>
                </a:lnTo>
                <a:lnTo>
                  <a:pt x="320636" y="185102"/>
                </a:lnTo>
                <a:lnTo>
                  <a:pt x="372186" y="29743"/>
                </a:lnTo>
                <a:close/>
              </a:path>
              <a:path w="1226185" h="187325">
                <a:moveTo>
                  <a:pt x="504393" y="147853"/>
                </a:moveTo>
                <a:lnTo>
                  <a:pt x="421525" y="147853"/>
                </a:lnTo>
                <a:lnTo>
                  <a:pt x="421525" y="123723"/>
                </a:lnTo>
                <a:lnTo>
                  <a:pt x="489775" y="123723"/>
                </a:lnTo>
                <a:lnTo>
                  <a:pt x="489775" y="89433"/>
                </a:lnTo>
                <a:lnTo>
                  <a:pt x="421525" y="89433"/>
                </a:lnTo>
                <a:lnTo>
                  <a:pt x="421525" y="66573"/>
                </a:lnTo>
                <a:lnTo>
                  <a:pt x="503288" y="66573"/>
                </a:lnTo>
                <a:lnTo>
                  <a:pt x="503288" y="29743"/>
                </a:lnTo>
                <a:lnTo>
                  <a:pt x="379222" y="29743"/>
                </a:lnTo>
                <a:lnTo>
                  <a:pt x="379222" y="66573"/>
                </a:lnTo>
                <a:lnTo>
                  <a:pt x="379222" y="89433"/>
                </a:lnTo>
                <a:lnTo>
                  <a:pt x="379222" y="123723"/>
                </a:lnTo>
                <a:lnTo>
                  <a:pt x="379222" y="147853"/>
                </a:lnTo>
                <a:lnTo>
                  <a:pt x="379222" y="183413"/>
                </a:lnTo>
                <a:lnTo>
                  <a:pt x="504393" y="183413"/>
                </a:lnTo>
                <a:lnTo>
                  <a:pt x="504393" y="147853"/>
                </a:lnTo>
                <a:close/>
              </a:path>
              <a:path w="1226185" h="187325">
                <a:moveTo>
                  <a:pt x="663498" y="105994"/>
                </a:moveTo>
                <a:lnTo>
                  <a:pt x="657644" y="75298"/>
                </a:lnTo>
                <a:lnTo>
                  <a:pt x="652246" y="67640"/>
                </a:lnTo>
                <a:lnTo>
                  <a:pt x="640626" y="51168"/>
                </a:lnTo>
                <a:lnTo>
                  <a:pt x="619645" y="39077"/>
                </a:lnTo>
                <a:lnTo>
                  <a:pt x="619645" y="107086"/>
                </a:lnTo>
                <a:lnTo>
                  <a:pt x="616585" y="123685"/>
                </a:lnTo>
                <a:lnTo>
                  <a:pt x="607961" y="135928"/>
                </a:lnTo>
                <a:lnTo>
                  <a:pt x="594537" y="143497"/>
                </a:lnTo>
                <a:lnTo>
                  <a:pt x="577113" y="146088"/>
                </a:lnTo>
                <a:lnTo>
                  <a:pt x="559701" y="146088"/>
                </a:lnTo>
                <a:lnTo>
                  <a:pt x="559701" y="67640"/>
                </a:lnTo>
                <a:lnTo>
                  <a:pt x="577113" y="67640"/>
                </a:lnTo>
                <a:lnTo>
                  <a:pt x="616585" y="90144"/>
                </a:lnTo>
                <a:lnTo>
                  <a:pt x="619645" y="107086"/>
                </a:lnTo>
                <a:lnTo>
                  <a:pt x="619645" y="39077"/>
                </a:lnTo>
                <a:lnTo>
                  <a:pt x="613283" y="35394"/>
                </a:lnTo>
                <a:lnTo>
                  <a:pt x="576440" y="29743"/>
                </a:lnTo>
                <a:lnTo>
                  <a:pt x="516940" y="29743"/>
                </a:lnTo>
                <a:lnTo>
                  <a:pt x="516940" y="183984"/>
                </a:lnTo>
                <a:lnTo>
                  <a:pt x="575564" y="183984"/>
                </a:lnTo>
                <a:lnTo>
                  <a:pt x="612724" y="178130"/>
                </a:lnTo>
                <a:lnTo>
                  <a:pt x="640346" y="161899"/>
                </a:lnTo>
                <a:lnTo>
                  <a:pt x="651421" y="146088"/>
                </a:lnTo>
                <a:lnTo>
                  <a:pt x="657567" y="137325"/>
                </a:lnTo>
                <a:lnTo>
                  <a:pt x="663371" y="107086"/>
                </a:lnTo>
                <a:lnTo>
                  <a:pt x="663498" y="105994"/>
                </a:lnTo>
                <a:close/>
              </a:path>
              <a:path w="1226185" h="187325">
                <a:moveTo>
                  <a:pt x="836904" y="106426"/>
                </a:moveTo>
                <a:lnTo>
                  <a:pt x="830656" y="75272"/>
                </a:lnTo>
                <a:lnTo>
                  <a:pt x="823785" y="65214"/>
                </a:lnTo>
                <a:lnTo>
                  <a:pt x="813333" y="49923"/>
                </a:lnTo>
                <a:lnTo>
                  <a:pt x="793267" y="36906"/>
                </a:lnTo>
                <a:lnTo>
                  <a:pt x="793267" y="107302"/>
                </a:lnTo>
                <a:lnTo>
                  <a:pt x="790460" y="123139"/>
                </a:lnTo>
                <a:lnTo>
                  <a:pt x="782510" y="136258"/>
                </a:lnTo>
                <a:lnTo>
                  <a:pt x="770140" y="145211"/>
                </a:lnTo>
                <a:lnTo>
                  <a:pt x="754062" y="148513"/>
                </a:lnTo>
                <a:lnTo>
                  <a:pt x="738047" y="145135"/>
                </a:lnTo>
                <a:lnTo>
                  <a:pt x="725576" y="136042"/>
                </a:lnTo>
                <a:lnTo>
                  <a:pt x="717486" y="122770"/>
                </a:lnTo>
                <a:lnTo>
                  <a:pt x="714679" y="107302"/>
                </a:lnTo>
                <a:lnTo>
                  <a:pt x="714603" y="106426"/>
                </a:lnTo>
                <a:lnTo>
                  <a:pt x="717423" y="90601"/>
                </a:lnTo>
                <a:lnTo>
                  <a:pt x="725347" y="77470"/>
                </a:lnTo>
                <a:lnTo>
                  <a:pt x="737666" y="68529"/>
                </a:lnTo>
                <a:lnTo>
                  <a:pt x="753618" y="65214"/>
                </a:lnTo>
                <a:lnTo>
                  <a:pt x="769759" y="68592"/>
                </a:lnTo>
                <a:lnTo>
                  <a:pt x="782281" y="77698"/>
                </a:lnTo>
                <a:lnTo>
                  <a:pt x="790384" y="90970"/>
                </a:lnTo>
                <a:lnTo>
                  <a:pt x="793191" y="106426"/>
                </a:lnTo>
                <a:lnTo>
                  <a:pt x="793267" y="107302"/>
                </a:lnTo>
                <a:lnTo>
                  <a:pt x="793267" y="36906"/>
                </a:lnTo>
                <a:lnTo>
                  <a:pt x="787082" y="32880"/>
                </a:lnTo>
                <a:lnTo>
                  <a:pt x="754062" y="26644"/>
                </a:lnTo>
                <a:lnTo>
                  <a:pt x="720966" y="32956"/>
                </a:lnTo>
                <a:lnTo>
                  <a:pt x="694550" y="50152"/>
                </a:lnTo>
                <a:lnTo>
                  <a:pt x="677075" y="75653"/>
                </a:lnTo>
                <a:lnTo>
                  <a:pt x="670839" y="106426"/>
                </a:lnTo>
                <a:lnTo>
                  <a:pt x="670750" y="107302"/>
                </a:lnTo>
                <a:lnTo>
                  <a:pt x="677011" y="138455"/>
                </a:lnTo>
                <a:lnTo>
                  <a:pt x="694334" y="163804"/>
                </a:lnTo>
                <a:lnTo>
                  <a:pt x="720585" y="180835"/>
                </a:lnTo>
                <a:lnTo>
                  <a:pt x="753618" y="187071"/>
                </a:lnTo>
                <a:lnTo>
                  <a:pt x="786714" y="180771"/>
                </a:lnTo>
                <a:lnTo>
                  <a:pt x="813117" y="163576"/>
                </a:lnTo>
                <a:lnTo>
                  <a:pt x="823442" y="148513"/>
                </a:lnTo>
                <a:lnTo>
                  <a:pt x="830592" y="138087"/>
                </a:lnTo>
                <a:lnTo>
                  <a:pt x="836815" y="107302"/>
                </a:lnTo>
                <a:lnTo>
                  <a:pt x="836904" y="106426"/>
                </a:lnTo>
                <a:close/>
              </a:path>
              <a:path w="1226185" h="187325">
                <a:moveTo>
                  <a:pt x="1010996" y="106426"/>
                </a:moveTo>
                <a:lnTo>
                  <a:pt x="1004735" y="75272"/>
                </a:lnTo>
                <a:lnTo>
                  <a:pt x="997864" y="65214"/>
                </a:lnTo>
                <a:lnTo>
                  <a:pt x="987412" y="49923"/>
                </a:lnTo>
                <a:lnTo>
                  <a:pt x="967359" y="36906"/>
                </a:lnTo>
                <a:lnTo>
                  <a:pt x="967359" y="107302"/>
                </a:lnTo>
                <a:lnTo>
                  <a:pt x="964539" y="123139"/>
                </a:lnTo>
                <a:lnTo>
                  <a:pt x="956576" y="136258"/>
                </a:lnTo>
                <a:lnTo>
                  <a:pt x="944194" y="145211"/>
                </a:lnTo>
                <a:lnTo>
                  <a:pt x="928128" y="148513"/>
                </a:lnTo>
                <a:lnTo>
                  <a:pt x="912114" y="145135"/>
                </a:lnTo>
                <a:lnTo>
                  <a:pt x="899655" y="136042"/>
                </a:lnTo>
                <a:lnTo>
                  <a:pt x="891565" y="122770"/>
                </a:lnTo>
                <a:lnTo>
                  <a:pt x="888771" y="107302"/>
                </a:lnTo>
                <a:lnTo>
                  <a:pt x="888695" y="106426"/>
                </a:lnTo>
                <a:lnTo>
                  <a:pt x="891501" y="90601"/>
                </a:lnTo>
                <a:lnTo>
                  <a:pt x="899426" y="77470"/>
                </a:lnTo>
                <a:lnTo>
                  <a:pt x="911745" y="68529"/>
                </a:lnTo>
                <a:lnTo>
                  <a:pt x="927696" y="65214"/>
                </a:lnTo>
                <a:lnTo>
                  <a:pt x="943838" y="68592"/>
                </a:lnTo>
                <a:lnTo>
                  <a:pt x="956360" y="77698"/>
                </a:lnTo>
                <a:lnTo>
                  <a:pt x="964476" y="90970"/>
                </a:lnTo>
                <a:lnTo>
                  <a:pt x="967270" y="106426"/>
                </a:lnTo>
                <a:lnTo>
                  <a:pt x="967359" y="107302"/>
                </a:lnTo>
                <a:lnTo>
                  <a:pt x="967359" y="36906"/>
                </a:lnTo>
                <a:lnTo>
                  <a:pt x="961161" y="32880"/>
                </a:lnTo>
                <a:lnTo>
                  <a:pt x="928128" y="26644"/>
                </a:lnTo>
                <a:lnTo>
                  <a:pt x="895032" y="32956"/>
                </a:lnTo>
                <a:lnTo>
                  <a:pt x="868641" y="50152"/>
                </a:lnTo>
                <a:lnTo>
                  <a:pt x="851166" y="75653"/>
                </a:lnTo>
                <a:lnTo>
                  <a:pt x="844931" y="106426"/>
                </a:lnTo>
                <a:lnTo>
                  <a:pt x="844842" y="107302"/>
                </a:lnTo>
                <a:lnTo>
                  <a:pt x="851090" y="138455"/>
                </a:lnTo>
                <a:lnTo>
                  <a:pt x="868413" y="163804"/>
                </a:lnTo>
                <a:lnTo>
                  <a:pt x="894664" y="180835"/>
                </a:lnTo>
                <a:lnTo>
                  <a:pt x="927696" y="187071"/>
                </a:lnTo>
                <a:lnTo>
                  <a:pt x="960780" y="180771"/>
                </a:lnTo>
                <a:lnTo>
                  <a:pt x="987183" y="163576"/>
                </a:lnTo>
                <a:lnTo>
                  <a:pt x="997521" y="148513"/>
                </a:lnTo>
                <a:lnTo>
                  <a:pt x="1004671" y="138087"/>
                </a:lnTo>
                <a:lnTo>
                  <a:pt x="1010907" y="107302"/>
                </a:lnTo>
                <a:lnTo>
                  <a:pt x="1010996" y="106426"/>
                </a:lnTo>
                <a:close/>
              </a:path>
              <a:path w="1226185" h="187325">
                <a:moveTo>
                  <a:pt x="1161783" y="183997"/>
                </a:moveTo>
                <a:lnTo>
                  <a:pt x="1129804" y="137287"/>
                </a:lnTo>
                <a:lnTo>
                  <a:pt x="1124966" y="130225"/>
                </a:lnTo>
                <a:lnTo>
                  <a:pt x="1138021" y="122694"/>
                </a:lnTo>
                <a:lnTo>
                  <a:pt x="1148029" y="112318"/>
                </a:lnTo>
                <a:lnTo>
                  <a:pt x="1152169" y="103784"/>
                </a:lnTo>
                <a:lnTo>
                  <a:pt x="1154455" y="99047"/>
                </a:lnTo>
                <a:lnTo>
                  <a:pt x="1156716" y="82854"/>
                </a:lnTo>
                <a:lnTo>
                  <a:pt x="1156716" y="82410"/>
                </a:lnTo>
                <a:lnTo>
                  <a:pt x="1155852" y="71615"/>
                </a:lnTo>
                <a:lnTo>
                  <a:pt x="1154544" y="66763"/>
                </a:lnTo>
                <a:lnTo>
                  <a:pt x="1153274" y="62052"/>
                </a:lnTo>
                <a:lnTo>
                  <a:pt x="1122883" y="34150"/>
                </a:lnTo>
                <a:lnTo>
                  <a:pt x="1113739" y="31978"/>
                </a:lnTo>
                <a:lnTo>
                  <a:pt x="1113739" y="85051"/>
                </a:lnTo>
                <a:lnTo>
                  <a:pt x="1113739" y="85496"/>
                </a:lnTo>
                <a:lnTo>
                  <a:pt x="1112202" y="93091"/>
                </a:lnTo>
                <a:lnTo>
                  <a:pt x="1107732" y="98856"/>
                </a:lnTo>
                <a:lnTo>
                  <a:pt x="1100543" y="102501"/>
                </a:lnTo>
                <a:lnTo>
                  <a:pt x="1090828" y="103784"/>
                </a:lnTo>
                <a:lnTo>
                  <a:pt x="1062609" y="103784"/>
                </a:lnTo>
                <a:lnTo>
                  <a:pt x="1062609" y="66763"/>
                </a:lnTo>
                <a:lnTo>
                  <a:pt x="1090587" y="66763"/>
                </a:lnTo>
                <a:lnTo>
                  <a:pt x="1100251" y="67919"/>
                </a:lnTo>
                <a:lnTo>
                  <a:pt x="1107541" y="71361"/>
                </a:lnTo>
                <a:lnTo>
                  <a:pt x="1112139" y="77076"/>
                </a:lnTo>
                <a:lnTo>
                  <a:pt x="1113739" y="85051"/>
                </a:lnTo>
                <a:lnTo>
                  <a:pt x="1113739" y="31978"/>
                </a:lnTo>
                <a:lnTo>
                  <a:pt x="1109141" y="30873"/>
                </a:lnTo>
                <a:lnTo>
                  <a:pt x="1092796" y="29743"/>
                </a:lnTo>
                <a:lnTo>
                  <a:pt x="1019848" y="29743"/>
                </a:lnTo>
                <a:lnTo>
                  <a:pt x="1019848" y="183997"/>
                </a:lnTo>
                <a:lnTo>
                  <a:pt x="1062609" y="183997"/>
                </a:lnTo>
                <a:lnTo>
                  <a:pt x="1062609" y="137287"/>
                </a:lnTo>
                <a:lnTo>
                  <a:pt x="1081341" y="137287"/>
                </a:lnTo>
                <a:lnTo>
                  <a:pt x="1112405" y="183997"/>
                </a:lnTo>
                <a:lnTo>
                  <a:pt x="1161783" y="183997"/>
                </a:lnTo>
                <a:close/>
              </a:path>
              <a:path w="1226185" h="187325">
                <a:moveTo>
                  <a:pt x="1207922" y="17145"/>
                </a:moveTo>
                <a:lnTo>
                  <a:pt x="1204163" y="14681"/>
                </a:lnTo>
                <a:lnTo>
                  <a:pt x="1204163" y="19659"/>
                </a:lnTo>
                <a:lnTo>
                  <a:pt x="1204163" y="27990"/>
                </a:lnTo>
                <a:lnTo>
                  <a:pt x="1201826" y="30048"/>
                </a:lnTo>
                <a:lnTo>
                  <a:pt x="1187894" y="30048"/>
                </a:lnTo>
                <a:lnTo>
                  <a:pt x="1187894" y="17538"/>
                </a:lnTo>
                <a:lnTo>
                  <a:pt x="1201775" y="17538"/>
                </a:lnTo>
                <a:lnTo>
                  <a:pt x="1204163" y="19659"/>
                </a:lnTo>
                <a:lnTo>
                  <a:pt x="1204163" y="14681"/>
                </a:lnTo>
                <a:lnTo>
                  <a:pt x="1203350" y="14135"/>
                </a:lnTo>
                <a:lnTo>
                  <a:pt x="1184148" y="14135"/>
                </a:lnTo>
                <a:lnTo>
                  <a:pt x="1184148" y="47713"/>
                </a:lnTo>
                <a:lnTo>
                  <a:pt x="1187894" y="47713"/>
                </a:lnTo>
                <a:lnTo>
                  <a:pt x="1187894" y="33426"/>
                </a:lnTo>
                <a:lnTo>
                  <a:pt x="1195882" y="33426"/>
                </a:lnTo>
                <a:lnTo>
                  <a:pt x="1203045" y="47713"/>
                </a:lnTo>
                <a:lnTo>
                  <a:pt x="1207376" y="47713"/>
                </a:lnTo>
                <a:lnTo>
                  <a:pt x="1200150" y="33426"/>
                </a:lnTo>
                <a:lnTo>
                  <a:pt x="1199997" y="33121"/>
                </a:lnTo>
                <a:lnTo>
                  <a:pt x="1204810" y="32143"/>
                </a:lnTo>
                <a:lnTo>
                  <a:pt x="1206804" y="30048"/>
                </a:lnTo>
                <a:lnTo>
                  <a:pt x="1207922" y="28867"/>
                </a:lnTo>
                <a:lnTo>
                  <a:pt x="1207922" y="17538"/>
                </a:lnTo>
                <a:lnTo>
                  <a:pt x="1207922" y="17145"/>
                </a:lnTo>
                <a:close/>
              </a:path>
              <a:path w="1226185" h="187325">
                <a:moveTo>
                  <a:pt x="1226032" y="30924"/>
                </a:moveTo>
                <a:lnTo>
                  <a:pt x="1223606" y="18897"/>
                </a:lnTo>
                <a:lnTo>
                  <a:pt x="1222248" y="16891"/>
                </a:lnTo>
                <a:lnTo>
                  <a:pt x="1222248" y="30924"/>
                </a:lnTo>
                <a:lnTo>
                  <a:pt x="1220114" y="41490"/>
                </a:lnTo>
                <a:lnTo>
                  <a:pt x="1214272" y="50114"/>
                </a:lnTo>
                <a:lnTo>
                  <a:pt x="1205636" y="55918"/>
                </a:lnTo>
                <a:lnTo>
                  <a:pt x="1195082" y="58051"/>
                </a:lnTo>
                <a:lnTo>
                  <a:pt x="1184516" y="55918"/>
                </a:lnTo>
                <a:lnTo>
                  <a:pt x="1175905" y="50114"/>
                </a:lnTo>
                <a:lnTo>
                  <a:pt x="1170101" y="41490"/>
                </a:lnTo>
                <a:lnTo>
                  <a:pt x="1167968" y="30924"/>
                </a:lnTo>
                <a:lnTo>
                  <a:pt x="1170101" y="20358"/>
                </a:lnTo>
                <a:lnTo>
                  <a:pt x="1175905" y="11747"/>
                </a:lnTo>
                <a:lnTo>
                  <a:pt x="1184516" y="5943"/>
                </a:lnTo>
                <a:lnTo>
                  <a:pt x="1195082" y="3810"/>
                </a:lnTo>
                <a:lnTo>
                  <a:pt x="1205636" y="5943"/>
                </a:lnTo>
                <a:lnTo>
                  <a:pt x="1214272" y="11747"/>
                </a:lnTo>
                <a:lnTo>
                  <a:pt x="1220114" y="20358"/>
                </a:lnTo>
                <a:lnTo>
                  <a:pt x="1222248" y="30924"/>
                </a:lnTo>
                <a:lnTo>
                  <a:pt x="1222248" y="16891"/>
                </a:lnTo>
                <a:lnTo>
                  <a:pt x="1216964" y="9067"/>
                </a:lnTo>
                <a:lnTo>
                  <a:pt x="1209179" y="3810"/>
                </a:lnTo>
                <a:lnTo>
                  <a:pt x="1207135" y="2438"/>
                </a:lnTo>
                <a:lnTo>
                  <a:pt x="1195082" y="0"/>
                </a:lnTo>
                <a:lnTo>
                  <a:pt x="1183043" y="2438"/>
                </a:lnTo>
                <a:lnTo>
                  <a:pt x="1173226" y="9067"/>
                </a:lnTo>
                <a:lnTo>
                  <a:pt x="1166622" y="18897"/>
                </a:lnTo>
                <a:lnTo>
                  <a:pt x="1164196" y="30924"/>
                </a:lnTo>
                <a:lnTo>
                  <a:pt x="1166622" y="42976"/>
                </a:lnTo>
                <a:lnTo>
                  <a:pt x="1173226" y="52819"/>
                </a:lnTo>
                <a:lnTo>
                  <a:pt x="1183043" y="59436"/>
                </a:lnTo>
                <a:lnTo>
                  <a:pt x="1195082" y="61861"/>
                </a:lnTo>
                <a:lnTo>
                  <a:pt x="1207135" y="59436"/>
                </a:lnTo>
                <a:lnTo>
                  <a:pt x="1209192" y="58051"/>
                </a:lnTo>
                <a:lnTo>
                  <a:pt x="1216964" y="52819"/>
                </a:lnTo>
                <a:lnTo>
                  <a:pt x="1223606" y="42976"/>
                </a:lnTo>
                <a:lnTo>
                  <a:pt x="1226032" y="30924"/>
                </a:lnTo>
                <a:close/>
              </a:path>
            </a:pathLst>
          </a:custGeom>
          <a:solidFill>
            <a:srgbClr val="16496F"/>
          </a:solidFill>
        </p:spPr>
        <p:txBody>
          <a:bodyPr wrap="square" lIns="0" tIns="0" rIns="0" bIns="0" rtlCol="0"/>
          <a:lstStyle/>
          <a:p>
            <a:endParaRPr/>
          </a:p>
        </p:txBody>
      </p:sp>
      <p:sp>
        <p:nvSpPr>
          <p:cNvPr id="66" name="object 79">
            <a:extLst>
              <a:ext uri="{FF2B5EF4-FFF2-40B4-BE49-F238E27FC236}">
                <a16:creationId xmlns:a16="http://schemas.microsoft.com/office/drawing/2014/main" id="{4F264893-1D4C-F337-C533-577E166B3252}"/>
              </a:ext>
            </a:extLst>
          </p:cNvPr>
          <p:cNvSpPr/>
          <p:nvPr/>
        </p:nvSpPr>
        <p:spPr>
          <a:xfrm>
            <a:off x="9346955" y="3966038"/>
            <a:ext cx="873760" cy="204470"/>
          </a:xfrm>
          <a:custGeom>
            <a:avLst/>
            <a:gdLst/>
            <a:ahLst/>
            <a:cxnLst/>
            <a:rect l="l" t="t" r="r" b="b"/>
            <a:pathLst>
              <a:path w="873759" h="204470">
                <a:moveTo>
                  <a:pt x="4800" y="143852"/>
                </a:moveTo>
                <a:lnTo>
                  <a:pt x="32194" y="161213"/>
                </a:lnTo>
                <a:lnTo>
                  <a:pt x="48963" y="158994"/>
                </a:lnTo>
                <a:lnTo>
                  <a:pt x="61596" y="152715"/>
                </a:lnTo>
                <a:lnTo>
                  <a:pt x="63025" y="150964"/>
                </a:lnTo>
                <a:lnTo>
                  <a:pt x="31991" y="150964"/>
                </a:lnTo>
                <a:lnTo>
                  <a:pt x="24740" y="150382"/>
                </a:lnTo>
                <a:lnTo>
                  <a:pt x="17295" y="148818"/>
                </a:lnTo>
                <a:lnTo>
                  <a:pt x="10401" y="146550"/>
                </a:lnTo>
                <a:lnTo>
                  <a:pt x="4800" y="143852"/>
                </a:lnTo>
                <a:close/>
              </a:path>
              <a:path w="873759" h="204470">
                <a:moveTo>
                  <a:pt x="38671" y="44323"/>
                </a:moveTo>
                <a:lnTo>
                  <a:pt x="23473" y="46572"/>
                </a:lnTo>
                <a:lnTo>
                  <a:pt x="12252" y="52743"/>
                </a:lnTo>
                <a:lnTo>
                  <a:pt x="5303" y="61971"/>
                </a:lnTo>
                <a:lnTo>
                  <a:pt x="2921" y="73393"/>
                </a:lnTo>
                <a:lnTo>
                  <a:pt x="5436" y="85809"/>
                </a:lnTo>
                <a:lnTo>
                  <a:pt x="12225" y="94638"/>
                </a:lnTo>
                <a:lnTo>
                  <a:pt x="22150" y="100998"/>
                </a:lnTo>
                <a:lnTo>
                  <a:pt x="34074" y="106006"/>
                </a:lnTo>
                <a:lnTo>
                  <a:pt x="44238" y="110145"/>
                </a:lnTo>
                <a:lnTo>
                  <a:pt x="52322" y="114971"/>
                </a:lnTo>
                <a:lnTo>
                  <a:pt x="57660" y="121328"/>
                </a:lnTo>
                <a:lnTo>
                  <a:pt x="59588" y="130060"/>
                </a:lnTo>
                <a:lnTo>
                  <a:pt x="57598" y="138706"/>
                </a:lnTo>
                <a:lnTo>
                  <a:pt x="51981" y="145294"/>
                </a:lnTo>
                <a:lnTo>
                  <a:pt x="43268" y="149491"/>
                </a:lnTo>
                <a:lnTo>
                  <a:pt x="31991" y="150964"/>
                </a:lnTo>
                <a:lnTo>
                  <a:pt x="63025" y="150964"/>
                </a:lnTo>
                <a:lnTo>
                  <a:pt x="69565" y="142949"/>
                </a:lnTo>
                <a:lnTo>
                  <a:pt x="72339" y="130263"/>
                </a:lnTo>
                <a:lnTo>
                  <a:pt x="69679" y="117302"/>
                </a:lnTo>
                <a:lnTo>
                  <a:pt x="62510" y="108257"/>
                </a:lnTo>
                <a:lnTo>
                  <a:pt x="52049" y="101799"/>
                </a:lnTo>
                <a:lnTo>
                  <a:pt x="29934" y="92679"/>
                </a:lnTo>
                <a:lnTo>
                  <a:pt x="22317" y="88133"/>
                </a:lnTo>
                <a:lnTo>
                  <a:pt x="17285" y="82017"/>
                </a:lnTo>
                <a:lnTo>
                  <a:pt x="15468" y="73393"/>
                </a:lnTo>
                <a:lnTo>
                  <a:pt x="17078" y="66011"/>
                </a:lnTo>
                <a:lnTo>
                  <a:pt x="21764" y="59961"/>
                </a:lnTo>
                <a:lnTo>
                  <a:pt x="29313" y="55871"/>
                </a:lnTo>
                <a:lnTo>
                  <a:pt x="39509" y="54368"/>
                </a:lnTo>
                <a:lnTo>
                  <a:pt x="67158" y="54368"/>
                </a:lnTo>
                <a:lnTo>
                  <a:pt x="68364" y="52057"/>
                </a:lnTo>
                <a:lnTo>
                  <a:pt x="62401" y="49000"/>
                </a:lnTo>
                <a:lnTo>
                  <a:pt x="55322" y="46547"/>
                </a:lnTo>
                <a:lnTo>
                  <a:pt x="47341" y="44915"/>
                </a:lnTo>
                <a:lnTo>
                  <a:pt x="38671" y="44323"/>
                </a:lnTo>
                <a:close/>
              </a:path>
              <a:path w="873759" h="204470">
                <a:moveTo>
                  <a:pt x="67158" y="54368"/>
                </a:moveTo>
                <a:lnTo>
                  <a:pt x="48717" y="54368"/>
                </a:lnTo>
                <a:lnTo>
                  <a:pt x="58331" y="57708"/>
                </a:lnTo>
                <a:lnTo>
                  <a:pt x="63563" y="61264"/>
                </a:lnTo>
                <a:lnTo>
                  <a:pt x="67158" y="54368"/>
                </a:lnTo>
                <a:close/>
              </a:path>
              <a:path w="873759" h="204470">
                <a:moveTo>
                  <a:pt x="103327" y="46418"/>
                </a:moveTo>
                <a:lnTo>
                  <a:pt x="89941" y="46418"/>
                </a:lnTo>
                <a:lnTo>
                  <a:pt x="132384" y="159118"/>
                </a:lnTo>
                <a:lnTo>
                  <a:pt x="115455" y="204076"/>
                </a:lnTo>
                <a:lnTo>
                  <a:pt x="128206" y="204076"/>
                </a:lnTo>
                <a:lnTo>
                  <a:pt x="148930" y="148666"/>
                </a:lnTo>
                <a:lnTo>
                  <a:pt x="138239" y="148666"/>
                </a:lnTo>
                <a:lnTo>
                  <a:pt x="136779" y="140512"/>
                </a:lnTo>
                <a:lnTo>
                  <a:pt x="134277" y="133604"/>
                </a:lnTo>
                <a:lnTo>
                  <a:pt x="103327" y="46418"/>
                </a:lnTo>
                <a:close/>
              </a:path>
              <a:path w="873759" h="204470">
                <a:moveTo>
                  <a:pt x="187172" y="46418"/>
                </a:moveTo>
                <a:lnTo>
                  <a:pt x="173786" y="46418"/>
                </a:lnTo>
                <a:lnTo>
                  <a:pt x="142849" y="133604"/>
                </a:lnTo>
                <a:lnTo>
                  <a:pt x="140335" y="140512"/>
                </a:lnTo>
                <a:lnTo>
                  <a:pt x="138658" y="148666"/>
                </a:lnTo>
                <a:lnTo>
                  <a:pt x="148930" y="148666"/>
                </a:lnTo>
                <a:lnTo>
                  <a:pt x="187172" y="46418"/>
                </a:lnTo>
                <a:close/>
              </a:path>
              <a:path w="873759" h="204470">
                <a:moveTo>
                  <a:pt x="206641" y="143852"/>
                </a:moveTo>
                <a:lnTo>
                  <a:pt x="234022" y="161213"/>
                </a:lnTo>
                <a:lnTo>
                  <a:pt x="250791" y="158994"/>
                </a:lnTo>
                <a:lnTo>
                  <a:pt x="263424" y="152715"/>
                </a:lnTo>
                <a:lnTo>
                  <a:pt x="264853" y="150964"/>
                </a:lnTo>
                <a:lnTo>
                  <a:pt x="233819" y="150964"/>
                </a:lnTo>
                <a:lnTo>
                  <a:pt x="226569" y="150382"/>
                </a:lnTo>
                <a:lnTo>
                  <a:pt x="219125" y="148818"/>
                </a:lnTo>
                <a:lnTo>
                  <a:pt x="212234" y="146550"/>
                </a:lnTo>
                <a:lnTo>
                  <a:pt x="206641" y="143852"/>
                </a:lnTo>
                <a:close/>
              </a:path>
              <a:path w="873759" h="204470">
                <a:moveTo>
                  <a:pt x="240512" y="44323"/>
                </a:moveTo>
                <a:lnTo>
                  <a:pt x="225307" y="46572"/>
                </a:lnTo>
                <a:lnTo>
                  <a:pt x="214082" y="52743"/>
                </a:lnTo>
                <a:lnTo>
                  <a:pt x="207131" y="61971"/>
                </a:lnTo>
                <a:lnTo>
                  <a:pt x="204749" y="73393"/>
                </a:lnTo>
                <a:lnTo>
                  <a:pt x="207264" y="85809"/>
                </a:lnTo>
                <a:lnTo>
                  <a:pt x="214053" y="94638"/>
                </a:lnTo>
                <a:lnTo>
                  <a:pt x="223978" y="100998"/>
                </a:lnTo>
                <a:lnTo>
                  <a:pt x="235902" y="106006"/>
                </a:lnTo>
                <a:lnTo>
                  <a:pt x="246066" y="110145"/>
                </a:lnTo>
                <a:lnTo>
                  <a:pt x="254150" y="114971"/>
                </a:lnTo>
                <a:lnTo>
                  <a:pt x="259489" y="121328"/>
                </a:lnTo>
                <a:lnTo>
                  <a:pt x="261416" y="130060"/>
                </a:lnTo>
                <a:lnTo>
                  <a:pt x="259428" y="138706"/>
                </a:lnTo>
                <a:lnTo>
                  <a:pt x="253814" y="145294"/>
                </a:lnTo>
                <a:lnTo>
                  <a:pt x="245102" y="149491"/>
                </a:lnTo>
                <a:lnTo>
                  <a:pt x="233819" y="150964"/>
                </a:lnTo>
                <a:lnTo>
                  <a:pt x="264853" y="150964"/>
                </a:lnTo>
                <a:lnTo>
                  <a:pt x="271393" y="142949"/>
                </a:lnTo>
                <a:lnTo>
                  <a:pt x="274167" y="130263"/>
                </a:lnTo>
                <a:lnTo>
                  <a:pt x="271507" y="117302"/>
                </a:lnTo>
                <a:lnTo>
                  <a:pt x="264339" y="108257"/>
                </a:lnTo>
                <a:lnTo>
                  <a:pt x="253877" y="101799"/>
                </a:lnTo>
                <a:lnTo>
                  <a:pt x="231763" y="92679"/>
                </a:lnTo>
                <a:lnTo>
                  <a:pt x="224145" y="88133"/>
                </a:lnTo>
                <a:lnTo>
                  <a:pt x="219113" y="82017"/>
                </a:lnTo>
                <a:lnTo>
                  <a:pt x="217297" y="73393"/>
                </a:lnTo>
                <a:lnTo>
                  <a:pt x="218908" y="66011"/>
                </a:lnTo>
                <a:lnTo>
                  <a:pt x="223597" y="59961"/>
                </a:lnTo>
                <a:lnTo>
                  <a:pt x="231146" y="55871"/>
                </a:lnTo>
                <a:lnTo>
                  <a:pt x="241338" y="54368"/>
                </a:lnTo>
                <a:lnTo>
                  <a:pt x="268996" y="54368"/>
                </a:lnTo>
                <a:lnTo>
                  <a:pt x="270205" y="52057"/>
                </a:lnTo>
                <a:lnTo>
                  <a:pt x="264240" y="49000"/>
                </a:lnTo>
                <a:lnTo>
                  <a:pt x="257159" y="46547"/>
                </a:lnTo>
                <a:lnTo>
                  <a:pt x="249177" y="44915"/>
                </a:lnTo>
                <a:lnTo>
                  <a:pt x="240512" y="44323"/>
                </a:lnTo>
                <a:close/>
              </a:path>
              <a:path w="873759" h="204470">
                <a:moveTo>
                  <a:pt x="268996" y="54368"/>
                </a:moveTo>
                <a:lnTo>
                  <a:pt x="250545" y="54368"/>
                </a:lnTo>
                <a:lnTo>
                  <a:pt x="260159" y="57708"/>
                </a:lnTo>
                <a:lnTo>
                  <a:pt x="265391" y="61264"/>
                </a:lnTo>
                <a:lnTo>
                  <a:pt x="268996" y="54368"/>
                </a:lnTo>
                <a:close/>
              </a:path>
              <a:path w="873759" h="204470">
                <a:moveTo>
                  <a:pt x="321614" y="55829"/>
                </a:moveTo>
                <a:lnTo>
                  <a:pt x="309689" y="55829"/>
                </a:lnTo>
                <a:lnTo>
                  <a:pt x="309689" y="131940"/>
                </a:lnTo>
                <a:lnTo>
                  <a:pt x="311814" y="144375"/>
                </a:lnTo>
                <a:lnTo>
                  <a:pt x="317742" y="153184"/>
                </a:lnTo>
                <a:lnTo>
                  <a:pt x="326807" y="158425"/>
                </a:lnTo>
                <a:lnTo>
                  <a:pt x="338340" y="160159"/>
                </a:lnTo>
                <a:lnTo>
                  <a:pt x="342315" y="160159"/>
                </a:lnTo>
                <a:lnTo>
                  <a:pt x="345236" y="159740"/>
                </a:lnTo>
                <a:lnTo>
                  <a:pt x="347129" y="158915"/>
                </a:lnTo>
                <a:lnTo>
                  <a:pt x="347129" y="149288"/>
                </a:lnTo>
                <a:lnTo>
                  <a:pt x="340220" y="149288"/>
                </a:lnTo>
                <a:lnTo>
                  <a:pt x="333080" y="148276"/>
                </a:lnTo>
                <a:lnTo>
                  <a:pt x="327155" y="145110"/>
                </a:lnTo>
                <a:lnTo>
                  <a:pt x="323111" y="139590"/>
                </a:lnTo>
                <a:lnTo>
                  <a:pt x="321692" y="131940"/>
                </a:lnTo>
                <a:lnTo>
                  <a:pt x="321614" y="55829"/>
                </a:lnTo>
                <a:close/>
              </a:path>
              <a:path w="873759" h="204470">
                <a:moveTo>
                  <a:pt x="347129" y="148247"/>
                </a:moveTo>
                <a:lnTo>
                  <a:pt x="345452" y="148869"/>
                </a:lnTo>
                <a:lnTo>
                  <a:pt x="342734" y="149288"/>
                </a:lnTo>
                <a:lnTo>
                  <a:pt x="347129" y="149288"/>
                </a:lnTo>
                <a:lnTo>
                  <a:pt x="347129" y="148247"/>
                </a:lnTo>
                <a:close/>
              </a:path>
              <a:path w="873759" h="204470">
                <a:moveTo>
                  <a:pt x="347129" y="46418"/>
                </a:moveTo>
                <a:lnTo>
                  <a:pt x="292138" y="46418"/>
                </a:lnTo>
                <a:lnTo>
                  <a:pt x="292138" y="55829"/>
                </a:lnTo>
                <a:lnTo>
                  <a:pt x="347129" y="55829"/>
                </a:lnTo>
                <a:lnTo>
                  <a:pt x="347129" y="46418"/>
                </a:lnTo>
                <a:close/>
              </a:path>
              <a:path w="873759" h="204470">
                <a:moveTo>
                  <a:pt x="321614" y="13804"/>
                </a:moveTo>
                <a:lnTo>
                  <a:pt x="309689" y="18402"/>
                </a:lnTo>
                <a:lnTo>
                  <a:pt x="309689" y="46418"/>
                </a:lnTo>
                <a:lnTo>
                  <a:pt x="321614" y="46418"/>
                </a:lnTo>
                <a:lnTo>
                  <a:pt x="321614" y="13804"/>
                </a:lnTo>
                <a:close/>
              </a:path>
              <a:path w="873759" h="204470">
                <a:moveTo>
                  <a:pt x="409244" y="44323"/>
                </a:moveTo>
                <a:lnTo>
                  <a:pt x="389354" y="48558"/>
                </a:lnTo>
                <a:lnTo>
                  <a:pt x="374348" y="60478"/>
                </a:lnTo>
                <a:lnTo>
                  <a:pt x="364871" y="78907"/>
                </a:lnTo>
                <a:lnTo>
                  <a:pt x="361569" y="102666"/>
                </a:lnTo>
                <a:lnTo>
                  <a:pt x="365241" y="127957"/>
                </a:lnTo>
                <a:lnTo>
                  <a:pt x="375734" y="146289"/>
                </a:lnTo>
                <a:lnTo>
                  <a:pt x="392263" y="157446"/>
                </a:lnTo>
                <a:lnTo>
                  <a:pt x="414045" y="161213"/>
                </a:lnTo>
                <a:lnTo>
                  <a:pt x="424477" y="160621"/>
                </a:lnTo>
                <a:lnTo>
                  <a:pt x="434125" y="158988"/>
                </a:lnTo>
                <a:lnTo>
                  <a:pt x="442518" y="156531"/>
                </a:lnTo>
                <a:lnTo>
                  <a:pt x="449186" y="153466"/>
                </a:lnTo>
                <a:lnTo>
                  <a:pt x="448095" y="150964"/>
                </a:lnTo>
                <a:lnTo>
                  <a:pt x="414477" y="150964"/>
                </a:lnTo>
                <a:lnTo>
                  <a:pt x="398250" y="148344"/>
                </a:lnTo>
                <a:lnTo>
                  <a:pt x="385668" y="140511"/>
                </a:lnTo>
                <a:lnTo>
                  <a:pt x="377242" y="127503"/>
                </a:lnTo>
                <a:lnTo>
                  <a:pt x="373481" y="109359"/>
                </a:lnTo>
                <a:lnTo>
                  <a:pt x="437008" y="99949"/>
                </a:lnTo>
                <a:lnTo>
                  <a:pt x="372859" y="99949"/>
                </a:lnTo>
                <a:lnTo>
                  <a:pt x="375690" y="81150"/>
                </a:lnTo>
                <a:lnTo>
                  <a:pt x="382974" y="66701"/>
                </a:lnTo>
                <a:lnTo>
                  <a:pt x="394297" y="57427"/>
                </a:lnTo>
                <a:lnTo>
                  <a:pt x="409244" y="54152"/>
                </a:lnTo>
                <a:lnTo>
                  <a:pt x="437234" y="54152"/>
                </a:lnTo>
                <a:lnTo>
                  <a:pt x="427067" y="47434"/>
                </a:lnTo>
                <a:lnTo>
                  <a:pt x="409244" y="44323"/>
                </a:lnTo>
                <a:close/>
              </a:path>
              <a:path w="873759" h="204470">
                <a:moveTo>
                  <a:pt x="444995" y="143852"/>
                </a:moveTo>
                <a:lnTo>
                  <a:pt x="438819" y="146726"/>
                </a:lnTo>
                <a:lnTo>
                  <a:pt x="431307" y="148975"/>
                </a:lnTo>
                <a:lnTo>
                  <a:pt x="423010" y="150441"/>
                </a:lnTo>
                <a:lnTo>
                  <a:pt x="414477" y="150964"/>
                </a:lnTo>
                <a:lnTo>
                  <a:pt x="448095" y="150964"/>
                </a:lnTo>
                <a:lnTo>
                  <a:pt x="444995" y="143852"/>
                </a:lnTo>
                <a:close/>
              </a:path>
              <a:path w="873759" h="204470">
                <a:moveTo>
                  <a:pt x="437234" y="54152"/>
                </a:moveTo>
                <a:lnTo>
                  <a:pt x="409244" y="54152"/>
                </a:lnTo>
                <a:lnTo>
                  <a:pt x="422087" y="56332"/>
                </a:lnTo>
                <a:lnTo>
                  <a:pt x="432007" y="62963"/>
                </a:lnTo>
                <a:lnTo>
                  <a:pt x="438439" y="74180"/>
                </a:lnTo>
                <a:lnTo>
                  <a:pt x="440817" y="90119"/>
                </a:lnTo>
                <a:lnTo>
                  <a:pt x="372859" y="99949"/>
                </a:lnTo>
                <a:lnTo>
                  <a:pt x="437008" y="99949"/>
                </a:lnTo>
                <a:lnTo>
                  <a:pt x="452526" y="97650"/>
                </a:lnTo>
                <a:lnTo>
                  <a:pt x="452742" y="95135"/>
                </a:lnTo>
                <a:lnTo>
                  <a:pt x="452742" y="90957"/>
                </a:lnTo>
                <a:lnTo>
                  <a:pt x="449621" y="71144"/>
                </a:lnTo>
                <a:lnTo>
                  <a:pt x="440794" y="56505"/>
                </a:lnTo>
                <a:lnTo>
                  <a:pt x="437234" y="54152"/>
                </a:lnTo>
                <a:close/>
              </a:path>
              <a:path w="873759" h="204470">
                <a:moveTo>
                  <a:pt x="516445" y="44323"/>
                </a:moveTo>
                <a:lnTo>
                  <a:pt x="506243" y="44884"/>
                </a:lnTo>
                <a:lnTo>
                  <a:pt x="496474" y="46466"/>
                </a:lnTo>
                <a:lnTo>
                  <a:pt x="487334" y="48909"/>
                </a:lnTo>
                <a:lnTo>
                  <a:pt x="479018" y="52057"/>
                </a:lnTo>
                <a:lnTo>
                  <a:pt x="479018" y="159118"/>
                </a:lnTo>
                <a:lnTo>
                  <a:pt x="491350" y="159118"/>
                </a:lnTo>
                <a:lnTo>
                  <a:pt x="491350" y="59169"/>
                </a:lnTo>
                <a:lnTo>
                  <a:pt x="496624" y="57304"/>
                </a:lnTo>
                <a:lnTo>
                  <a:pt x="502666" y="55851"/>
                </a:lnTo>
                <a:lnTo>
                  <a:pt x="509373" y="54908"/>
                </a:lnTo>
                <a:lnTo>
                  <a:pt x="516648" y="54571"/>
                </a:lnTo>
                <a:lnTo>
                  <a:pt x="548057" y="54571"/>
                </a:lnTo>
                <a:lnTo>
                  <a:pt x="546197" y="52793"/>
                </a:lnTo>
                <a:lnTo>
                  <a:pt x="538345" y="48401"/>
                </a:lnTo>
                <a:lnTo>
                  <a:pt x="528375" y="45420"/>
                </a:lnTo>
                <a:lnTo>
                  <a:pt x="516445" y="44323"/>
                </a:lnTo>
                <a:close/>
              </a:path>
              <a:path w="873759" h="204470">
                <a:moveTo>
                  <a:pt x="548057" y="54571"/>
                </a:moveTo>
                <a:lnTo>
                  <a:pt x="516648" y="54571"/>
                </a:lnTo>
                <a:lnTo>
                  <a:pt x="528612" y="56127"/>
                </a:lnTo>
                <a:lnTo>
                  <a:pt x="538005" y="60583"/>
                </a:lnTo>
                <a:lnTo>
                  <a:pt x="544143" y="67628"/>
                </a:lnTo>
                <a:lnTo>
                  <a:pt x="546341" y="76949"/>
                </a:lnTo>
                <a:lnTo>
                  <a:pt x="546341" y="159118"/>
                </a:lnTo>
                <a:lnTo>
                  <a:pt x="558673" y="159118"/>
                </a:lnTo>
                <a:lnTo>
                  <a:pt x="558673" y="65862"/>
                </a:lnTo>
                <a:lnTo>
                  <a:pt x="563874" y="61097"/>
                </a:lnTo>
                <a:lnTo>
                  <a:pt x="569259" y="58127"/>
                </a:lnTo>
                <a:lnTo>
                  <a:pt x="551776" y="58127"/>
                </a:lnTo>
                <a:lnTo>
                  <a:pt x="548057" y="54571"/>
                </a:lnTo>
                <a:close/>
              </a:path>
              <a:path w="873759" h="204470">
                <a:moveTo>
                  <a:pt x="615872" y="54571"/>
                </a:moveTo>
                <a:lnTo>
                  <a:pt x="586486" y="54571"/>
                </a:lnTo>
                <a:lnTo>
                  <a:pt x="597226" y="56297"/>
                </a:lnTo>
                <a:lnTo>
                  <a:pt x="605774" y="61315"/>
                </a:lnTo>
                <a:lnTo>
                  <a:pt x="611421" y="69391"/>
                </a:lnTo>
                <a:lnTo>
                  <a:pt x="613344" y="79667"/>
                </a:lnTo>
                <a:lnTo>
                  <a:pt x="613460" y="159118"/>
                </a:lnTo>
                <a:lnTo>
                  <a:pt x="625792" y="159118"/>
                </a:lnTo>
                <a:lnTo>
                  <a:pt x="625792" y="79667"/>
                </a:lnTo>
                <a:lnTo>
                  <a:pt x="623057" y="64966"/>
                </a:lnTo>
                <a:lnTo>
                  <a:pt x="615872" y="54571"/>
                </a:lnTo>
                <a:close/>
              </a:path>
              <a:path w="873759" h="204470">
                <a:moveTo>
                  <a:pt x="588162" y="44323"/>
                </a:moveTo>
                <a:lnTo>
                  <a:pt x="576476" y="45510"/>
                </a:lnTo>
                <a:lnTo>
                  <a:pt x="566359" y="48639"/>
                </a:lnTo>
                <a:lnTo>
                  <a:pt x="558047" y="53061"/>
                </a:lnTo>
                <a:lnTo>
                  <a:pt x="551776" y="58127"/>
                </a:lnTo>
                <a:lnTo>
                  <a:pt x="569259" y="58127"/>
                </a:lnTo>
                <a:lnTo>
                  <a:pt x="570307" y="57550"/>
                </a:lnTo>
                <a:lnTo>
                  <a:pt x="577877" y="55335"/>
                </a:lnTo>
                <a:lnTo>
                  <a:pt x="586486" y="54571"/>
                </a:lnTo>
                <a:lnTo>
                  <a:pt x="615872" y="54571"/>
                </a:lnTo>
                <a:lnTo>
                  <a:pt x="615364" y="53836"/>
                </a:lnTo>
                <a:lnTo>
                  <a:pt x="603477" y="46786"/>
                </a:lnTo>
                <a:lnTo>
                  <a:pt x="588162" y="44323"/>
                </a:lnTo>
                <a:close/>
              </a:path>
              <a:path w="873759" h="204470">
                <a:moveTo>
                  <a:pt x="733258" y="60845"/>
                </a:moveTo>
                <a:lnTo>
                  <a:pt x="693420" y="60845"/>
                </a:lnTo>
                <a:lnTo>
                  <a:pt x="703223" y="61851"/>
                </a:lnTo>
                <a:lnTo>
                  <a:pt x="710738" y="65131"/>
                </a:lnTo>
                <a:lnTo>
                  <a:pt x="715549" y="71079"/>
                </a:lnTo>
                <a:lnTo>
                  <a:pt x="717245" y="80086"/>
                </a:lnTo>
                <a:lnTo>
                  <a:pt x="717245" y="87185"/>
                </a:lnTo>
                <a:lnTo>
                  <a:pt x="692317" y="89650"/>
                </a:lnTo>
                <a:lnTo>
                  <a:pt x="670698" y="95581"/>
                </a:lnTo>
                <a:lnTo>
                  <a:pt x="655467" y="107039"/>
                </a:lnTo>
                <a:lnTo>
                  <a:pt x="649706" y="126085"/>
                </a:lnTo>
                <a:lnTo>
                  <a:pt x="652762" y="140955"/>
                </a:lnTo>
                <a:lnTo>
                  <a:pt x="661917" y="152061"/>
                </a:lnTo>
                <a:lnTo>
                  <a:pt x="677149" y="159012"/>
                </a:lnTo>
                <a:lnTo>
                  <a:pt x="698436" y="161417"/>
                </a:lnTo>
                <a:lnTo>
                  <a:pt x="710330" y="160792"/>
                </a:lnTo>
                <a:lnTo>
                  <a:pt x="721617" y="159089"/>
                </a:lnTo>
                <a:lnTo>
                  <a:pt x="731451" y="156562"/>
                </a:lnTo>
                <a:lnTo>
                  <a:pt x="738987" y="153466"/>
                </a:lnTo>
                <a:lnTo>
                  <a:pt x="738987" y="144894"/>
                </a:lnTo>
                <a:lnTo>
                  <a:pt x="697801" y="144894"/>
                </a:lnTo>
                <a:lnTo>
                  <a:pt x="686333" y="143565"/>
                </a:lnTo>
                <a:lnTo>
                  <a:pt x="678018" y="139747"/>
                </a:lnTo>
                <a:lnTo>
                  <a:pt x="672955" y="133696"/>
                </a:lnTo>
                <a:lnTo>
                  <a:pt x="671245" y="125666"/>
                </a:lnTo>
                <a:lnTo>
                  <a:pt x="675198" y="113745"/>
                </a:lnTo>
                <a:lnTo>
                  <a:pt x="685620" y="107000"/>
                </a:lnTo>
                <a:lnTo>
                  <a:pt x="700354" y="103785"/>
                </a:lnTo>
                <a:lnTo>
                  <a:pt x="717245" y="102450"/>
                </a:lnTo>
                <a:lnTo>
                  <a:pt x="738987" y="102450"/>
                </a:lnTo>
                <a:lnTo>
                  <a:pt x="738987" y="82384"/>
                </a:lnTo>
                <a:lnTo>
                  <a:pt x="736020" y="64672"/>
                </a:lnTo>
                <a:lnTo>
                  <a:pt x="733258" y="60845"/>
                </a:lnTo>
                <a:close/>
              </a:path>
              <a:path w="873759" h="204470">
                <a:moveTo>
                  <a:pt x="738987" y="102450"/>
                </a:moveTo>
                <a:lnTo>
                  <a:pt x="717245" y="102450"/>
                </a:lnTo>
                <a:lnTo>
                  <a:pt x="717245" y="141973"/>
                </a:lnTo>
                <a:lnTo>
                  <a:pt x="713701" y="143649"/>
                </a:lnTo>
                <a:lnTo>
                  <a:pt x="705116" y="144894"/>
                </a:lnTo>
                <a:lnTo>
                  <a:pt x="738987" y="144894"/>
                </a:lnTo>
                <a:lnTo>
                  <a:pt x="738987" y="102450"/>
                </a:lnTo>
                <a:close/>
              </a:path>
              <a:path w="873759" h="204470">
                <a:moveTo>
                  <a:pt x="695718" y="44119"/>
                </a:moveTo>
                <a:lnTo>
                  <a:pt x="684485" y="44802"/>
                </a:lnTo>
                <a:lnTo>
                  <a:pt x="673782" y="46602"/>
                </a:lnTo>
                <a:lnTo>
                  <a:pt x="664218" y="49145"/>
                </a:lnTo>
                <a:lnTo>
                  <a:pt x="656399" y="52057"/>
                </a:lnTo>
                <a:lnTo>
                  <a:pt x="662254" y="67741"/>
                </a:lnTo>
                <a:lnTo>
                  <a:pt x="668915" y="65131"/>
                </a:lnTo>
                <a:lnTo>
                  <a:pt x="676660" y="62960"/>
                </a:lnTo>
                <a:lnTo>
                  <a:pt x="685108" y="61423"/>
                </a:lnTo>
                <a:lnTo>
                  <a:pt x="693420" y="60845"/>
                </a:lnTo>
                <a:lnTo>
                  <a:pt x="733258" y="60845"/>
                </a:lnTo>
                <a:lnTo>
                  <a:pt x="727468" y="52822"/>
                </a:lnTo>
                <a:lnTo>
                  <a:pt x="713859" y="46187"/>
                </a:lnTo>
                <a:lnTo>
                  <a:pt x="695718" y="44119"/>
                </a:lnTo>
                <a:close/>
              </a:path>
              <a:path w="873759" h="204470">
                <a:moveTo>
                  <a:pt x="785482" y="0"/>
                </a:moveTo>
                <a:lnTo>
                  <a:pt x="770420" y="0"/>
                </a:lnTo>
                <a:lnTo>
                  <a:pt x="764362" y="5854"/>
                </a:lnTo>
                <a:lnTo>
                  <a:pt x="764362" y="20078"/>
                </a:lnTo>
                <a:lnTo>
                  <a:pt x="770420" y="25933"/>
                </a:lnTo>
                <a:lnTo>
                  <a:pt x="785482" y="25933"/>
                </a:lnTo>
                <a:lnTo>
                  <a:pt x="791540" y="20078"/>
                </a:lnTo>
                <a:lnTo>
                  <a:pt x="791540" y="5854"/>
                </a:lnTo>
                <a:lnTo>
                  <a:pt x="785482" y="0"/>
                </a:lnTo>
                <a:close/>
              </a:path>
              <a:path w="873759" h="204470">
                <a:moveTo>
                  <a:pt x="789444" y="46418"/>
                </a:moveTo>
                <a:lnTo>
                  <a:pt x="766445" y="46418"/>
                </a:lnTo>
                <a:lnTo>
                  <a:pt x="766445" y="159118"/>
                </a:lnTo>
                <a:lnTo>
                  <a:pt x="789444" y="159118"/>
                </a:lnTo>
                <a:lnTo>
                  <a:pt x="789444" y="46418"/>
                </a:lnTo>
                <a:close/>
              </a:path>
              <a:path w="873759" h="204470">
                <a:moveTo>
                  <a:pt x="865873" y="44119"/>
                </a:moveTo>
                <a:lnTo>
                  <a:pt x="860856" y="44119"/>
                </a:lnTo>
                <a:lnTo>
                  <a:pt x="848501" y="44713"/>
                </a:lnTo>
                <a:lnTo>
                  <a:pt x="836810" y="46364"/>
                </a:lnTo>
                <a:lnTo>
                  <a:pt x="826218" y="48877"/>
                </a:lnTo>
                <a:lnTo>
                  <a:pt x="817156" y="52057"/>
                </a:lnTo>
                <a:lnTo>
                  <a:pt x="817156" y="159118"/>
                </a:lnTo>
                <a:lnTo>
                  <a:pt x="839939" y="159118"/>
                </a:lnTo>
                <a:lnTo>
                  <a:pt x="839939" y="65659"/>
                </a:lnTo>
                <a:lnTo>
                  <a:pt x="844334" y="63766"/>
                </a:lnTo>
                <a:lnTo>
                  <a:pt x="851230" y="62725"/>
                </a:lnTo>
                <a:lnTo>
                  <a:pt x="869503" y="62725"/>
                </a:lnTo>
                <a:lnTo>
                  <a:pt x="873607" y="44958"/>
                </a:lnTo>
                <a:lnTo>
                  <a:pt x="870267" y="44323"/>
                </a:lnTo>
                <a:lnTo>
                  <a:pt x="865873" y="44119"/>
                </a:lnTo>
                <a:close/>
              </a:path>
              <a:path w="873759" h="204470">
                <a:moveTo>
                  <a:pt x="869503" y="62725"/>
                </a:moveTo>
                <a:lnTo>
                  <a:pt x="861898" y="62725"/>
                </a:lnTo>
                <a:lnTo>
                  <a:pt x="865873" y="63144"/>
                </a:lnTo>
                <a:lnTo>
                  <a:pt x="869213" y="63982"/>
                </a:lnTo>
                <a:lnTo>
                  <a:pt x="869503" y="62725"/>
                </a:lnTo>
                <a:close/>
              </a:path>
            </a:pathLst>
          </a:custGeom>
          <a:solidFill>
            <a:srgbClr val="231F20"/>
          </a:solidFill>
        </p:spPr>
        <p:txBody>
          <a:bodyPr wrap="square" lIns="0" tIns="0" rIns="0" bIns="0" rtlCol="0"/>
          <a:lstStyle/>
          <a:p>
            <a:endParaRPr/>
          </a:p>
        </p:txBody>
      </p:sp>
      <p:pic>
        <p:nvPicPr>
          <p:cNvPr id="67" name="object 80">
            <a:extLst>
              <a:ext uri="{FF2B5EF4-FFF2-40B4-BE49-F238E27FC236}">
                <a16:creationId xmlns:a16="http://schemas.microsoft.com/office/drawing/2014/main" id="{332E7A1C-4DD2-ABF5-CDA7-2F5F9E9A74E9}"/>
              </a:ext>
            </a:extLst>
          </p:cNvPr>
          <p:cNvPicPr/>
          <p:nvPr/>
        </p:nvPicPr>
        <p:blipFill>
          <a:blip r:embed="rId19" cstate="print"/>
          <a:stretch>
            <a:fillRect/>
          </a:stretch>
        </p:blipFill>
        <p:spPr>
          <a:xfrm>
            <a:off x="9073496" y="3940704"/>
            <a:ext cx="223774" cy="230132"/>
          </a:xfrm>
          <a:prstGeom prst="rect">
            <a:avLst/>
          </a:prstGeom>
        </p:spPr>
      </p:pic>
      <p:grpSp>
        <p:nvGrpSpPr>
          <p:cNvPr id="68" name="object 81">
            <a:extLst>
              <a:ext uri="{FF2B5EF4-FFF2-40B4-BE49-F238E27FC236}">
                <a16:creationId xmlns:a16="http://schemas.microsoft.com/office/drawing/2014/main" id="{CBDC3A1E-80B1-2CC7-5A06-4EBEC6B13430}"/>
              </a:ext>
            </a:extLst>
          </p:cNvPr>
          <p:cNvGrpSpPr/>
          <p:nvPr/>
        </p:nvGrpSpPr>
        <p:grpSpPr>
          <a:xfrm>
            <a:off x="9228783" y="5413205"/>
            <a:ext cx="950594" cy="180340"/>
            <a:chOff x="8293911" y="6204775"/>
            <a:chExt cx="950594" cy="180340"/>
          </a:xfrm>
        </p:grpSpPr>
        <p:sp>
          <p:nvSpPr>
            <p:cNvPr id="69" name="object 82">
              <a:extLst>
                <a:ext uri="{FF2B5EF4-FFF2-40B4-BE49-F238E27FC236}">
                  <a16:creationId xmlns:a16="http://schemas.microsoft.com/office/drawing/2014/main" id="{38B9AE80-A594-BC53-BD43-8F74DC38F1E0}"/>
                </a:ext>
              </a:extLst>
            </p:cNvPr>
            <p:cNvSpPr/>
            <p:nvPr/>
          </p:nvSpPr>
          <p:spPr>
            <a:xfrm>
              <a:off x="8293900" y="6204775"/>
              <a:ext cx="554990" cy="180340"/>
            </a:xfrm>
            <a:custGeom>
              <a:avLst/>
              <a:gdLst/>
              <a:ahLst/>
              <a:cxnLst/>
              <a:rect l="l" t="t" r="r" b="b"/>
              <a:pathLst>
                <a:path w="554990" h="180339">
                  <a:moveTo>
                    <a:pt x="165112" y="152742"/>
                  </a:moveTo>
                  <a:lnTo>
                    <a:pt x="59766" y="152742"/>
                  </a:lnTo>
                  <a:lnTo>
                    <a:pt x="164592" y="12"/>
                  </a:lnTo>
                  <a:lnTo>
                    <a:pt x="6311" y="12"/>
                  </a:lnTo>
                  <a:lnTo>
                    <a:pt x="6311" y="27178"/>
                  </a:lnTo>
                  <a:lnTo>
                    <a:pt x="104711" y="27178"/>
                  </a:lnTo>
                  <a:lnTo>
                    <a:pt x="0" y="179920"/>
                  </a:lnTo>
                  <a:lnTo>
                    <a:pt x="165112" y="179920"/>
                  </a:lnTo>
                  <a:lnTo>
                    <a:pt x="165112" y="152742"/>
                  </a:lnTo>
                  <a:close/>
                </a:path>
                <a:path w="554990" h="180339">
                  <a:moveTo>
                    <a:pt x="365467" y="179920"/>
                  </a:moveTo>
                  <a:lnTo>
                    <a:pt x="346125" y="136131"/>
                  </a:lnTo>
                  <a:lnTo>
                    <a:pt x="334467" y="109728"/>
                  </a:lnTo>
                  <a:lnTo>
                    <a:pt x="303022" y="38506"/>
                  </a:lnTo>
                  <a:lnTo>
                    <a:pt x="298754" y="28854"/>
                  </a:lnTo>
                  <a:lnTo>
                    <a:pt x="298754" y="109728"/>
                  </a:lnTo>
                  <a:lnTo>
                    <a:pt x="240677" y="109728"/>
                  </a:lnTo>
                  <a:lnTo>
                    <a:pt x="268363" y="38506"/>
                  </a:lnTo>
                  <a:lnTo>
                    <a:pt x="298754" y="109728"/>
                  </a:lnTo>
                  <a:lnTo>
                    <a:pt x="298754" y="28854"/>
                  </a:lnTo>
                  <a:lnTo>
                    <a:pt x="286016" y="0"/>
                  </a:lnTo>
                  <a:lnTo>
                    <a:pt x="250469" y="0"/>
                  </a:lnTo>
                  <a:lnTo>
                    <a:pt x="176288" y="179920"/>
                  </a:lnTo>
                  <a:lnTo>
                    <a:pt x="212725" y="179920"/>
                  </a:lnTo>
                  <a:lnTo>
                    <a:pt x="230111" y="136131"/>
                  </a:lnTo>
                  <a:lnTo>
                    <a:pt x="310095" y="136131"/>
                  </a:lnTo>
                  <a:lnTo>
                    <a:pt x="328764" y="179920"/>
                  </a:lnTo>
                  <a:lnTo>
                    <a:pt x="365467" y="179920"/>
                  </a:lnTo>
                  <a:close/>
                </a:path>
                <a:path w="554990" h="180339">
                  <a:moveTo>
                    <a:pt x="554697" y="12"/>
                  </a:moveTo>
                  <a:lnTo>
                    <a:pt x="520700" y="12"/>
                  </a:lnTo>
                  <a:lnTo>
                    <a:pt x="520700" y="125577"/>
                  </a:lnTo>
                  <a:lnTo>
                    <a:pt x="413804" y="12"/>
                  </a:lnTo>
                  <a:lnTo>
                    <a:pt x="383286" y="12"/>
                  </a:lnTo>
                  <a:lnTo>
                    <a:pt x="383286" y="179920"/>
                  </a:lnTo>
                  <a:lnTo>
                    <a:pt x="417283" y="179920"/>
                  </a:lnTo>
                  <a:lnTo>
                    <a:pt x="417283" y="52298"/>
                  </a:lnTo>
                  <a:lnTo>
                    <a:pt x="524814" y="179920"/>
                  </a:lnTo>
                  <a:lnTo>
                    <a:pt x="554697" y="179920"/>
                  </a:lnTo>
                  <a:lnTo>
                    <a:pt x="554697" y="12"/>
                  </a:lnTo>
                  <a:close/>
                </a:path>
              </a:pathLst>
            </a:custGeom>
            <a:solidFill>
              <a:srgbClr val="E91D2D"/>
            </a:solidFill>
          </p:spPr>
          <p:txBody>
            <a:bodyPr wrap="square" lIns="0" tIns="0" rIns="0" bIns="0" rtlCol="0"/>
            <a:lstStyle/>
            <a:p>
              <a:endParaRPr/>
            </a:p>
          </p:txBody>
        </p:sp>
        <p:pic>
          <p:nvPicPr>
            <p:cNvPr id="70" name="object 83">
              <a:extLst>
                <a:ext uri="{FF2B5EF4-FFF2-40B4-BE49-F238E27FC236}">
                  <a16:creationId xmlns:a16="http://schemas.microsoft.com/office/drawing/2014/main" id="{0B0698D7-5133-D140-ABBD-1E9E81804F8C}"/>
                </a:ext>
              </a:extLst>
            </p:cNvPr>
            <p:cNvPicPr/>
            <p:nvPr/>
          </p:nvPicPr>
          <p:blipFill>
            <a:blip r:embed="rId20" cstate="print"/>
            <a:stretch>
              <a:fillRect/>
            </a:stretch>
          </p:blipFill>
          <p:spPr>
            <a:xfrm>
              <a:off x="8881502" y="6204775"/>
              <a:ext cx="362593" cy="179920"/>
            </a:xfrm>
            <a:prstGeom prst="rect">
              <a:avLst/>
            </a:prstGeom>
          </p:spPr>
        </p:pic>
      </p:grpSp>
      <p:sp>
        <p:nvSpPr>
          <p:cNvPr id="71" name="object 84">
            <a:extLst>
              <a:ext uri="{FF2B5EF4-FFF2-40B4-BE49-F238E27FC236}">
                <a16:creationId xmlns:a16="http://schemas.microsoft.com/office/drawing/2014/main" id="{A7692BA5-1A02-16F7-04C3-A52A7D15AC16}"/>
              </a:ext>
            </a:extLst>
          </p:cNvPr>
          <p:cNvSpPr/>
          <p:nvPr/>
        </p:nvSpPr>
        <p:spPr>
          <a:xfrm>
            <a:off x="4314627" y="5188026"/>
            <a:ext cx="502920" cy="191770"/>
          </a:xfrm>
          <a:custGeom>
            <a:avLst/>
            <a:gdLst/>
            <a:ahLst/>
            <a:cxnLst/>
            <a:rect l="l" t="t" r="r" b="b"/>
            <a:pathLst>
              <a:path w="502920" h="191770">
                <a:moveTo>
                  <a:pt x="252666" y="0"/>
                </a:moveTo>
                <a:lnTo>
                  <a:pt x="0" y="0"/>
                </a:lnTo>
                <a:lnTo>
                  <a:pt x="249758" y="191477"/>
                </a:lnTo>
                <a:lnTo>
                  <a:pt x="502424" y="191477"/>
                </a:lnTo>
                <a:lnTo>
                  <a:pt x="252666" y="0"/>
                </a:lnTo>
                <a:close/>
              </a:path>
            </a:pathLst>
          </a:custGeom>
          <a:solidFill>
            <a:srgbClr val="E64134"/>
          </a:solidFill>
        </p:spPr>
        <p:txBody>
          <a:bodyPr wrap="square" lIns="0" tIns="0" rIns="0" bIns="0" rtlCol="0"/>
          <a:lstStyle/>
          <a:p>
            <a:endParaRPr/>
          </a:p>
        </p:txBody>
      </p:sp>
      <p:sp>
        <p:nvSpPr>
          <p:cNvPr id="72" name="object 85">
            <a:extLst>
              <a:ext uri="{FF2B5EF4-FFF2-40B4-BE49-F238E27FC236}">
                <a16:creationId xmlns:a16="http://schemas.microsoft.com/office/drawing/2014/main" id="{69AA1182-651E-F875-F926-DED873B93DF7}"/>
              </a:ext>
            </a:extLst>
          </p:cNvPr>
          <p:cNvSpPr/>
          <p:nvPr/>
        </p:nvSpPr>
        <p:spPr>
          <a:xfrm>
            <a:off x="4044432" y="5655431"/>
            <a:ext cx="502920" cy="191770"/>
          </a:xfrm>
          <a:custGeom>
            <a:avLst/>
            <a:gdLst/>
            <a:ahLst/>
            <a:cxnLst/>
            <a:rect l="l" t="t" r="r" b="b"/>
            <a:pathLst>
              <a:path w="502920" h="191770">
                <a:moveTo>
                  <a:pt x="252666" y="0"/>
                </a:moveTo>
                <a:lnTo>
                  <a:pt x="0" y="0"/>
                </a:lnTo>
                <a:lnTo>
                  <a:pt x="249758" y="191477"/>
                </a:lnTo>
                <a:lnTo>
                  <a:pt x="502424" y="191477"/>
                </a:lnTo>
                <a:lnTo>
                  <a:pt x="252666" y="0"/>
                </a:lnTo>
                <a:close/>
              </a:path>
            </a:pathLst>
          </a:custGeom>
          <a:solidFill>
            <a:srgbClr val="E64134"/>
          </a:solidFill>
        </p:spPr>
        <p:txBody>
          <a:bodyPr wrap="square" lIns="0" tIns="0" rIns="0" bIns="0" rtlCol="0"/>
          <a:lstStyle/>
          <a:p>
            <a:endParaRPr/>
          </a:p>
        </p:txBody>
      </p:sp>
      <p:sp>
        <p:nvSpPr>
          <p:cNvPr id="73" name="object 86">
            <a:extLst>
              <a:ext uri="{FF2B5EF4-FFF2-40B4-BE49-F238E27FC236}">
                <a16:creationId xmlns:a16="http://schemas.microsoft.com/office/drawing/2014/main" id="{D0E1E00C-CDAE-04DC-6B80-0DEE0CDC1F21}"/>
              </a:ext>
            </a:extLst>
          </p:cNvPr>
          <p:cNvSpPr/>
          <p:nvPr/>
        </p:nvSpPr>
        <p:spPr>
          <a:xfrm>
            <a:off x="4040395" y="5441849"/>
            <a:ext cx="661035" cy="153035"/>
          </a:xfrm>
          <a:custGeom>
            <a:avLst/>
            <a:gdLst/>
            <a:ahLst/>
            <a:cxnLst/>
            <a:rect l="l" t="t" r="r" b="b"/>
            <a:pathLst>
              <a:path w="661035" h="153035">
                <a:moveTo>
                  <a:pt x="9423" y="106337"/>
                </a:moveTo>
                <a:lnTo>
                  <a:pt x="23344" y="147923"/>
                </a:lnTo>
                <a:lnTo>
                  <a:pt x="49555" y="152285"/>
                </a:lnTo>
                <a:lnTo>
                  <a:pt x="72631" y="148440"/>
                </a:lnTo>
                <a:lnTo>
                  <a:pt x="88976" y="138218"/>
                </a:lnTo>
                <a:lnTo>
                  <a:pt x="98700" y="123594"/>
                </a:lnTo>
                <a:lnTo>
                  <a:pt x="99268" y="120586"/>
                </a:lnTo>
                <a:lnTo>
                  <a:pt x="50558" y="120586"/>
                </a:lnTo>
                <a:lnTo>
                  <a:pt x="39955" y="119574"/>
                </a:lnTo>
                <a:lnTo>
                  <a:pt x="29238" y="116700"/>
                </a:lnTo>
                <a:lnTo>
                  <a:pt x="18897" y="112206"/>
                </a:lnTo>
                <a:lnTo>
                  <a:pt x="9423" y="106337"/>
                </a:lnTo>
                <a:close/>
              </a:path>
              <a:path w="661035" h="153035">
                <a:moveTo>
                  <a:pt x="57772" y="406"/>
                </a:moveTo>
                <a:lnTo>
                  <a:pt x="35214" y="4002"/>
                </a:lnTo>
                <a:lnTo>
                  <a:pt x="19032" y="13522"/>
                </a:lnTo>
                <a:lnTo>
                  <a:pt x="9282" y="27066"/>
                </a:lnTo>
                <a:lnTo>
                  <a:pt x="6019" y="42735"/>
                </a:lnTo>
                <a:lnTo>
                  <a:pt x="7833" y="55461"/>
                </a:lnTo>
                <a:lnTo>
                  <a:pt x="13765" y="67016"/>
                </a:lnTo>
                <a:lnTo>
                  <a:pt x="24552" y="77216"/>
                </a:lnTo>
                <a:lnTo>
                  <a:pt x="40932" y="85877"/>
                </a:lnTo>
                <a:lnTo>
                  <a:pt x="54515" y="92030"/>
                </a:lnTo>
                <a:lnTo>
                  <a:pt x="62495" y="97335"/>
                </a:lnTo>
                <a:lnTo>
                  <a:pt x="66262" y="102379"/>
                </a:lnTo>
                <a:lnTo>
                  <a:pt x="67208" y="107746"/>
                </a:lnTo>
                <a:lnTo>
                  <a:pt x="67208" y="114973"/>
                </a:lnTo>
                <a:lnTo>
                  <a:pt x="62598" y="120586"/>
                </a:lnTo>
                <a:lnTo>
                  <a:pt x="99268" y="120586"/>
                </a:lnTo>
                <a:lnTo>
                  <a:pt x="101917" y="106540"/>
                </a:lnTo>
                <a:lnTo>
                  <a:pt x="100202" y="93385"/>
                </a:lnTo>
                <a:lnTo>
                  <a:pt x="94367" y="81961"/>
                </a:lnTo>
                <a:lnTo>
                  <a:pt x="83379" y="71891"/>
                </a:lnTo>
                <a:lnTo>
                  <a:pt x="66205" y="62801"/>
                </a:lnTo>
                <a:lnTo>
                  <a:pt x="54370" y="57626"/>
                </a:lnTo>
                <a:lnTo>
                  <a:pt x="46339" y="53146"/>
                </a:lnTo>
                <a:lnTo>
                  <a:pt x="41769" y="48328"/>
                </a:lnTo>
                <a:lnTo>
                  <a:pt x="40370" y="42341"/>
                </a:lnTo>
                <a:lnTo>
                  <a:pt x="40322" y="36118"/>
                </a:lnTo>
                <a:lnTo>
                  <a:pt x="45339" y="30302"/>
                </a:lnTo>
                <a:lnTo>
                  <a:pt x="93689" y="30302"/>
                </a:lnTo>
                <a:lnTo>
                  <a:pt x="98907" y="11849"/>
                </a:lnTo>
                <a:lnTo>
                  <a:pt x="91099" y="7601"/>
                </a:lnTo>
                <a:lnTo>
                  <a:pt x="81126" y="3941"/>
                </a:lnTo>
                <a:lnTo>
                  <a:pt x="69759" y="1374"/>
                </a:lnTo>
                <a:lnTo>
                  <a:pt x="57772" y="406"/>
                </a:lnTo>
                <a:close/>
              </a:path>
              <a:path w="661035" h="153035">
                <a:moveTo>
                  <a:pt x="93689" y="30302"/>
                </a:moveTo>
                <a:lnTo>
                  <a:pt x="57772" y="30302"/>
                </a:lnTo>
                <a:lnTo>
                  <a:pt x="66070" y="31365"/>
                </a:lnTo>
                <a:lnTo>
                  <a:pt x="74780" y="34140"/>
                </a:lnTo>
                <a:lnTo>
                  <a:pt x="83114" y="38006"/>
                </a:lnTo>
                <a:lnTo>
                  <a:pt x="90284" y="42341"/>
                </a:lnTo>
                <a:lnTo>
                  <a:pt x="93689" y="30302"/>
                </a:lnTo>
                <a:close/>
              </a:path>
              <a:path w="661035" h="153035">
                <a:moveTo>
                  <a:pt x="215480" y="34112"/>
                </a:moveTo>
                <a:lnTo>
                  <a:pt x="181368" y="34112"/>
                </a:lnTo>
                <a:lnTo>
                  <a:pt x="181368" y="149872"/>
                </a:lnTo>
                <a:lnTo>
                  <a:pt x="215480" y="149872"/>
                </a:lnTo>
                <a:lnTo>
                  <a:pt x="215480" y="34112"/>
                </a:lnTo>
                <a:close/>
              </a:path>
              <a:path w="661035" h="153035">
                <a:moveTo>
                  <a:pt x="259613" y="2819"/>
                </a:moveTo>
                <a:lnTo>
                  <a:pt x="137223" y="2819"/>
                </a:lnTo>
                <a:lnTo>
                  <a:pt x="137223" y="34112"/>
                </a:lnTo>
                <a:lnTo>
                  <a:pt x="259613" y="34112"/>
                </a:lnTo>
                <a:lnTo>
                  <a:pt x="259613" y="2819"/>
                </a:lnTo>
                <a:close/>
              </a:path>
              <a:path w="661035" h="153035">
                <a:moveTo>
                  <a:pt x="393687" y="2819"/>
                </a:moveTo>
                <a:lnTo>
                  <a:pt x="300596" y="2819"/>
                </a:lnTo>
                <a:lnTo>
                  <a:pt x="300596" y="149872"/>
                </a:lnTo>
                <a:lnTo>
                  <a:pt x="393687" y="149872"/>
                </a:lnTo>
                <a:lnTo>
                  <a:pt x="393687" y="118783"/>
                </a:lnTo>
                <a:lnTo>
                  <a:pt x="334708" y="118783"/>
                </a:lnTo>
                <a:lnTo>
                  <a:pt x="334708" y="90093"/>
                </a:lnTo>
                <a:lnTo>
                  <a:pt x="388480" y="90093"/>
                </a:lnTo>
                <a:lnTo>
                  <a:pt x="388480" y="60401"/>
                </a:lnTo>
                <a:lnTo>
                  <a:pt x="334708" y="60401"/>
                </a:lnTo>
                <a:lnTo>
                  <a:pt x="334708" y="34112"/>
                </a:lnTo>
                <a:lnTo>
                  <a:pt x="393687" y="34112"/>
                </a:lnTo>
                <a:lnTo>
                  <a:pt x="393687" y="2819"/>
                </a:lnTo>
                <a:close/>
              </a:path>
              <a:path w="661035" h="153035">
                <a:moveTo>
                  <a:pt x="531197" y="73037"/>
                </a:moveTo>
                <a:lnTo>
                  <a:pt x="479882" y="73037"/>
                </a:lnTo>
                <a:lnTo>
                  <a:pt x="568566" y="152679"/>
                </a:lnTo>
                <a:lnTo>
                  <a:pt x="571969" y="152082"/>
                </a:lnTo>
                <a:lnTo>
                  <a:pt x="571969" y="79057"/>
                </a:lnTo>
                <a:lnTo>
                  <a:pt x="537857" y="79057"/>
                </a:lnTo>
                <a:lnTo>
                  <a:pt x="531197" y="73037"/>
                </a:lnTo>
                <a:close/>
              </a:path>
              <a:path w="661035" h="153035">
                <a:moveTo>
                  <a:pt x="450392" y="0"/>
                </a:moveTo>
                <a:lnTo>
                  <a:pt x="445782" y="812"/>
                </a:lnTo>
                <a:lnTo>
                  <a:pt x="445782" y="149872"/>
                </a:lnTo>
                <a:lnTo>
                  <a:pt x="479882" y="149872"/>
                </a:lnTo>
                <a:lnTo>
                  <a:pt x="479882" y="73037"/>
                </a:lnTo>
                <a:lnTo>
                  <a:pt x="531197" y="73037"/>
                </a:lnTo>
                <a:lnTo>
                  <a:pt x="450392" y="0"/>
                </a:lnTo>
                <a:close/>
              </a:path>
              <a:path w="661035" h="153035">
                <a:moveTo>
                  <a:pt x="571969" y="2819"/>
                </a:moveTo>
                <a:lnTo>
                  <a:pt x="537857" y="2819"/>
                </a:lnTo>
                <a:lnTo>
                  <a:pt x="537857" y="79057"/>
                </a:lnTo>
                <a:lnTo>
                  <a:pt x="571969" y="79057"/>
                </a:lnTo>
                <a:lnTo>
                  <a:pt x="571969" y="2819"/>
                </a:lnTo>
                <a:close/>
              </a:path>
              <a:path w="661035" h="153035">
                <a:moveTo>
                  <a:pt x="661009" y="2819"/>
                </a:moveTo>
                <a:lnTo>
                  <a:pt x="626897" y="2819"/>
                </a:lnTo>
                <a:lnTo>
                  <a:pt x="626897" y="149885"/>
                </a:lnTo>
                <a:lnTo>
                  <a:pt x="661009" y="149885"/>
                </a:lnTo>
                <a:lnTo>
                  <a:pt x="661009" y="2819"/>
                </a:lnTo>
                <a:close/>
              </a:path>
            </a:pathLst>
          </a:custGeom>
          <a:solidFill>
            <a:srgbClr val="E64134"/>
          </a:solidFill>
        </p:spPr>
        <p:txBody>
          <a:bodyPr wrap="square" lIns="0" tIns="0" rIns="0" bIns="0" rtlCol="0"/>
          <a:lstStyle/>
          <a:p>
            <a:endParaRPr/>
          </a:p>
        </p:txBody>
      </p:sp>
      <p:pic>
        <p:nvPicPr>
          <p:cNvPr id="74" name="object 87">
            <a:extLst>
              <a:ext uri="{FF2B5EF4-FFF2-40B4-BE49-F238E27FC236}">
                <a16:creationId xmlns:a16="http://schemas.microsoft.com/office/drawing/2014/main" id="{38A242D0-13E8-51A9-1CFA-8303BF94A2B4}"/>
              </a:ext>
            </a:extLst>
          </p:cNvPr>
          <p:cNvPicPr/>
          <p:nvPr/>
        </p:nvPicPr>
        <p:blipFill>
          <a:blip r:embed="rId21" cstate="print"/>
          <a:stretch>
            <a:fillRect/>
          </a:stretch>
        </p:blipFill>
        <p:spPr>
          <a:xfrm>
            <a:off x="4748426" y="5442048"/>
            <a:ext cx="68618" cy="70027"/>
          </a:xfrm>
          <a:prstGeom prst="rect">
            <a:avLst/>
          </a:prstGeom>
        </p:spPr>
      </p:pic>
      <p:grpSp>
        <p:nvGrpSpPr>
          <p:cNvPr id="75" name="object 88">
            <a:extLst>
              <a:ext uri="{FF2B5EF4-FFF2-40B4-BE49-F238E27FC236}">
                <a16:creationId xmlns:a16="http://schemas.microsoft.com/office/drawing/2014/main" id="{C6EC1AE1-E7B3-F311-464A-A19CC6888760}"/>
              </a:ext>
            </a:extLst>
          </p:cNvPr>
          <p:cNvGrpSpPr/>
          <p:nvPr/>
        </p:nvGrpSpPr>
        <p:grpSpPr>
          <a:xfrm>
            <a:off x="7375746" y="5338805"/>
            <a:ext cx="1255395" cy="242570"/>
            <a:chOff x="6440874" y="6130375"/>
            <a:chExt cx="1255395" cy="242570"/>
          </a:xfrm>
        </p:grpSpPr>
        <p:pic>
          <p:nvPicPr>
            <p:cNvPr id="76" name="object 89">
              <a:extLst>
                <a:ext uri="{FF2B5EF4-FFF2-40B4-BE49-F238E27FC236}">
                  <a16:creationId xmlns:a16="http://schemas.microsoft.com/office/drawing/2014/main" id="{51BA020E-3605-EE66-0181-D18F2054C82F}"/>
                </a:ext>
              </a:extLst>
            </p:cNvPr>
            <p:cNvPicPr/>
            <p:nvPr/>
          </p:nvPicPr>
          <p:blipFill>
            <a:blip r:embed="rId22" cstate="print"/>
            <a:stretch>
              <a:fillRect/>
            </a:stretch>
          </p:blipFill>
          <p:spPr>
            <a:xfrm>
              <a:off x="6440874" y="6130375"/>
              <a:ext cx="297982" cy="238644"/>
            </a:xfrm>
            <a:prstGeom prst="rect">
              <a:avLst/>
            </a:prstGeom>
          </p:spPr>
        </p:pic>
        <p:pic>
          <p:nvPicPr>
            <p:cNvPr id="77" name="object 90">
              <a:extLst>
                <a:ext uri="{FF2B5EF4-FFF2-40B4-BE49-F238E27FC236}">
                  <a16:creationId xmlns:a16="http://schemas.microsoft.com/office/drawing/2014/main" id="{BA141C24-AC8F-F5FC-7980-5754011A0EF6}"/>
                </a:ext>
              </a:extLst>
            </p:cNvPr>
            <p:cNvPicPr/>
            <p:nvPr/>
          </p:nvPicPr>
          <p:blipFill>
            <a:blip r:embed="rId23" cstate="print"/>
            <a:stretch>
              <a:fillRect/>
            </a:stretch>
          </p:blipFill>
          <p:spPr>
            <a:xfrm>
              <a:off x="6995827" y="6194344"/>
              <a:ext cx="179704" cy="178574"/>
            </a:xfrm>
            <a:prstGeom prst="rect">
              <a:avLst/>
            </a:prstGeom>
          </p:spPr>
        </p:pic>
        <p:sp>
          <p:nvSpPr>
            <p:cNvPr id="78" name="object 91">
              <a:extLst>
                <a:ext uri="{FF2B5EF4-FFF2-40B4-BE49-F238E27FC236}">
                  <a16:creationId xmlns:a16="http://schemas.microsoft.com/office/drawing/2014/main" id="{E0E01582-3AB3-1BCD-AB58-07CAB79256AA}"/>
                </a:ext>
              </a:extLst>
            </p:cNvPr>
            <p:cNvSpPr/>
            <p:nvPr/>
          </p:nvSpPr>
          <p:spPr>
            <a:xfrm>
              <a:off x="6725823" y="6198246"/>
              <a:ext cx="270510" cy="170815"/>
            </a:xfrm>
            <a:custGeom>
              <a:avLst/>
              <a:gdLst/>
              <a:ahLst/>
              <a:cxnLst/>
              <a:rect l="l" t="t" r="r" b="b"/>
              <a:pathLst>
                <a:path w="270509" h="170814">
                  <a:moveTo>
                    <a:pt x="265734" y="0"/>
                  </a:moveTo>
                  <a:lnTo>
                    <a:pt x="237553" y="0"/>
                  </a:lnTo>
                  <a:lnTo>
                    <a:pt x="233400" y="0"/>
                  </a:lnTo>
                  <a:lnTo>
                    <a:pt x="229730" y="2705"/>
                  </a:lnTo>
                  <a:lnTo>
                    <a:pt x="192100" y="123761"/>
                  </a:lnTo>
                  <a:lnTo>
                    <a:pt x="153555" y="2666"/>
                  </a:lnTo>
                  <a:lnTo>
                    <a:pt x="149910" y="0"/>
                  </a:lnTo>
                  <a:lnTo>
                    <a:pt x="120396" y="0"/>
                  </a:lnTo>
                  <a:lnTo>
                    <a:pt x="116738" y="2666"/>
                  </a:lnTo>
                  <a:lnTo>
                    <a:pt x="78371" y="123202"/>
                  </a:lnTo>
                  <a:lnTo>
                    <a:pt x="40576" y="2692"/>
                  </a:lnTo>
                  <a:lnTo>
                    <a:pt x="36906" y="0"/>
                  </a:lnTo>
                  <a:lnTo>
                    <a:pt x="4572" y="0"/>
                  </a:lnTo>
                  <a:lnTo>
                    <a:pt x="0" y="6400"/>
                  </a:lnTo>
                  <a:lnTo>
                    <a:pt x="55486" y="168160"/>
                  </a:lnTo>
                  <a:lnTo>
                    <a:pt x="59118" y="170776"/>
                  </a:lnTo>
                  <a:lnTo>
                    <a:pt x="97307" y="170776"/>
                  </a:lnTo>
                  <a:lnTo>
                    <a:pt x="100965" y="168084"/>
                  </a:lnTo>
                  <a:lnTo>
                    <a:pt x="135051" y="59651"/>
                  </a:lnTo>
                  <a:lnTo>
                    <a:pt x="169329" y="168097"/>
                  </a:lnTo>
                  <a:lnTo>
                    <a:pt x="172986" y="170776"/>
                  </a:lnTo>
                  <a:lnTo>
                    <a:pt x="211188" y="170776"/>
                  </a:lnTo>
                  <a:lnTo>
                    <a:pt x="214820" y="168160"/>
                  </a:lnTo>
                  <a:lnTo>
                    <a:pt x="270306" y="6400"/>
                  </a:lnTo>
                  <a:lnTo>
                    <a:pt x="265734" y="0"/>
                  </a:lnTo>
                  <a:close/>
                </a:path>
              </a:pathLst>
            </a:custGeom>
            <a:solidFill>
              <a:srgbClr val="010202"/>
            </a:solidFill>
          </p:spPr>
          <p:txBody>
            <a:bodyPr wrap="square" lIns="0" tIns="0" rIns="0" bIns="0" rtlCol="0"/>
            <a:lstStyle/>
            <a:p>
              <a:endParaRPr/>
            </a:p>
          </p:txBody>
        </p:sp>
        <p:pic>
          <p:nvPicPr>
            <p:cNvPr id="79" name="object 92">
              <a:extLst>
                <a:ext uri="{FF2B5EF4-FFF2-40B4-BE49-F238E27FC236}">
                  <a16:creationId xmlns:a16="http://schemas.microsoft.com/office/drawing/2014/main" id="{6BA769A1-03D3-3682-53B8-C7538B7A96C9}"/>
                </a:ext>
              </a:extLst>
            </p:cNvPr>
            <p:cNvPicPr/>
            <p:nvPr/>
          </p:nvPicPr>
          <p:blipFill>
            <a:blip r:embed="rId24" cstate="print"/>
            <a:stretch>
              <a:fillRect/>
            </a:stretch>
          </p:blipFill>
          <p:spPr>
            <a:xfrm>
              <a:off x="7587744" y="6194579"/>
              <a:ext cx="107950" cy="174447"/>
            </a:xfrm>
            <a:prstGeom prst="rect">
              <a:avLst/>
            </a:prstGeom>
          </p:spPr>
        </p:pic>
        <p:pic>
          <p:nvPicPr>
            <p:cNvPr id="80" name="object 93">
              <a:extLst>
                <a:ext uri="{FF2B5EF4-FFF2-40B4-BE49-F238E27FC236}">
                  <a16:creationId xmlns:a16="http://schemas.microsoft.com/office/drawing/2014/main" id="{8C7AF509-C694-17D2-2058-AA2D21A56E2B}"/>
                </a:ext>
              </a:extLst>
            </p:cNvPr>
            <p:cNvPicPr/>
            <p:nvPr/>
          </p:nvPicPr>
          <p:blipFill>
            <a:blip r:embed="rId25" cstate="print"/>
            <a:stretch>
              <a:fillRect/>
            </a:stretch>
          </p:blipFill>
          <p:spPr>
            <a:xfrm>
              <a:off x="7195697" y="6132964"/>
              <a:ext cx="371855" cy="239966"/>
            </a:xfrm>
            <a:prstGeom prst="rect">
              <a:avLst/>
            </a:prstGeom>
          </p:spPr>
        </p:pic>
      </p:grpSp>
      <p:sp>
        <p:nvSpPr>
          <p:cNvPr id="81" name="object 94">
            <a:extLst>
              <a:ext uri="{FF2B5EF4-FFF2-40B4-BE49-F238E27FC236}">
                <a16:creationId xmlns:a16="http://schemas.microsoft.com/office/drawing/2014/main" id="{06CED311-F3D2-1C6C-1206-B48B5465778F}"/>
              </a:ext>
            </a:extLst>
          </p:cNvPr>
          <p:cNvSpPr/>
          <p:nvPr/>
        </p:nvSpPr>
        <p:spPr>
          <a:xfrm>
            <a:off x="8073568" y="5642021"/>
            <a:ext cx="557530" cy="54610"/>
          </a:xfrm>
          <a:custGeom>
            <a:avLst/>
            <a:gdLst/>
            <a:ahLst/>
            <a:cxnLst/>
            <a:rect l="l" t="t" r="r" b="b"/>
            <a:pathLst>
              <a:path w="557529" h="54610">
                <a:moveTo>
                  <a:pt x="39992" y="27559"/>
                </a:moveTo>
                <a:lnTo>
                  <a:pt x="22796" y="22339"/>
                </a:lnTo>
                <a:lnTo>
                  <a:pt x="15074" y="20002"/>
                </a:lnTo>
                <a:lnTo>
                  <a:pt x="11696" y="18516"/>
                </a:lnTo>
                <a:lnTo>
                  <a:pt x="11696" y="10134"/>
                </a:lnTo>
                <a:lnTo>
                  <a:pt x="16954" y="8737"/>
                </a:lnTo>
                <a:lnTo>
                  <a:pt x="25412" y="8737"/>
                </a:lnTo>
                <a:lnTo>
                  <a:pt x="29641" y="9906"/>
                </a:lnTo>
                <a:lnTo>
                  <a:pt x="33210" y="12242"/>
                </a:lnTo>
                <a:lnTo>
                  <a:pt x="34048" y="12369"/>
                </a:lnTo>
                <a:lnTo>
                  <a:pt x="35610" y="11950"/>
                </a:lnTo>
                <a:lnTo>
                  <a:pt x="36271" y="11404"/>
                </a:lnTo>
                <a:lnTo>
                  <a:pt x="38595" y="6769"/>
                </a:lnTo>
                <a:lnTo>
                  <a:pt x="38163" y="5194"/>
                </a:lnTo>
                <a:lnTo>
                  <a:pt x="32804" y="1689"/>
                </a:lnTo>
                <a:lnTo>
                  <a:pt x="26924" y="0"/>
                </a:lnTo>
                <a:lnTo>
                  <a:pt x="10401" y="0"/>
                </a:lnTo>
                <a:lnTo>
                  <a:pt x="2882" y="5753"/>
                </a:lnTo>
                <a:lnTo>
                  <a:pt x="2882" y="25412"/>
                </a:lnTo>
                <a:lnTo>
                  <a:pt x="27686" y="32854"/>
                </a:lnTo>
                <a:lnTo>
                  <a:pt x="31140" y="34366"/>
                </a:lnTo>
                <a:lnTo>
                  <a:pt x="31102" y="43776"/>
                </a:lnTo>
                <a:lnTo>
                  <a:pt x="25552" y="45453"/>
                </a:lnTo>
                <a:lnTo>
                  <a:pt x="15379" y="45453"/>
                </a:lnTo>
                <a:lnTo>
                  <a:pt x="9969" y="42811"/>
                </a:lnTo>
                <a:lnTo>
                  <a:pt x="6032" y="39166"/>
                </a:lnTo>
                <a:lnTo>
                  <a:pt x="5181" y="38823"/>
                </a:lnTo>
                <a:lnTo>
                  <a:pt x="3429" y="39027"/>
                </a:lnTo>
                <a:lnTo>
                  <a:pt x="2641" y="39535"/>
                </a:lnTo>
                <a:lnTo>
                  <a:pt x="0" y="43980"/>
                </a:lnTo>
                <a:lnTo>
                  <a:pt x="177" y="45415"/>
                </a:lnTo>
                <a:lnTo>
                  <a:pt x="5994" y="51142"/>
                </a:lnTo>
                <a:lnTo>
                  <a:pt x="13335" y="54127"/>
                </a:lnTo>
                <a:lnTo>
                  <a:pt x="32016" y="54127"/>
                </a:lnTo>
                <a:lnTo>
                  <a:pt x="39903" y="48044"/>
                </a:lnTo>
                <a:lnTo>
                  <a:pt x="39992" y="27559"/>
                </a:lnTo>
                <a:close/>
              </a:path>
              <a:path w="557529" h="54610">
                <a:moveTo>
                  <a:pt x="96951" y="50901"/>
                </a:moveTo>
                <a:lnTo>
                  <a:pt x="92100" y="40322"/>
                </a:lnTo>
                <a:lnTo>
                  <a:pt x="88163" y="31724"/>
                </a:lnTo>
                <a:lnTo>
                  <a:pt x="79679" y="13195"/>
                </a:lnTo>
                <a:lnTo>
                  <a:pt x="78765" y="11201"/>
                </a:lnTo>
                <a:lnTo>
                  <a:pt x="78765" y="31724"/>
                </a:lnTo>
                <a:lnTo>
                  <a:pt x="61950" y="31724"/>
                </a:lnTo>
                <a:lnTo>
                  <a:pt x="70307" y="13195"/>
                </a:lnTo>
                <a:lnTo>
                  <a:pt x="78765" y="31724"/>
                </a:lnTo>
                <a:lnTo>
                  <a:pt x="78765" y="11201"/>
                </a:lnTo>
                <a:lnTo>
                  <a:pt x="74002" y="787"/>
                </a:lnTo>
                <a:lnTo>
                  <a:pt x="72999" y="139"/>
                </a:lnTo>
                <a:lnTo>
                  <a:pt x="67665" y="139"/>
                </a:lnTo>
                <a:lnTo>
                  <a:pt x="66649" y="787"/>
                </a:lnTo>
                <a:lnTo>
                  <a:pt x="43916" y="50901"/>
                </a:lnTo>
                <a:lnTo>
                  <a:pt x="43992" y="51930"/>
                </a:lnTo>
                <a:lnTo>
                  <a:pt x="45046" y="53555"/>
                </a:lnTo>
                <a:lnTo>
                  <a:pt x="45948" y="54051"/>
                </a:lnTo>
                <a:lnTo>
                  <a:pt x="51206" y="54051"/>
                </a:lnTo>
                <a:lnTo>
                  <a:pt x="52222" y="53390"/>
                </a:lnTo>
                <a:lnTo>
                  <a:pt x="58127" y="40322"/>
                </a:lnTo>
                <a:lnTo>
                  <a:pt x="82677" y="40322"/>
                </a:lnTo>
                <a:lnTo>
                  <a:pt x="88658" y="53403"/>
                </a:lnTo>
                <a:lnTo>
                  <a:pt x="89662" y="54051"/>
                </a:lnTo>
                <a:lnTo>
                  <a:pt x="94932" y="54051"/>
                </a:lnTo>
                <a:lnTo>
                  <a:pt x="95834" y="53555"/>
                </a:lnTo>
                <a:lnTo>
                  <a:pt x="96875" y="51930"/>
                </a:lnTo>
                <a:lnTo>
                  <a:pt x="96951" y="50901"/>
                </a:lnTo>
                <a:close/>
              </a:path>
              <a:path w="557529" h="54610">
                <a:moveTo>
                  <a:pt x="113690" y="1409"/>
                </a:moveTo>
                <a:lnTo>
                  <a:pt x="112420" y="139"/>
                </a:lnTo>
                <a:lnTo>
                  <a:pt x="110845" y="139"/>
                </a:lnTo>
                <a:lnTo>
                  <a:pt x="106375" y="139"/>
                </a:lnTo>
                <a:lnTo>
                  <a:pt x="105105" y="1409"/>
                </a:lnTo>
                <a:lnTo>
                  <a:pt x="105105" y="52781"/>
                </a:lnTo>
                <a:lnTo>
                  <a:pt x="106375" y="54051"/>
                </a:lnTo>
                <a:lnTo>
                  <a:pt x="112420" y="54051"/>
                </a:lnTo>
                <a:lnTo>
                  <a:pt x="113690" y="52781"/>
                </a:lnTo>
                <a:lnTo>
                  <a:pt x="113690" y="1409"/>
                </a:lnTo>
                <a:close/>
              </a:path>
              <a:path w="557529" h="54610">
                <a:moveTo>
                  <a:pt x="173837" y="1409"/>
                </a:moveTo>
                <a:lnTo>
                  <a:pt x="172567" y="139"/>
                </a:lnTo>
                <a:lnTo>
                  <a:pt x="170992" y="139"/>
                </a:lnTo>
                <a:lnTo>
                  <a:pt x="166585" y="139"/>
                </a:lnTo>
                <a:lnTo>
                  <a:pt x="165315" y="1409"/>
                </a:lnTo>
                <a:lnTo>
                  <a:pt x="165315" y="38100"/>
                </a:lnTo>
                <a:lnTo>
                  <a:pt x="137718" y="571"/>
                </a:lnTo>
                <a:lnTo>
                  <a:pt x="136855" y="139"/>
                </a:lnTo>
                <a:lnTo>
                  <a:pt x="131000" y="139"/>
                </a:lnTo>
                <a:lnTo>
                  <a:pt x="129730" y="1409"/>
                </a:lnTo>
                <a:lnTo>
                  <a:pt x="129730" y="52781"/>
                </a:lnTo>
                <a:lnTo>
                  <a:pt x="131000" y="54051"/>
                </a:lnTo>
                <a:lnTo>
                  <a:pt x="137045" y="54051"/>
                </a:lnTo>
                <a:lnTo>
                  <a:pt x="138315" y="52781"/>
                </a:lnTo>
                <a:lnTo>
                  <a:pt x="138315" y="16103"/>
                </a:lnTo>
                <a:lnTo>
                  <a:pt x="165849" y="53619"/>
                </a:lnTo>
                <a:lnTo>
                  <a:pt x="166700" y="54051"/>
                </a:lnTo>
                <a:lnTo>
                  <a:pt x="172567" y="54051"/>
                </a:lnTo>
                <a:lnTo>
                  <a:pt x="173837" y="52781"/>
                </a:lnTo>
                <a:lnTo>
                  <a:pt x="173837" y="1409"/>
                </a:lnTo>
                <a:close/>
              </a:path>
              <a:path w="557529" h="54610">
                <a:moveTo>
                  <a:pt x="223570" y="1409"/>
                </a:moveTo>
                <a:lnTo>
                  <a:pt x="222300" y="139"/>
                </a:lnTo>
                <a:lnTo>
                  <a:pt x="220726" y="139"/>
                </a:lnTo>
                <a:lnTo>
                  <a:pt x="183692" y="139"/>
                </a:lnTo>
                <a:lnTo>
                  <a:pt x="182422" y="1409"/>
                </a:lnTo>
                <a:lnTo>
                  <a:pt x="182422" y="7391"/>
                </a:lnTo>
                <a:lnTo>
                  <a:pt x="183692" y="8674"/>
                </a:lnTo>
                <a:lnTo>
                  <a:pt x="198704" y="8674"/>
                </a:lnTo>
                <a:lnTo>
                  <a:pt x="198704" y="52781"/>
                </a:lnTo>
                <a:lnTo>
                  <a:pt x="199986" y="54051"/>
                </a:lnTo>
                <a:lnTo>
                  <a:pt x="206019" y="54051"/>
                </a:lnTo>
                <a:lnTo>
                  <a:pt x="207302" y="52781"/>
                </a:lnTo>
                <a:lnTo>
                  <a:pt x="207302" y="8674"/>
                </a:lnTo>
                <a:lnTo>
                  <a:pt x="222300" y="8674"/>
                </a:lnTo>
                <a:lnTo>
                  <a:pt x="223570" y="7391"/>
                </a:lnTo>
                <a:lnTo>
                  <a:pt x="223570" y="1409"/>
                </a:lnTo>
                <a:close/>
              </a:path>
              <a:path w="557529" h="54610">
                <a:moveTo>
                  <a:pt x="244767" y="27686"/>
                </a:moveTo>
                <a:lnTo>
                  <a:pt x="243497" y="26416"/>
                </a:lnTo>
                <a:lnTo>
                  <a:pt x="241922" y="26416"/>
                </a:lnTo>
                <a:lnTo>
                  <a:pt x="224967" y="26416"/>
                </a:lnTo>
                <a:lnTo>
                  <a:pt x="223685" y="27686"/>
                </a:lnTo>
                <a:lnTo>
                  <a:pt x="223685" y="33185"/>
                </a:lnTo>
                <a:lnTo>
                  <a:pt x="224967" y="34455"/>
                </a:lnTo>
                <a:lnTo>
                  <a:pt x="243497" y="34455"/>
                </a:lnTo>
                <a:lnTo>
                  <a:pt x="244767" y="33185"/>
                </a:lnTo>
                <a:lnTo>
                  <a:pt x="244767" y="27686"/>
                </a:lnTo>
                <a:close/>
              </a:path>
              <a:path w="557529" h="54610">
                <a:moveTo>
                  <a:pt x="305003" y="9855"/>
                </a:moveTo>
                <a:lnTo>
                  <a:pt x="304863" y="8128"/>
                </a:lnTo>
                <a:lnTo>
                  <a:pt x="298526" y="2578"/>
                </a:lnTo>
                <a:lnTo>
                  <a:pt x="291820" y="63"/>
                </a:lnTo>
                <a:lnTo>
                  <a:pt x="284861" y="63"/>
                </a:lnTo>
                <a:lnTo>
                  <a:pt x="274015" y="2184"/>
                </a:lnTo>
                <a:lnTo>
                  <a:pt x="265150" y="7975"/>
                </a:lnTo>
                <a:lnTo>
                  <a:pt x="259168" y="16560"/>
                </a:lnTo>
                <a:lnTo>
                  <a:pt x="256971" y="27063"/>
                </a:lnTo>
                <a:lnTo>
                  <a:pt x="259156" y="37579"/>
                </a:lnTo>
                <a:lnTo>
                  <a:pt x="265112" y="46189"/>
                </a:lnTo>
                <a:lnTo>
                  <a:pt x="273926" y="51981"/>
                </a:lnTo>
                <a:lnTo>
                  <a:pt x="284721" y="54114"/>
                </a:lnTo>
                <a:lnTo>
                  <a:pt x="291642" y="54114"/>
                </a:lnTo>
                <a:lnTo>
                  <a:pt x="301828" y="24688"/>
                </a:lnTo>
                <a:lnTo>
                  <a:pt x="289026" y="24688"/>
                </a:lnTo>
                <a:lnTo>
                  <a:pt x="287743" y="25971"/>
                </a:lnTo>
                <a:lnTo>
                  <a:pt x="287743" y="32016"/>
                </a:lnTo>
                <a:lnTo>
                  <a:pt x="289026" y="33286"/>
                </a:lnTo>
                <a:lnTo>
                  <a:pt x="296354" y="33286"/>
                </a:lnTo>
                <a:lnTo>
                  <a:pt x="296354" y="42100"/>
                </a:lnTo>
                <a:lnTo>
                  <a:pt x="293001" y="44399"/>
                </a:lnTo>
                <a:lnTo>
                  <a:pt x="288963" y="45656"/>
                </a:lnTo>
                <a:lnTo>
                  <a:pt x="284861" y="45656"/>
                </a:lnTo>
                <a:lnTo>
                  <a:pt x="277355" y="44196"/>
                </a:lnTo>
                <a:lnTo>
                  <a:pt x="271221" y="40208"/>
                </a:lnTo>
                <a:lnTo>
                  <a:pt x="267093" y="34290"/>
                </a:lnTo>
                <a:lnTo>
                  <a:pt x="265569" y="27063"/>
                </a:lnTo>
                <a:lnTo>
                  <a:pt x="267093" y="19850"/>
                </a:lnTo>
                <a:lnTo>
                  <a:pt x="271221" y="13957"/>
                </a:lnTo>
                <a:lnTo>
                  <a:pt x="277355" y="9982"/>
                </a:lnTo>
                <a:lnTo>
                  <a:pt x="284861" y="8521"/>
                </a:lnTo>
                <a:lnTo>
                  <a:pt x="289801" y="8521"/>
                </a:lnTo>
                <a:lnTo>
                  <a:pt x="294652" y="10350"/>
                </a:lnTo>
                <a:lnTo>
                  <a:pt x="298780" y="14046"/>
                </a:lnTo>
                <a:lnTo>
                  <a:pt x="299554" y="14300"/>
                </a:lnTo>
                <a:lnTo>
                  <a:pt x="301117" y="14185"/>
                </a:lnTo>
                <a:lnTo>
                  <a:pt x="301828" y="13804"/>
                </a:lnTo>
                <a:lnTo>
                  <a:pt x="305003" y="9855"/>
                </a:lnTo>
                <a:close/>
              </a:path>
              <a:path w="557529" h="54610">
                <a:moveTo>
                  <a:pt x="370052" y="27063"/>
                </a:moveTo>
                <a:lnTo>
                  <a:pt x="367868" y="16560"/>
                </a:lnTo>
                <a:lnTo>
                  <a:pt x="362331" y="8597"/>
                </a:lnTo>
                <a:lnTo>
                  <a:pt x="361899" y="7988"/>
                </a:lnTo>
                <a:lnTo>
                  <a:pt x="361391" y="7658"/>
                </a:lnTo>
                <a:lnTo>
                  <a:pt x="361391" y="27063"/>
                </a:lnTo>
                <a:lnTo>
                  <a:pt x="359892" y="34264"/>
                </a:lnTo>
                <a:lnTo>
                  <a:pt x="355777" y="40157"/>
                </a:lnTo>
                <a:lnTo>
                  <a:pt x="349694" y="44132"/>
                </a:lnTo>
                <a:lnTo>
                  <a:pt x="342239" y="45593"/>
                </a:lnTo>
                <a:lnTo>
                  <a:pt x="334797" y="44132"/>
                </a:lnTo>
                <a:lnTo>
                  <a:pt x="328714" y="40157"/>
                </a:lnTo>
                <a:lnTo>
                  <a:pt x="324599" y="34264"/>
                </a:lnTo>
                <a:lnTo>
                  <a:pt x="323088" y="27063"/>
                </a:lnTo>
                <a:lnTo>
                  <a:pt x="324599" y="19875"/>
                </a:lnTo>
                <a:lnTo>
                  <a:pt x="328714" y="14008"/>
                </a:lnTo>
                <a:lnTo>
                  <a:pt x="334797" y="10045"/>
                </a:lnTo>
                <a:lnTo>
                  <a:pt x="342239" y="8597"/>
                </a:lnTo>
                <a:lnTo>
                  <a:pt x="349694" y="10045"/>
                </a:lnTo>
                <a:lnTo>
                  <a:pt x="355777" y="14008"/>
                </a:lnTo>
                <a:lnTo>
                  <a:pt x="359892" y="19875"/>
                </a:lnTo>
                <a:lnTo>
                  <a:pt x="361391" y="27063"/>
                </a:lnTo>
                <a:lnTo>
                  <a:pt x="361391" y="7658"/>
                </a:lnTo>
                <a:lnTo>
                  <a:pt x="353060" y="2197"/>
                </a:lnTo>
                <a:lnTo>
                  <a:pt x="342239" y="76"/>
                </a:lnTo>
                <a:lnTo>
                  <a:pt x="331419" y="2197"/>
                </a:lnTo>
                <a:lnTo>
                  <a:pt x="322580" y="7988"/>
                </a:lnTo>
                <a:lnTo>
                  <a:pt x="316623" y="16560"/>
                </a:lnTo>
                <a:lnTo>
                  <a:pt x="314426" y="27063"/>
                </a:lnTo>
                <a:lnTo>
                  <a:pt x="316623" y="37579"/>
                </a:lnTo>
                <a:lnTo>
                  <a:pt x="322580" y="46177"/>
                </a:lnTo>
                <a:lnTo>
                  <a:pt x="331419" y="51981"/>
                </a:lnTo>
                <a:lnTo>
                  <a:pt x="342239" y="54114"/>
                </a:lnTo>
                <a:lnTo>
                  <a:pt x="353060" y="51981"/>
                </a:lnTo>
                <a:lnTo>
                  <a:pt x="361899" y="46177"/>
                </a:lnTo>
                <a:lnTo>
                  <a:pt x="362318" y="45593"/>
                </a:lnTo>
                <a:lnTo>
                  <a:pt x="367868" y="37579"/>
                </a:lnTo>
                <a:lnTo>
                  <a:pt x="370052" y="27063"/>
                </a:lnTo>
                <a:close/>
              </a:path>
              <a:path w="557529" h="54610">
                <a:moveTo>
                  <a:pt x="422643" y="32639"/>
                </a:moveTo>
                <a:lnTo>
                  <a:pt x="421449" y="30530"/>
                </a:lnTo>
                <a:lnTo>
                  <a:pt x="420116" y="28181"/>
                </a:lnTo>
                <a:lnTo>
                  <a:pt x="415721" y="25577"/>
                </a:lnTo>
                <a:lnTo>
                  <a:pt x="418617" y="23075"/>
                </a:lnTo>
                <a:lnTo>
                  <a:pt x="419074" y="22009"/>
                </a:lnTo>
                <a:lnTo>
                  <a:pt x="420230" y="19392"/>
                </a:lnTo>
                <a:lnTo>
                  <a:pt x="420230" y="8661"/>
                </a:lnTo>
                <a:lnTo>
                  <a:pt x="420230" y="5803"/>
                </a:lnTo>
                <a:lnTo>
                  <a:pt x="414045" y="698"/>
                </a:lnTo>
                <a:lnTo>
                  <a:pt x="414045" y="31483"/>
                </a:lnTo>
                <a:lnTo>
                  <a:pt x="414045" y="44196"/>
                </a:lnTo>
                <a:lnTo>
                  <a:pt x="407644" y="45529"/>
                </a:lnTo>
                <a:lnTo>
                  <a:pt x="388366" y="45529"/>
                </a:lnTo>
                <a:lnTo>
                  <a:pt x="388366" y="30530"/>
                </a:lnTo>
                <a:lnTo>
                  <a:pt x="406679" y="30530"/>
                </a:lnTo>
                <a:lnTo>
                  <a:pt x="414045" y="31483"/>
                </a:lnTo>
                <a:lnTo>
                  <a:pt x="414045" y="698"/>
                </a:lnTo>
                <a:lnTo>
                  <a:pt x="413372" y="139"/>
                </a:lnTo>
                <a:lnTo>
                  <a:pt x="411632" y="139"/>
                </a:lnTo>
                <a:lnTo>
                  <a:pt x="411632" y="9817"/>
                </a:lnTo>
                <a:lnTo>
                  <a:pt x="411632" y="19735"/>
                </a:lnTo>
                <a:lnTo>
                  <a:pt x="408495" y="22009"/>
                </a:lnTo>
                <a:lnTo>
                  <a:pt x="388366" y="22009"/>
                </a:lnTo>
                <a:lnTo>
                  <a:pt x="388366" y="8661"/>
                </a:lnTo>
                <a:lnTo>
                  <a:pt x="406539" y="8661"/>
                </a:lnTo>
                <a:lnTo>
                  <a:pt x="411632" y="9817"/>
                </a:lnTo>
                <a:lnTo>
                  <a:pt x="411632" y="139"/>
                </a:lnTo>
                <a:lnTo>
                  <a:pt x="381050" y="139"/>
                </a:lnTo>
                <a:lnTo>
                  <a:pt x="379768" y="1409"/>
                </a:lnTo>
                <a:lnTo>
                  <a:pt x="379768" y="52781"/>
                </a:lnTo>
                <a:lnTo>
                  <a:pt x="381050" y="54051"/>
                </a:lnTo>
                <a:lnTo>
                  <a:pt x="402488" y="54051"/>
                </a:lnTo>
                <a:lnTo>
                  <a:pt x="410959" y="52971"/>
                </a:lnTo>
                <a:lnTo>
                  <a:pt x="417296" y="49847"/>
                </a:lnTo>
                <a:lnTo>
                  <a:pt x="420751" y="45529"/>
                </a:lnTo>
                <a:lnTo>
                  <a:pt x="421271" y="44881"/>
                </a:lnTo>
                <a:lnTo>
                  <a:pt x="422643" y="38239"/>
                </a:lnTo>
                <a:lnTo>
                  <a:pt x="422643" y="32639"/>
                </a:lnTo>
                <a:close/>
              </a:path>
              <a:path w="557529" h="54610">
                <a:moveTo>
                  <a:pt x="480110" y="50901"/>
                </a:moveTo>
                <a:lnTo>
                  <a:pt x="475259" y="40322"/>
                </a:lnTo>
                <a:lnTo>
                  <a:pt x="471322" y="31724"/>
                </a:lnTo>
                <a:lnTo>
                  <a:pt x="462838" y="13195"/>
                </a:lnTo>
                <a:lnTo>
                  <a:pt x="461924" y="11201"/>
                </a:lnTo>
                <a:lnTo>
                  <a:pt x="461924" y="31724"/>
                </a:lnTo>
                <a:lnTo>
                  <a:pt x="445109" y="31724"/>
                </a:lnTo>
                <a:lnTo>
                  <a:pt x="453466" y="13195"/>
                </a:lnTo>
                <a:lnTo>
                  <a:pt x="461924" y="31724"/>
                </a:lnTo>
                <a:lnTo>
                  <a:pt x="461924" y="11201"/>
                </a:lnTo>
                <a:lnTo>
                  <a:pt x="457174" y="787"/>
                </a:lnTo>
                <a:lnTo>
                  <a:pt x="456158" y="139"/>
                </a:lnTo>
                <a:lnTo>
                  <a:pt x="450811" y="139"/>
                </a:lnTo>
                <a:lnTo>
                  <a:pt x="449808" y="787"/>
                </a:lnTo>
                <a:lnTo>
                  <a:pt x="427075" y="50901"/>
                </a:lnTo>
                <a:lnTo>
                  <a:pt x="427151" y="51930"/>
                </a:lnTo>
                <a:lnTo>
                  <a:pt x="428205" y="53555"/>
                </a:lnTo>
                <a:lnTo>
                  <a:pt x="429107" y="54051"/>
                </a:lnTo>
                <a:lnTo>
                  <a:pt x="434365" y="54051"/>
                </a:lnTo>
                <a:lnTo>
                  <a:pt x="435381" y="53390"/>
                </a:lnTo>
                <a:lnTo>
                  <a:pt x="441299" y="40322"/>
                </a:lnTo>
                <a:lnTo>
                  <a:pt x="465836" y="40322"/>
                </a:lnTo>
                <a:lnTo>
                  <a:pt x="471817" y="53403"/>
                </a:lnTo>
                <a:lnTo>
                  <a:pt x="472821" y="54051"/>
                </a:lnTo>
                <a:lnTo>
                  <a:pt x="478078" y="54051"/>
                </a:lnTo>
                <a:lnTo>
                  <a:pt x="478980" y="53555"/>
                </a:lnTo>
                <a:lnTo>
                  <a:pt x="480034" y="51930"/>
                </a:lnTo>
                <a:lnTo>
                  <a:pt x="480110" y="50901"/>
                </a:lnTo>
                <a:close/>
              </a:path>
              <a:path w="557529" h="54610">
                <a:moveTo>
                  <a:pt x="496862" y="1409"/>
                </a:moveTo>
                <a:lnTo>
                  <a:pt x="495579" y="139"/>
                </a:lnTo>
                <a:lnTo>
                  <a:pt x="494004" y="139"/>
                </a:lnTo>
                <a:lnTo>
                  <a:pt x="489534" y="139"/>
                </a:lnTo>
                <a:lnTo>
                  <a:pt x="488251" y="1409"/>
                </a:lnTo>
                <a:lnTo>
                  <a:pt x="488251" y="52781"/>
                </a:lnTo>
                <a:lnTo>
                  <a:pt x="489534" y="54051"/>
                </a:lnTo>
                <a:lnTo>
                  <a:pt x="495579" y="54051"/>
                </a:lnTo>
                <a:lnTo>
                  <a:pt x="496862" y="52781"/>
                </a:lnTo>
                <a:lnTo>
                  <a:pt x="496862" y="1409"/>
                </a:lnTo>
                <a:close/>
              </a:path>
              <a:path w="557529" h="54610">
                <a:moveTo>
                  <a:pt x="556996" y="1409"/>
                </a:moveTo>
                <a:lnTo>
                  <a:pt x="555726" y="139"/>
                </a:lnTo>
                <a:lnTo>
                  <a:pt x="554151" y="139"/>
                </a:lnTo>
                <a:lnTo>
                  <a:pt x="549744" y="139"/>
                </a:lnTo>
                <a:lnTo>
                  <a:pt x="548474" y="1409"/>
                </a:lnTo>
                <a:lnTo>
                  <a:pt x="548474" y="38100"/>
                </a:lnTo>
                <a:lnTo>
                  <a:pt x="520877" y="571"/>
                </a:lnTo>
                <a:lnTo>
                  <a:pt x="520014" y="139"/>
                </a:lnTo>
                <a:lnTo>
                  <a:pt x="514159" y="139"/>
                </a:lnTo>
                <a:lnTo>
                  <a:pt x="512876" y="1409"/>
                </a:lnTo>
                <a:lnTo>
                  <a:pt x="512876" y="52781"/>
                </a:lnTo>
                <a:lnTo>
                  <a:pt x="514159" y="54051"/>
                </a:lnTo>
                <a:lnTo>
                  <a:pt x="520204" y="54051"/>
                </a:lnTo>
                <a:lnTo>
                  <a:pt x="521474" y="52781"/>
                </a:lnTo>
                <a:lnTo>
                  <a:pt x="521474" y="16103"/>
                </a:lnTo>
                <a:lnTo>
                  <a:pt x="549008" y="53619"/>
                </a:lnTo>
                <a:lnTo>
                  <a:pt x="549859" y="54051"/>
                </a:lnTo>
                <a:lnTo>
                  <a:pt x="555726" y="54051"/>
                </a:lnTo>
                <a:lnTo>
                  <a:pt x="556996" y="52781"/>
                </a:lnTo>
                <a:lnTo>
                  <a:pt x="556996" y="1409"/>
                </a:lnTo>
                <a:close/>
              </a:path>
            </a:pathLst>
          </a:custGeom>
          <a:solidFill>
            <a:srgbClr val="010202"/>
          </a:solidFill>
        </p:spPr>
        <p:txBody>
          <a:bodyPr wrap="square" lIns="0" tIns="0" rIns="0" bIns="0" rtlCol="0"/>
          <a:lstStyle/>
          <a:p>
            <a:endParaRPr/>
          </a:p>
        </p:txBody>
      </p:sp>
      <p:pic>
        <p:nvPicPr>
          <p:cNvPr id="82" name="object 95">
            <a:extLst>
              <a:ext uri="{FF2B5EF4-FFF2-40B4-BE49-F238E27FC236}">
                <a16:creationId xmlns:a16="http://schemas.microsoft.com/office/drawing/2014/main" id="{8D2FDF27-95D6-5A0E-FE6F-C62108E03121}"/>
              </a:ext>
            </a:extLst>
          </p:cNvPr>
          <p:cNvPicPr/>
          <p:nvPr/>
        </p:nvPicPr>
        <p:blipFill>
          <a:blip r:embed="rId26" cstate="print"/>
          <a:stretch>
            <a:fillRect/>
          </a:stretch>
        </p:blipFill>
        <p:spPr>
          <a:xfrm>
            <a:off x="5724676" y="3745754"/>
            <a:ext cx="1109771" cy="447946"/>
          </a:xfrm>
          <a:prstGeom prst="rect">
            <a:avLst/>
          </a:prstGeom>
        </p:spPr>
      </p:pic>
      <p:grpSp>
        <p:nvGrpSpPr>
          <p:cNvPr id="83" name="object 97">
            <a:extLst>
              <a:ext uri="{FF2B5EF4-FFF2-40B4-BE49-F238E27FC236}">
                <a16:creationId xmlns:a16="http://schemas.microsoft.com/office/drawing/2014/main" id="{F5F8528D-485D-2004-C256-816876E958E3}"/>
              </a:ext>
            </a:extLst>
          </p:cNvPr>
          <p:cNvGrpSpPr/>
          <p:nvPr/>
        </p:nvGrpSpPr>
        <p:grpSpPr>
          <a:xfrm>
            <a:off x="9242349" y="1138987"/>
            <a:ext cx="923290" cy="401320"/>
            <a:chOff x="8307477" y="1930557"/>
            <a:chExt cx="923290" cy="401320"/>
          </a:xfrm>
        </p:grpSpPr>
        <p:sp>
          <p:nvSpPr>
            <p:cNvPr id="84" name="object 98">
              <a:extLst>
                <a:ext uri="{FF2B5EF4-FFF2-40B4-BE49-F238E27FC236}">
                  <a16:creationId xmlns:a16="http://schemas.microsoft.com/office/drawing/2014/main" id="{A856CD6B-004D-BEB0-F33E-71EE7B5B3AA2}"/>
                </a:ext>
              </a:extLst>
            </p:cNvPr>
            <p:cNvSpPr/>
            <p:nvPr/>
          </p:nvSpPr>
          <p:spPr>
            <a:xfrm>
              <a:off x="8307476" y="1930564"/>
              <a:ext cx="923290" cy="401320"/>
            </a:xfrm>
            <a:custGeom>
              <a:avLst/>
              <a:gdLst/>
              <a:ahLst/>
              <a:cxnLst/>
              <a:rect l="l" t="t" r="r" b="b"/>
              <a:pathLst>
                <a:path w="923290" h="401319">
                  <a:moveTo>
                    <a:pt x="411721" y="288086"/>
                  </a:moveTo>
                  <a:lnTo>
                    <a:pt x="327228" y="288086"/>
                  </a:lnTo>
                  <a:lnTo>
                    <a:pt x="327228" y="75996"/>
                  </a:lnTo>
                  <a:lnTo>
                    <a:pt x="288886" y="75996"/>
                  </a:lnTo>
                  <a:lnTo>
                    <a:pt x="288886" y="288086"/>
                  </a:lnTo>
                  <a:lnTo>
                    <a:pt x="288886" y="326186"/>
                  </a:lnTo>
                  <a:lnTo>
                    <a:pt x="411721" y="326186"/>
                  </a:lnTo>
                  <a:lnTo>
                    <a:pt x="411721" y="288086"/>
                  </a:lnTo>
                  <a:close/>
                </a:path>
                <a:path w="923290" h="401319">
                  <a:moveTo>
                    <a:pt x="846670" y="202387"/>
                  </a:moveTo>
                  <a:lnTo>
                    <a:pt x="844232" y="177419"/>
                  </a:lnTo>
                  <a:lnTo>
                    <a:pt x="837069" y="153771"/>
                  </a:lnTo>
                  <a:lnTo>
                    <a:pt x="825411" y="131978"/>
                  </a:lnTo>
                  <a:lnTo>
                    <a:pt x="810450" y="113779"/>
                  </a:lnTo>
                  <a:lnTo>
                    <a:pt x="809498" y="112610"/>
                  </a:lnTo>
                  <a:lnTo>
                    <a:pt x="808329" y="111658"/>
                  </a:lnTo>
                  <a:lnTo>
                    <a:pt x="808329" y="202387"/>
                  </a:lnTo>
                  <a:lnTo>
                    <a:pt x="801344" y="236842"/>
                  </a:lnTo>
                  <a:lnTo>
                    <a:pt x="782345" y="265010"/>
                  </a:lnTo>
                  <a:lnTo>
                    <a:pt x="754176" y="284022"/>
                  </a:lnTo>
                  <a:lnTo>
                    <a:pt x="719721" y="290995"/>
                  </a:lnTo>
                  <a:lnTo>
                    <a:pt x="702297" y="289293"/>
                  </a:lnTo>
                  <a:lnTo>
                    <a:pt x="657034" y="265010"/>
                  </a:lnTo>
                  <a:lnTo>
                    <a:pt x="632815" y="219811"/>
                  </a:lnTo>
                  <a:lnTo>
                    <a:pt x="631113" y="202387"/>
                  </a:lnTo>
                  <a:lnTo>
                    <a:pt x="632815" y="184962"/>
                  </a:lnTo>
                  <a:lnTo>
                    <a:pt x="657059" y="139725"/>
                  </a:lnTo>
                  <a:lnTo>
                    <a:pt x="702297" y="115481"/>
                  </a:lnTo>
                  <a:lnTo>
                    <a:pt x="719721" y="113779"/>
                  </a:lnTo>
                  <a:lnTo>
                    <a:pt x="737133" y="115481"/>
                  </a:lnTo>
                  <a:lnTo>
                    <a:pt x="782383" y="139725"/>
                  </a:lnTo>
                  <a:lnTo>
                    <a:pt x="806615" y="184962"/>
                  </a:lnTo>
                  <a:lnTo>
                    <a:pt x="808329" y="202387"/>
                  </a:lnTo>
                  <a:lnTo>
                    <a:pt x="808329" y="111658"/>
                  </a:lnTo>
                  <a:lnTo>
                    <a:pt x="790117" y="96685"/>
                  </a:lnTo>
                  <a:lnTo>
                    <a:pt x="768324" y="85026"/>
                  </a:lnTo>
                  <a:lnTo>
                    <a:pt x="744677" y="77863"/>
                  </a:lnTo>
                  <a:lnTo>
                    <a:pt x="719721" y="75425"/>
                  </a:lnTo>
                  <a:lnTo>
                    <a:pt x="670344" y="85420"/>
                  </a:lnTo>
                  <a:lnTo>
                    <a:pt x="629996" y="112649"/>
                  </a:lnTo>
                  <a:lnTo>
                    <a:pt x="602754" y="153009"/>
                  </a:lnTo>
                  <a:lnTo>
                    <a:pt x="592772" y="202387"/>
                  </a:lnTo>
                  <a:lnTo>
                    <a:pt x="595198" y="227342"/>
                  </a:lnTo>
                  <a:lnTo>
                    <a:pt x="614019" y="272770"/>
                  </a:lnTo>
                  <a:lnTo>
                    <a:pt x="649312" y="308076"/>
                  </a:lnTo>
                  <a:lnTo>
                    <a:pt x="694753" y="326898"/>
                  </a:lnTo>
                  <a:lnTo>
                    <a:pt x="719721" y="329336"/>
                  </a:lnTo>
                  <a:lnTo>
                    <a:pt x="744677" y="326898"/>
                  </a:lnTo>
                  <a:lnTo>
                    <a:pt x="768324" y="319735"/>
                  </a:lnTo>
                  <a:lnTo>
                    <a:pt x="790117" y="308076"/>
                  </a:lnTo>
                  <a:lnTo>
                    <a:pt x="809498" y="292150"/>
                  </a:lnTo>
                  <a:lnTo>
                    <a:pt x="810437" y="290995"/>
                  </a:lnTo>
                  <a:lnTo>
                    <a:pt x="825411" y="272770"/>
                  </a:lnTo>
                  <a:lnTo>
                    <a:pt x="837069" y="250990"/>
                  </a:lnTo>
                  <a:lnTo>
                    <a:pt x="844232" y="227342"/>
                  </a:lnTo>
                  <a:lnTo>
                    <a:pt x="846670" y="202387"/>
                  </a:lnTo>
                  <a:close/>
                </a:path>
                <a:path w="923290" h="401319">
                  <a:moveTo>
                    <a:pt x="923061" y="200609"/>
                  </a:moveTo>
                  <a:lnTo>
                    <a:pt x="919200" y="161163"/>
                  </a:lnTo>
                  <a:lnTo>
                    <a:pt x="907884" y="123799"/>
                  </a:lnTo>
                  <a:lnTo>
                    <a:pt x="889469" y="89369"/>
                  </a:lnTo>
                  <a:lnTo>
                    <a:pt x="884720" y="83604"/>
                  </a:lnTo>
                  <a:lnTo>
                    <a:pt x="884720" y="200609"/>
                  </a:lnTo>
                  <a:lnTo>
                    <a:pt x="878903" y="243687"/>
                  </a:lnTo>
                  <a:lnTo>
                    <a:pt x="862533" y="282435"/>
                  </a:lnTo>
                  <a:lnTo>
                    <a:pt x="837133" y="315290"/>
                  </a:lnTo>
                  <a:lnTo>
                    <a:pt x="804278" y="340677"/>
                  </a:lnTo>
                  <a:lnTo>
                    <a:pt x="765530" y="357060"/>
                  </a:lnTo>
                  <a:lnTo>
                    <a:pt x="722452" y="362864"/>
                  </a:lnTo>
                  <a:lnTo>
                    <a:pt x="200596" y="362864"/>
                  </a:lnTo>
                  <a:lnTo>
                    <a:pt x="138468" y="350596"/>
                  </a:lnTo>
                  <a:lnTo>
                    <a:pt x="85864" y="315341"/>
                  </a:lnTo>
                  <a:lnTo>
                    <a:pt x="50609" y="262737"/>
                  </a:lnTo>
                  <a:lnTo>
                    <a:pt x="38341" y="200609"/>
                  </a:lnTo>
                  <a:lnTo>
                    <a:pt x="41452" y="168706"/>
                  </a:lnTo>
                  <a:lnTo>
                    <a:pt x="65506" y="110629"/>
                  </a:lnTo>
                  <a:lnTo>
                    <a:pt x="110617" y="65519"/>
                  </a:lnTo>
                  <a:lnTo>
                    <a:pt x="168694" y="41465"/>
                  </a:lnTo>
                  <a:lnTo>
                    <a:pt x="200596" y="38354"/>
                  </a:lnTo>
                  <a:lnTo>
                    <a:pt x="722452" y="38354"/>
                  </a:lnTo>
                  <a:lnTo>
                    <a:pt x="784580" y="50622"/>
                  </a:lnTo>
                  <a:lnTo>
                    <a:pt x="837196" y="85877"/>
                  </a:lnTo>
                  <a:lnTo>
                    <a:pt x="872439" y="138480"/>
                  </a:lnTo>
                  <a:lnTo>
                    <a:pt x="884720" y="200609"/>
                  </a:lnTo>
                  <a:lnTo>
                    <a:pt x="884720" y="83604"/>
                  </a:lnTo>
                  <a:lnTo>
                    <a:pt x="864311" y="58762"/>
                  </a:lnTo>
                  <a:lnTo>
                    <a:pt x="839470" y="38354"/>
                  </a:lnTo>
                  <a:lnTo>
                    <a:pt x="833691" y="33591"/>
                  </a:lnTo>
                  <a:lnTo>
                    <a:pt x="799261" y="15176"/>
                  </a:lnTo>
                  <a:lnTo>
                    <a:pt x="761898" y="3848"/>
                  </a:lnTo>
                  <a:lnTo>
                    <a:pt x="722452" y="0"/>
                  </a:lnTo>
                  <a:lnTo>
                    <a:pt x="200596" y="0"/>
                  </a:lnTo>
                  <a:lnTo>
                    <a:pt x="154647" y="5308"/>
                  </a:lnTo>
                  <a:lnTo>
                    <a:pt x="112445" y="20421"/>
                  </a:lnTo>
                  <a:lnTo>
                    <a:pt x="75196" y="44119"/>
                  </a:lnTo>
                  <a:lnTo>
                    <a:pt x="44119" y="75209"/>
                  </a:lnTo>
                  <a:lnTo>
                    <a:pt x="20408" y="112458"/>
                  </a:lnTo>
                  <a:lnTo>
                    <a:pt x="5295" y="154660"/>
                  </a:lnTo>
                  <a:lnTo>
                    <a:pt x="0" y="200609"/>
                  </a:lnTo>
                  <a:lnTo>
                    <a:pt x="3848" y="240042"/>
                  </a:lnTo>
                  <a:lnTo>
                    <a:pt x="15163" y="277418"/>
                  </a:lnTo>
                  <a:lnTo>
                    <a:pt x="33578" y="311835"/>
                  </a:lnTo>
                  <a:lnTo>
                    <a:pt x="58750" y="342455"/>
                  </a:lnTo>
                  <a:lnTo>
                    <a:pt x="89357" y="367614"/>
                  </a:lnTo>
                  <a:lnTo>
                    <a:pt x="123786" y="386041"/>
                  </a:lnTo>
                  <a:lnTo>
                    <a:pt x="161150" y="397357"/>
                  </a:lnTo>
                  <a:lnTo>
                    <a:pt x="200596" y="401205"/>
                  </a:lnTo>
                  <a:lnTo>
                    <a:pt x="722452" y="401205"/>
                  </a:lnTo>
                  <a:lnTo>
                    <a:pt x="761898" y="397357"/>
                  </a:lnTo>
                  <a:lnTo>
                    <a:pt x="799261" y="386041"/>
                  </a:lnTo>
                  <a:lnTo>
                    <a:pt x="833691" y="367614"/>
                  </a:lnTo>
                  <a:lnTo>
                    <a:pt x="839470" y="362864"/>
                  </a:lnTo>
                  <a:lnTo>
                    <a:pt x="864311" y="342455"/>
                  </a:lnTo>
                  <a:lnTo>
                    <a:pt x="889469" y="311835"/>
                  </a:lnTo>
                  <a:lnTo>
                    <a:pt x="907884" y="277418"/>
                  </a:lnTo>
                  <a:lnTo>
                    <a:pt x="919200" y="240042"/>
                  </a:lnTo>
                  <a:lnTo>
                    <a:pt x="923061" y="200609"/>
                  </a:lnTo>
                  <a:close/>
                </a:path>
              </a:pathLst>
            </a:custGeom>
            <a:solidFill>
              <a:srgbClr val="DA1935"/>
            </a:solidFill>
          </p:spPr>
          <p:txBody>
            <a:bodyPr wrap="square" lIns="0" tIns="0" rIns="0" bIns="0" rtlCol="0"/>
            <a:lstStyle/>
            <a:p>
              <a:endParaRPr/>
            </a:p>
          </p:txBody>
        </p:sp>
        <p:pic>
          <p:nvPicPr>
            <p:cNvPr id="85" name="object 99">
              <a:extLst>
                <a:ext uri="{FF2B5EF4-FFF2-40B4-BE49-F238E27FC236}">
                  <a16:creationId xmlns:a16="http://schemas.microsoft.com/office/drawing/2014/main" id="{9023224D-9420-82A4-18E6-A0911BD01398}"/>
                </a:ext>
              </a:extLst>
            </p:cNvPr>
            <p:cNvPicPr/>
            <p:nvPr/>
          </p:nvPicPr>
          <p:blipFill>
            <a:blip r:embed="rId27" cstate="print"/>
            <a:stretch>
              <a:fillRect/>
            </a:stretch>
          </p:blipFill>
          <p:spPr>
            <a:xfrm>
              <a:off x="8380515" y="2005840"/>
              <a:ext cx="191008" cy="251358"/>
            </a:xfrm>
            <a:prstGeom prst="rect">
              <a:avLst/>
            </a:prstGeom>
          </p:spPr>
        </p:pic>
        <p:sp>
          <p:nvSpPr>
            <p:cNvPr id="86" name="object 100">
              <a:extLst>
                <a:ext uri="{FF2B5EF4-FFF2-40B4-BE49-F238E27FC236}">
                  <a16:creationId xmlns:a16="http://schemas.microsoft.com/office/drawing/2014/main" id="{9435D914-2D42-E4E5-5155-7FC7E7F87A36}"/>
                </a:ext>
              </a:extLst>
            </p:cNvPr>
            <p:cNvSpPr/>
            <p:nvPr/>
          </p:nvSpPr>
          <p:spPr>
            <a:xfrm>
              <a:off x="8744014" y="2006550"/>
              <a:ext cx="201295" cy="250190"/>
            </a:xfrm>
            <a:custGeom>
              <a:avLst/>
              <a:gdLst/>
              <a:ahLst/>
              <a:cxnLst/>
              <a:rect l="l" t="t" r="r" b="b"/>
              <a:pathLst>
                <a:path w="201295" h="250189">
                  <a:moveTo>
                    <a:pt x="200952" y="0"/>
                  </a:moveTo>
                  <a:lnTo>
                    <a:pt x="149821" y="0"/>
                  </a:lnTo>
                  <a:lnTo>
                    <a:pt x="38353" y="102857"/>
                  </a:lnTo>
                  <a:lnTo>
                    <a:pt x="38353" y="0"/>
                  </a:lnTo>
                  <a:lnTo>
                    <a:pt x="0" y="0"/>
                  </a:lnTo>
                  <a:lnTo>
                    <a:pt x="0" y="249936"/>
                  </a:lnTo>
                  <a:lnTo>
                    <a:pt x="38353" y="249936"/>
                  </a:lnTo>
                  <a:lnTo>
                    <a:pt x="38353" y="155524"/>
                  </a:lnTo>
                  <a:lnTo>
                    <a:pt x="145707" y="249720"/>
                  </a:lnTo>
                  <a:lnTo>
                    <a:pt x="196824" y="249720"/>
                  </a:lnTo>
                  <a:lnTo>
                    <a:pt x="64096" y="129032"/>
                  </a:lnTo>
                  <a:lnTo>
                    <a:pt x="200952" y="0"/>
                  </a:lnTo>
                  <a:close/>
                </a:path>
              </a:pathLst>
            </a:custGeom>
            <a:solidFill>
              <a:srgbClr val="DA1935"/>
            </a:solidFill>
          </p:spPr>
          <p:txBody>
            <a:bodyPr wrap="square" lIns="0" tIns="0" rIns="0" bIns="0" rtlCol="0"/>
            <a:lstStyle/>
            <a:p>
              <a:endParaRPr/>
            </a:p>
          </p:txBody>
        </p:sp>
      </p:grpSp>
    </p:spTree>
    <p:extLst>
      <p:ext uri="{BB962C8B-B14F-4D97-AF65-F5344CB8AC3E}">
        <p14:creationId xmlns:p14="http://schemas.microsoft.com/office/powerpoint/2010/main" val="25605381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alpha val="70000"/>
          </a:schemeClr>
        </a:solidFill>
        <a:effectLst/>
      </p:bgPr>
    </p:bg>
    <p:spTree>
      <p:nvGrpSpPr>
        <p:cNvPr id="1" name=""/>
        <p:cNvGrpSpPr/>
        <p:nvPr/>
      </p:nvGrpSpPr>
      <p:grpSpPr>
        <a:xfrm>
          <a:off x="0" y="0"/>
          <a:ext cx="0" cy="0"/>
          <a:chOff x="0" y="0"/>
          <a:chExt cx="0" cy="0"/>
        </a:xfrm>
      </p:grpSpPr>
      <p:pic>
        <p:nvPicPr>
          <p:cNvPr id="11" name="Plassholder for bilde 10" descr="Et bilde som inneholder gress, utendørs, hus, himmel&#10;&#10;Automatisk generert beskrivelse">
            <a:extLst>
              <a:ext uri="{FF2B5EF4-FFF2-40B4-BE49-F238E27FC236}">
                <a16:creationId xmlns:a16="http://schemas.microsoft.com/office/drawing/2014/main" id="{E94F7315-C564-4D39-9B78-4F47B25A0DC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813" b="7813"/>
          <a:stretch>
            <a:fillRect/>
          </a:stretch>
        </p:blipFill>
        <p:spPr/>
      </p:pic>
      <p:sp>
        <p:nvSpPr>
          <p:cNvPr id="9" name="Rectangle 8">
            <a:extLst>
              <a:ext uri="{FF2B5EF4-FFF2-40B4-BE49-F238E27FC236}">
                <a16:creationId xmlns:a16="http://schemas.microsoft.com/office/drawing/2014/main" id="{3F108BCE-C538-F2BE-B901-F34CDDF5E91D}"/>
              </a:ext>
            </a:extLst>
          </p:cNvPr>
          <p:cNvSpPr/>
          <p:nvPr/>
        </p:nvSpPr>
        <p:spPr>
          <a:xfrm>
            <a:off x="0" y="-1"/>
            <a:ext cx="6096000" cy="6858001"/>
          </a:xfrm>
          <a:prstGeom prst="rect">
            <a:avLst/>
          </a:prstGeom>
          <a:solidFill>
            <a:srgbClr val="DFE4EA">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DC6B321-6D81-EAC9-8CF8-8FBA1F87A23E}"/>
              </a:ext>
            </a:extLst>
          </p:cNvPr>
          <p:cNvSpPr txBox="1"/>
          <p:nvPr/>
        </p:nvSpPr>
        <p:spPr>
          <a:xfrm>
            <a:off x="708992" y="2284396"/>
            <a:ext cx="2238113" cy="1015663"/>
          </a:xfrm>
          <a:prstGeom prst="rect">
            <a:avLst/>
          </a:prstGeom>
          <a:noFill/>
        </p:spPr>
        <p:txBody>
          <a:bodyPr wrap="none" rtlCol="0">
            <a:spAutoFit/>
          </a:bodyPr>
          <a:lstStyle/>
          <a:p>
            <a:r>
              <a:rPr lang="en-US" sz="6000" spc="100">
                <a:solidFill>
                  <a:srgbClr val="2E3453"/>
                </a:solidFill>
                <a:latin typeface="+mj-lt"/>
              </a:rPr>
              <a:t>Takk!</a:t>
            </a:r>
            <a:endParaRPr lang="en-US" sz="6000" spc="100" dirty="0">
              <a:solidFill>
                <a:srgbClr val="2E3453"/>
              </a:solidFill>
              <a:latin typeface="+mj-lt"/>
            </a:endParaRPr>
          </a:p>
        </p:txBody>
      </p:sp>
      <p:sp>
        <p:nvSpPr>
          <p:cNvPr id="13" name="TextBox 12">
            <a:extLst>
              <a:ext uri="{FF2B5EF4-FFF2-40B4-BE49-F238E27FC236}">
                <a16:creationId xmlns:a16="http://schemas.microsoft.com/office/drawing/2014/main" id="{F271A55D-5C4F-CACD-2D5D-826AAC984F29}"/>
              </a:ext>
            </a:extLst>
          </p:cNvPr>
          <p:cNvSpPr txBox="1"/>
          <p:nvPr/>
        </p:nvSpPr>
        <p:spPr>
          <a:xfrm>
            <a:off x="708992" y="3183478"/>
            <a:ext cx="2927404" cy="400110"/>
          </a:xfrm>
          <a:prstGeom prst="rect">
            <a:avLst/>
          </a:prstGeom>
          <a:noFill/>
        </p:spPr>
        <p:txBody>
          <a:bodyPr wrap="none" rtlCol="0">
            <a:spAutoFit/>
          </a:bodyPr>
          <a:lstStyle/>
          <a:p>
            <a:r>
              <a:rPr lang="en-US" sz="2000" spc="100" dirty="0">
                <a:solidFill>
                  <a:srgbClr val="2E3453"/>
                </a:solidFill>
                <a:latin typeface="+mj-lt"/>
              </a:rPr>
              <a:t>Business Presentation</a:t>
            </a:r>
          </a:p>
        </p:txBody>
      </p:sp>
      <p:sp>
        <p:nvSpPr>
          <p:cNvPr id="14" name="Rectangle 13">
            <a:extLst>
              <a:ext uri="{FF2B5EF4-FFF2-40B4-BE49-F238E27FC236}">
                <a16:creationId xmlns:a16="http://schemas.microsoft.com/office/drawing/2014/main" id="{D1772B89-3955-0C4A-300C-EBA962D610CE}"/>
              </a:ext>
            </a:extLst>
          </p:cNvPr>
          <p:cNvSpPr/>
          <p:nvPr/>
        </p:nvSpPr>
        <p:spPr>
          <a:xfrm>
            <a:off x="708992" y="3583588"/>
            <a:ext cx="4678017" cy="992131"/>
          </a:xfrm>
          <a:prstGeom prst="rect">
            <a:avLst/>
          </a:prstGeom>
        </p:spPr>
        <p:txBody>
          <a:bodyPr wrap="square">
            <a:spAutoFit/>
          </a:bodyPr>
          <a:lstStyle/>
          <a:p>
            <a:pPr>
              <a:lnSpc>
                <a:spcPct val="150000"/>
              </a:lnSpc>
            </a:pPr>
            <a:r>
              <a:rPr lang="en-US" sz="1000" b="0" i="0">
                <a:solidFill>
                  <a:srgbClr val="002957"/>
                </a:solidFill>
                <a:effectLst/>
                <a:ea typeface="Roboto" panose="02000000000000000000" pitchFamily="2" charset="0"/>
              </a:rPr>
              <a:t>Et ut facim ea nonseditis interest in. Omnimus audi ius, volorehenis estempero blaborro ea eture voluptio quoditiati tet maio.</a:t>
            </a:r>
          </a:p>
          <a:p>
            <a:pPr>
              <a:lnSpc>
                <a:spcPct val="150000"/>
              </a:lnSpc>
            </a:pPr>
            <a:r>
              <a:rPr lang="en-US" sz="1000" b="0" i="0">
                <a:solidFill>
                  <a:srgbClr val="002957"/>
                </a:solidFill>
                <a:effectLst/>
                <a:ea typeface="Roboto" panose="02000000000000000000" pitchFamily="2" charset="0"/>
              </a:rPr>
              <a:t>Et ut facim ea nonseditis interest in. Omnimus audi ius, volorehenis estempero blaborro ea eture voluptio quoditiati tet maio.</a:t>
            </a:r>
            <a:endParaRPr lang="en-US" sz="1000" spc="100" dirty="0">
              <a:solidFill>
                <a:srgbClr val="002957"/>
              </a:solidFill>
              <a:latin typeface="DM Sans" pitchFamily="2" charset="0"/>
              <a:ea typeface="Roboto" panose="02000000000000000000" pitchFamily="2" charset="0"/>
            </a:endParaRPr>
          </a:p>
        </p:txBody>
      </p:sp>
    </p:spTree>
    <p:extLst>
      <p:ext uri="{BB962C8B-B14F-4D97-AF65-F5344CB8AC3E}">
        <p14:creationId xmlns:p14="http://schemas.microsoft.com/office/powerpoint/2010/main" val="24684231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alpha val="70000"/>
          </a:schemeClr>
        </a:solidFill>
        <a:effectLst/>
      </p:bgPr>
    </p:bg>
    <p:spTree>
      <p:nvGrpSpPr>
        <p:cNvPr id="1" name=""/>
        <p:cNvGrpSpPr/>
        <p:nvPr/>
      </p:nvGrpSpPr>
      <p:grpSpPr>
        <a:xfrm>
          <a:off x="0" y="0"/>
          <a:ext cx="0" cy="0"/>
          <a:chOff x="0" y="0"/>
          <a:chExt cx="0" cy="0"/>
        </a:xfrm>
      </p:grpSpPr>
      <p:pic>
        <p:nvPicPr>
          <p:cNvPr id="4" name="Picture Placeholder 3" descr="A bathroom with a large mirror&#10;&#10;Description automatically generated with low confidence">
            <a:extLst>
              <a:ext uri="{FF2B5EF4-FFF2-40B4-BE49-F238E27FC236}">
                <a16:creationId xmlns:a16="http://schemas.microsoft.com/office/drawing/2014/main" id="{323A716D-13F9-F5D4-2642-7CAA4E14E90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290" b="7290"/>
          <a:stretch>
            <a:fillRect/>
          </a:stretch>
        </p:blipFill>
        <p:spPr>
          <a:pattFill prst="pct5">
            <a:fgClr>
              <a:schemeClr val="accent1"/>
            </a:fgClr>
            <a:bgClr>
              <a:schemeClr val="bg1"/>
            </a:bgClr>
          </a:pattFill>
        </p:spPr>
      </p:pic>
      <p:sp>
        <p:nvSpPr>
          <p:cNvPr id="9" name="Rectangle 8">
            <a:extLst>
              <a:ext uri="{FF2B5EF4-FFF2-40B4-BE49-F238E27FC236}">
                <a16:creationId xmlns:a16="http://schemas.microsoft.com/office/drawing/2014/main" id="{3F108BCE-C538-F2BE-B901-F34CDDF5E91D}"/>
              </a:ext>
            </a:extLst>
          </p:cNvPr>
          <p:cNvSpPr/>
          <p:nvPr/>
        </p:nvSpPr>
        <p:spPr>
          <a:xfrm>
            <a:off x="0" y="-1"/>
            <a:ext cx="6096000" cy="6858001"/>
          </a:xfrm>
          <a:prstGeom prst="rect">
            <a:avLst/>
          </a:prstGeom>
          <a:solidFill>
            <a:srgbClr val="DFE4EA">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DC6B321-6D81-EAC9-8CF8-8FBA1F87A23E}"/>
              </a:ext>
            </a:extLst>
          </p:cNvPr>
          <p:cNvSpPr txBox="1"/>
          <p:nvPr/>
        </p:nvSpPr>
        <p:spPr>
          <a:xfrm>
            <a:off x="708992" y="2284396"/>
            <a:ext cx="2238113" cy="1015663"/>
          </a:xfrm>
          <a:prstGeom prst="rect">
            <a:avLst/>
          </a:prstGeom>
          <a:noFill/>
        </p:spPr>
        <p:txBody>
          <a:bodyPr wrap="none" rtlCol="0">
            <a:spAutoFit/>
          </a:bodyPr>
          <a:lstStyle/>
          <a:p>
            <a:r>
              <a:rPr lang="en-US" sz="6000" spc="100">
                <a:solidFill>
                  <a:srgbClr val="2E3453"/>
                </a:solidFill>
                <a:latin typeface="+mj-lt"/>
              </a:rPr>
              <a:t>Takk!</a:t>
            </a:r>
            <a:endParaRPr lang="en-US" sz="6000" spc="100" dirty="0">
              <a:solidFill>
                <a:srgbClr val="2E3453"/>
              </a:solidFill>
              <a:latin typeface="+mj-lt"/>
            </a:endParaRPr>
          </a:p>
        </p:txBody>
      </p:sp>
      <p:sp>
        <p:nvSpPr>
          <p:cNvPr id="13" name="TextBox 12">
            <a:extLst>
              <a:ext uri="{FF2B5EF4-FFF2-40B4-BE49-F238E27FC236}">
                <a16:creationId xmlns:a16="http://schemas.microsoft.com/office/drawing/2014/main" id="{F271A55D-5C4F-CACD-2D5D-826AAC984F29}"/>
              </a:ext>
            </a:extLst>
          </p:cNvPr>
          <p:cNvSpPr txBox="1"/>
          <p:nvPr/>
        </p:nvSpPr>
        <p:spPr>
          <a:xfrm>
            <a:off x="708992" y="3183478"/>
            <a:ext cx="2927404" cy="400110"/>
          </a:xfrm>
          <a:prstGeom prst="rect">
            <a:avLst/>
          </a:prstGeom>
          <a:noFill/>
        </p:spPr>
        <p:txBody>
          <a:bodyPr wrap="none" rtlCol="0">
            <a:spAutoFit/>
          </a:bodyPr>
          <a:lstStyle/>
          <a:p>
            <a:r>
              <a:rPr lang="en-US" sz="2000" spc="100" dirty="0">
                <a:solidFill>
                  <a:srgbClr val="2E3453"/>
                </a:solidFill>
                <a:latin typeface="+mj-lt"/>
              </a:rPr>
              <a:t>Business Presentation</a:t>
            </a:r>
          </a:p>
        </p:txBody>
      </p:sp>
      <p:sp>
        <p:nvSpPr>
          <p:cNvPr id="14" name="Rectangle 13">
            <a:extLst>
              <a:ext uri="{FF2B5EF4-FFF2-40B4-BE49-F238E27FC236}">
                <a16:creationId xmlns:a16="http://schemas.microsoft.com/office/drawing/2014/main" id="{D1772B89-3955-0C4A-300C-EBA962D610CE}"/>
              </a:ext>
            </a:extLst>
          </p:cNvPr>
          <p:cNvSpPr/>
          <p:nvPr/>
        </p:nvSpPr>
        <p:spPr>
          <a:xfrm>
            <a:off x="708992" y="3583588"/>
            <a:ext cx="4678017" cy="992131"/>
          </a:xfrm>
          <a:prstGeom prst="rect">
            <a:avLst/>
          </a:prstGeom>
        </p:spPr>
        <p:txBody>
          <a:bodyPr wrap="square">
            <a:spAutoFit/>
          </a:bodyPr>
          <a:lstStyle/>
          <a:p>
            <a:pPr>
              <a:lnSpc>
                <a:spcPct val="150000"/>
              </a:lnSpc>
            </a:pPr>
            <a:r>
              <a:rPr lang="en-US" sz="1000" b="0" i="0">
                <a:solidFill>
                  <a:srgbClr val="002957"/>
                </a:solidFill>
                <a:effectLst/>
                <a:ea typeface="Roboto" panose="02000000000000000000" pitchFamily="2" charset="0"/>
              </a:rPr>
              <a:t>Et ut facim ea nonseditis interest in. Omnimus audi ius, volorehenis estempero blaborro ea eture voluptio quoditiati tet maio.</a:t>
            </a:r>
          </a:p>
          <a:p>
            <a:pPr>
              <a:lnSpc>
                <a:spcPct val="150000"/>
              </a:lnSpc>
            </a:pPr>
            <a:r>
              <a:rPr lang="en-US" sz="1000" b="0" i="0">
                <a:solidFill>
                  <a:srgbClr val="002957"/>
                </a:solidFill>
                <a:effectLst/>
                <a:ea typeface="Roboto" panose="02000000000000000000" pitchFamily="2" charset="0"/>
              </a:rPr>
              <a:t>Et ut facim ea nonseditis interest in. Omnimus audi ius, volorehenis estempero blaborro ea eture voluptio quoditiati tet maio.</a:t>
            </a:r>
            <a:endParaRPr lang="en-US" sz="1000" spc="100" dirty="0">
              <a:solidFill>
                <a:srgbClr val="002957"/>
              </a:solidFill>
              <a:latin typeface="DM Sans" pitchFamily="2" charset="0"/>
              <a:ea typeface="Roboto" panose="02000000000000000000" pitchFamily="2" charset="0"/>
            </a:endParaRPr>
          </a:p>
        </p:txBody>
      </p:sp>
    </p:spTree>
    <p:extLst>
      <p:ext uri="{BB962C8B-B14F-4D97-AF65-F5344CB8AC3E}">
        <p14:creationId xmlns:p14="http://schemas.microsoft.com/office/powerpoint/2010/main" val="9524146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Freeform 1">
            <a:extLst>
              <a:ext uri="{FF2B5EF4-FFF2-40B4-BE49-F238E27FC236}">
                <a16:creationId xmlns:a16="http://schemas.microsoft.com/office/drawing/2014/main" id="{42F3325D-4FEB-4531-0EDB-534D84A3E459}"/>
              </a:ext>
            </a:extLst>
          </p:cNvPr>
          <p:cNvSpPr>
            <a:spLocks noChangeArrowheads="1"/>
          </p:cNvSpPr>
          <p:nvPr/>
        </p:nvSpPr>
        <p:spPr bwMode="auto">
          <a:xfrm>
            <a:off x="7850717" y="2080684"/>
            <a:ext cx="279400" cy="226483"/>
          </a:xfrm>
          <a:custGeom>
            <a:avLst/>
            <a:gdLst>
              <a:gd name="T0" fmla="*/ 227409649 w 444"/>
              <a:gd name="T1" fmla="*/ 20608854 h 356"/>
              <a:gd name="T2" fmla="*/ 227409649 w 444"/>
              <a:gd name="T3" fmla="*/ 20608854 h 356"/>
              <a:gd name="T4" fmla="*/ 141347343 w 444"/>
              <a:gd name="T5" fmla="*/ 20608854 h 356"/>
              <a:gd name="T6" fmla="*/ 125958944 w 444"/>
              <a:gd name="T7" fmla="*/ 35493027 h 356"/>
              <a:gd name="T8" fmla="*/ 111140329 w 444"/>
              <a:gd name="T9" fmla="*/ 20608854 h 356"/>
              <a:gd name="T10" fmla="*/ 25647805 w 444"/>
              <a:gd name="T11" fmla="*/ 20608854 h 356"/>
              <a:gd name="T12" fmla="*/ 25647805 w 444"/>
              <a:gd name="T13" fmla="*/ 106479557 h 356"/>
              <a:gd name="T14" fmla="*/ 125958944 w 444"/>
              <a:gd name="T15" fmla="*/ 203226679 h 356"/>
              <a:gd name="T16" fmla="*/ 227409649 w 444"/>
              <a:gd name="T17" fmla="*/ 106479557 h 356"/>
              <a:gd name="T18" fmla="*/ 227409649 w 444"/>
              <a:gd name="T19" fmla="*/ 20608854 h 3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356">
                <a:moveTo>
                  <a:pt x="399" y="36"/>
                </a:moveTo>
                <a:lnTo>
                  <a:pt x="399" y="36"/>
                </a:lnTo>
                <a:cubicBezTo>
                  <a:pt x="355" y="0"/>
                  <a:pt x="293" y="0"/>
                  <a:pt x="248" y="36"/>
                </a:cubicBezTo>
                <a:cubicBezTo>
                  <a:pt x="221" y="62"/>
                  <a:pt x="221" y="62"/>
                  <a:pt x="221" y="62"/>
                </a:cubicBezTo>
                <a:cubicBezTo>
                  <a:pt x="195" y="36"/>
                  <a:pt x="195" y="36"/>
                  <a:pt x="195" y="36"/>
                </a:cubicBezTo>
                <a:cubicBezTo>
                  <a:pt x="151" y="0"/>
                  <a:pt x="89" y="0"/>
                  <a:pt x="45" y="36"/>
                </a:cubicBezTo>
                <a:cubicBezTo>
                  <a:pt x="0" y="80"/>
                  <a:pt x="0" y="151"/>
                  <a:pt x="45" y="186"/>
                </a:cubicBezTo>
                <a:cubicBezTo>
                  <a:pt x="221" y="355"/>
                  <a:pt x="221" y="355"/>
                  <a:pt x="221" y="355"/>
                </a:cubicBezTo>
                <a:cubicBezTo>
                  <a:pt x="399" y="186"/>
                  <a:pt x="399" y="186"/>
                  <a:pt x="399" y="186"/>
                </a:cubicBezTo>
                <a:cubicBezTo>
                  <a:pt x="443" y="151"/>
                  <a:pt x="443" y="80"/>
                  <a:pt x="399" y="36"/>
                </a:cubicBezTo>
              </a:path>
            </a:pathLst>
          </a:custGeom>
          <a:solidFill>
            <a:srgbClr val="002957"/>
          </a:solidFill>
          <a:ln>
            <a:noFill/>
          </a:ln>
        </p:spPr>
        <p:txBody>
          <a:bodyPr wrap="none" lIns="121899" tIns="60949" rIns="121899" bIns="60949" anchor="ctr"/>
          <a:lstStyle/>
          <a:p>
            <a:endParaRPr lang="nb-NO" sz="2400"/>
          </a:p>
        </p:txBody>
      </p:sp>
      <p:sp>
        <p:nvSpPr>
          <p:cNvPr id="99331" name="Freeform 2">
            <a:extLst>
              <a:ext uri="{FF2B5EF4-FFF2-40B4-BE49-F238E27FC236}">
                <a16:creationId xmlns:a16="http://schemas.microsoft.com/office/drawing/2014/main" id="{BB8830B7-3829-4122-4FB6-7D8440A00006}"/>
              </a:ext>
            </a:extLst>
          </p:cNvPr>
          <p:cNvSpPr>
            <a:spLocks noChangeArrowheads="1"/>
          </p:cNvSpPr>
          <p:nvPr/>
        </p:nvSpPr>
        <p:spPr bwMode="auto">
          <a:xfrm>
            <a:off x="2912534" y="2070101"/>
            <a:ext cx="154517" cy="251884"/>
          </a:xfrm>
          <a:custGeom>
            <a:avLst/>
            <a:gdLst>
              <a:gd name="T0" fmla="*/ 70164186 w 249"/>
              <a:gd name="T1" fmla="*/ 0 h 400"/>
              <a:gd name="T2" fmla="*/ 70164186 w 249"/>
              <a:gd name="T3" fmla="*/ 0 h 400"/>
              <a:gd name="T4" fmla="*/ 0 w 249"/>
              <a:gd name="T5" fmla="*/ 70444344 h 400"/>
              <a:gd name="T6" fmla="*/ 70164186 w 249"/>
              <a:gd name="T7" fmla="*/ 224858718 h 400"/>
              <a:gd name="T8" fmla="*/ 139205948 w 249"/>
              <a:gd name="T9" fmla="*/ 70444344 h 400"/>
              <a:gd name="T10" fmla="*/ 70164186 w 249"/>
              <a:gd name="T11" fmla="*/ 0 h 400"/>
              <a:gd name="T12" fmla="*/ 70164186 w 249"/>
              <a:gd name="T13" fmla="*/ 110457187 h 400"/>
              <a:gd name="T14" fmla="*/ 70164186 w 249"/>
              <a:gd name="T15" fmla="*/ 110457187 h 400"/>
              <a:gd name="T16" fmla="*/ 29749404 w 249"/>
              <a:gd name="T17" fmla="*/ 70444344 h 400"/>
              <a:gd name="T18" fmla="*/ 70164186 w 249"/>
              <a:gd name="T19" fmla="*/ 30431972 h 400"/>
              <a:gd name="T20" fmla="*/ 109456074 w 249"/>
              <a:gd name="T21" fmla="*/ 70444344 h 400"/>
              <a:gd name="T22" fmla="*/ 70164186 w 249"/>
              <a:gd name="T23" fmla="*/ 110457187 h 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49" h="400">
                <a:moveTo>
                  <a:pt x="125" y="0"/>
                </a:moveTo>
                <a:lnTo>
                  <a:pt x="125" y="0"/>
                </a:lnTo>
                <a:cubicBezTo>
                  <a:pt x="53" y="0"/>
                  <a:pt x="0" y="54"/>
                  <a:pt x="0" y="125"/>
                </a:cubicBezTo>
                <a:cubicBezTo>
                  <a:pt x="0" y="240"/>
                  <a:pt x="125" y="399"/>
                  <a:pt x="125" y="399"/>
                </a:cubicBezTo>
                <a:cubicBezTo>
                  <a:pt x="125" y="399"/>
                  <a:pt x="248" y="240"/>
                  <a:pt x="248" y="125"/>
                </a:cubicBezTo>
                <a:cubicBezTo>
                  <a:pt x="248" y="54"/>
                  <a:pt x="195" y="0"/>
                  <a:pt x="125" y="0"/>
                </a:cubicBezTo>
                <a:close/>
                <a:moveTo>
                  <a:pt x="125" y="196"/>
                </a:moveTo>
                <a:lnTo>
                  <a:pt x="125" y="196"/>
                </a:lnTo>
                <a:cubicBezTo>
                  <a:pt x="88" y="196"/>
                  <a:pt x="53" y="160"/>
                  <a:pt x="53" y="125"/>
                </a:cubicBezTo>
                <a:cubicBezTo>
                  <a:pt x="53" y="89"/>
                  <a:pt x="88" y="54"/>
                  <a:pt x="125" y="54"/>
                </a:cubicBezTo>
                <a:cubicBezTo>
                  <a:pt x="159" y="54"/>
                  <a:pt x="195" y="89"/>
                  <a:pt x="195" y="125"/>
                </a:cubicBezTo>
                <a:cubicBezTo>
                  <a:pt x="195" y="160"/>
                  <a:pt x="159" y="196"/>
                  <a:pt x="125" y="196"/>
                </a:cubicBezTo>
                <a:close/>
              </a:path>
            </a:pathLst>
          </a:custGeom>
          <a:solidFill>
            <a:srgbClr val="002957"/>
          </a:solidFill>
          <a:ln>
            <a:noFill/>
          </a:ln>
        </p:spPr>
        <p:txBody>
          <a:bodyPr wrap="none" lIns="121899" tIns="60949" rIns="121899" bIns="60949" anchor="ctr"/>
          <a:lstStyle/>
          <a:p>
            <a:endParaRPr lang="nb-NO" sz="2400"/>
          </a:p>
        </p:txBody>
      </p:sp>
      <p:sp>
        <p:nvSpPr>
          <p:cNvPr id="99332" name="Freeform 3">
            <a:extLst>
              <a:ext uri="{FF2B5EF4-FFF2-40B4-BE49-F238E27FC236}">
                <a16:creationId xmlns:a16="http://schemas.microsoft.com/office/drawing/2014/main" id="{20E0C305-774D-F348-EC4C-8BD884E3B6B8}"/>
              </a:ext>
            </a:extLst>
          </p:cNvPr>
          <p:cNvSpPr>
            <a:spLocks noChangeArrowheads="1"/>
          </p:cNvSpPr>
          <p:nvPr/>
        </p:nvSpPr>
        <p:spPr bwMode="auto">
          <a:xfrm>
            <a:off x="3460751" y="2070101"/>
            <a:ext cx="313267" cy="251884"/>
          </a:xfrm>
          <a:custGeom>
            <a:avLst/>
            <a:gdLst>
              <a:gd name="T0" fmla="*/ 277406148 w 497"/>
              <a:gd name="T1" fmla="*/ 40012372 h 400"/>
              <a:gd name="T2" fmla="*/ 277406148 w 497"/>
              <a:gd name="T3" fmla="*/ 40012372 h 400"/>
              <a:gd name="T4" fmla="*/ 211899425 w 497"/>
              <a:gd name="T5" fmla="*/ 0 h 400"/>
              <a:gd name="T6" fmla="*/ 201646273 w 497"/>
              <a:gd name="T7" fmla="*/ 0 h 400"/>
              <a:gd name="T8" fmla="*/ 141266125 w 497"/>
              <a:gd name="T9" fmla="*/ 40012372 h 400"/>
              <a:gd name="T10" fmla="*/ 80886452 w 497"/>
              <a:gd name="T11" fmla="*/ 0 h 400"/>
              <a:gd name="T12" fmla="*/ 70063680 w 497"/>
              <a:gd name="T13" fmla="*/ 0 h 400"/>
              <a:gd name="T14" fmla="*/ 4556956 w 497"/>
              <a:gd name="T15" fmla="*/ 40012372 h 400"/>
              <a:gd name="T16" fmla="*/ 0 w 497"/>
              <a:gd name="T17" fmla="*/ 50156520 h 400"/>
              <a:gd name="T18" fmla="*/ 0 w 497"/>
              <a:gd name="T19" fmla="*/ 215278318 h 400"/>
              <a:gd name="T20" fmla="*/ 4556956 w 497"/>
              <a:gd name="T21" fmla="*/ 219786880 h 400"/>
              <a:gd name="T22" fmla="*/ 14810109 w 497"/>
              <a:gd name="T23" fmla="*/ 219786880 h 400"/>
              <a:gd name="T24" fmla="*/ 75190256 w 497"/>
              <a:gd name="T25" fmla="*/ 184846346 h 400"/>
              <a:gd name="T26" fmla="*/ 136139549 w 497"/>
              <a:gd name="T27" fmla="*/ 219786880 h 400"/>
              <a:gd name="T28" fmla="*/ 146393175 w 497"/>
              <a:gd name="T29" fmla="*/ 219786880 h 400"/>
              <a:gd name="T30" fmla="*/ 206772849 w 497"/>
              <a:gd name="T31" fmla="*/ 184846346 h 400"/>
              <a:gd name="T32" fmla="*/ 267722616 w 497"/>
              <a:gd name="T33" fmla="*/ 219786880 h 400"/>
              <a:gd name="T34" fmla="*/ 272279572 w 497"/>
              <a:gd name="T35" fmla="*/ 224858718 h 400"/>
              <a:gd name="T36" fmla="*/ 277406148 w 497"/>
              <a:gd name="T37" fmla="*/ 219786880 h 400"/>
              <a:gd name="T38" fmla="*/ 282532724 w 497"/>
              <a:gd name="T39" fmla="*/ 215278318 h 400"/>
              <a:gd name="T40" fmla="*/ 282532724 w 497"/>
              <a:gd name="T41" fmla="*/ 50156520 h 400"/>
              <a:gd name="T42" fmla="*/ 277406148 w 497"/>
              <a:gd name="T43" fmla="*/ 40012372 h 400"/>
              <a:gd name="T44" fmla="*/ 65506724 w 497"/>
              <a:gd name="T45" fmla="*/ 165121798 h 400"/>
              <a:gd name="T46" fmla="*/ 65506724 w 497"/>
              <a:gd name="T47" fmla="*/ 165121798 h 400"/>
              <a:gd name="T48" fmla="*/ 19936685 w 497"/>
              <a:gd name="T49" fmla="*/ 194990494 h 400"/>
              <a:gd name="T50" fmla="*/ 19936685 w 497"/>
              <a:gd name="T51" fmla="*/ 55228358 h 400"/>
              <a:gd name="T52" fmla="*/ 65506724 w 497"/>
              <a:gd name="T53" fmla="*/ 24796386 h 400"/>
              <a:gd name="T54" fmla="*/ 65506724 w 497"/>
              <a:gd name="T55" fmla="*/ 165121798 h 400"/>
              <a:gd name="T56" fmla="*/ 131012973 w 497"/>
              <a:gd name="T57" fmla="*/ 194990494 h 400"/>
              <a:gd name="T58" fmla="*/ 131012973 w 497"/>
              <a:gd name="T59" fmla="*/ 194990494 h 400"/>
              <a:gd name="T60" fmla="*/ 85443408 w 497"/>
              <a:gd name="T61" fmla="*/ 165121798 h 400"/>
              <a:gd name="T62" fmla="*/ 85443408 w 497"/>
              <a:gd name="T63" fmla="*/ 24796386 h 400"/>
              <a:gd name="T64" fmla="*/ 131012973 w 497"/>
              <a:gd name="T65" fmla="*/ 55228358 h 400"/>
              <a:gd name="T66" fmla="*/ 131012973 w 497"/>
              <a:gd name="T67" fmla="*/ 194990494 h 400"/>
              <a:gd name="T68" fmla="*/ 196519697 w 497"/>
              <a:gd name="T69" fmla="*/ 165121798 h 400"/>
              <a:gd name="T70" fmla="*/ 196519697 w 497"/>
              <a:gd name="T71" fmla="*/ 165121798 h 400"/>
              <a:gd name="T72" fmla="*/ 151519751 w 497"/>
              <a:gd name="T73" fmla="*/ 194990494 h 400"/>
              <a:gd name="T74" fmla="*/ 151519751 w 497"/>
              <a:gd name="T75" fmla="*/ 55228358 h 400"/>
              <a:gd name="T76" fmla="*/ 196519697 w 497"/>
              <a:gd name="T77" fmla="*/ 24796386 h 400"/>
              <a:gd name="T78" fmla="*/ 196519697 w 497"/>
              <a:gd name="T79" fmla="*/ 165121798 h 400"/>
              <a:gd name="T80" fmla="*/ 262596040 w 497"/>
              <a:gd name="T81" fmla="*/ 194990494 h 400"/>
              <a:gd name="T82" fmla="*/ 262596040 w 497"/>
              <a:gd name="T83" fmla="*/ 194990494 h 400"/>
              <a:gd name="T84" fmla="*/ 216456381 w 497"/>
              <a:gd name="T85" fmla="*/ 165121798 h 400"/>
              <a:gd name="T86" fmla="*/ 216456381 w 497"/>
              <a:gd name="T87" fmla="*/ 24796386 h 400"/>
              <a:gd name="T88" fmla="*/ 262596040 w 497"/>
              <a:gd name="T89" fmla="*/ 55228358 h 400"/>
              <a:gd name="T90" fmla="*/ 262596040 w 497"/>
              <a:gd name="T91" fmla="*/ 194990494 h 4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rgbClr val="002957"/>
          </a:solidFill>
          <a:ln>
            <a:noFill/>
          </a:ln>
        </p:spPr>
        <p:txBody>
          <a:bodyPr wrap="none" lIns="121899" tIns="60949" rIns="121899" bIns="60949" anchor="ctr"/>
          <a:lstStyle/>
          <a:p>
            <a:endParaRPr lang="nb-NO" sz="2400"/>
          </a:p>
        </p:txBody>
      </p:sp>
      <p:sp>
        <p:nvSpPr>
          <p:cNvPr id="99333" name="Freeform 4">
            <a:extLst>
              <a:ext uri="{FF2B5EF4-FFF2-40B4-BE49-F238E27FC236}">
                <a16:creationId xmlns:a16="http://schemas.microsoft.com/office/drawing/2014/main" id="{B49C181A-1D87-83D6-023B-8F622356869A}"/>
              </a:ext>
            </a:extLst>
          </p:cNvPr>
          <p:cNvSpPr>
            <a:spLocks noChangeArrowheads="1"/>
          </p:cNvSpPr>
          <p:nvPr/>
        </p:nvSpPr>
        <p:spPr bwMode="auto">
          <a:xfrm>
            <a:off x="1585384" y="2070100"/>
            <a:ext cx="313267" cy="247651"/>
          </a:xfrm>
          <a:custGeom>
            <a:avLst/>
            <a:gdLst>
              <a:gd name="T0" fmla="*/ 207694528 w 498"/>
              <a:gd name="T1" fmla="*/ 192212766 h 391"/>
              <a:gd name="T2" fmla="*/ 207694528 w 498"/>
              <a:gd name="T3" fmla="*/ 192212766 h 391"/>
              <a:gd name="T4" fmla="*/ 29591090 w 498"/>
              <a:gd name="T5" fmla="*/ 192212766 h 391"/>
              <a:gd name="T6" fmla="*/ 29591090 w 498"/>
              <a:gd name="T7" fmla="*/ 66162466 h 391"/>
              <a:gd name="T8" fmla="*/ 64764758 w 498"/>
              <a:gd name="T9" fmla="*/ 66162466 h 391"/>
              <a:gd name="T10" fmla="*/ 94355849 w 498"/>
              <a:gd name="T11" fmla="*/ 40495845 h 391"/>
              <a:gd name="T12" fmla="*/ 15074698 w 498"/>
              <a:gd name="T13" fmla="*/ 40495845 h 391"/>
              <a:gd name="T14" fmla="*/ 0 w 498"/>
              <a:gd name="T15" fmla="*/ 50762304 h 391"/>
              <a:gd name="T16" fmla="*/ 0 w 498"/>
              <a:gd name="T17" fmla="*/ 207042465 h 391"/>
              <a:gd name="T18" fmla="*/ 15074698 w 498"/>
              <a:gd name="T19" fmla="*/ 222442153 h 391"/>
              <a:gd name="T20" fmla="*/ 222769226 w 498"/>
              <a:gd name="T21" fmla="*/ 222442153 h 391"/>
              <a:gd name="T22" fmla="*/ 237843923 w 498"/>
              <a:gd name="T23" fmla="*/ 207042465 h 391"/>
              <a:gd name="T24" fmla="*/ 237843923 w 498"/>
              <a:gd name="T25" fmla="*/ 156850151 h 391"/>
              <a:gd name="T26" fmla="*/ 207694528 w 498"/>
              <a:gd name="T27" fmla="*/ 176813078 h 391"/>
              <a:gd name="T28" fmla="*/ 207694528 w 498"/>
              <a:gd name="T29" fmla="*/ 192212766 h 391"/>
              <a:gd name="T30" fmla="*/ 183128650 w 498"/>
              <a:gd name="T31" fmla="*/ 96391853 h 391"/>
              <a:gd name="T32" fmla="*/ 183128650 w 498"/>
              <a:gd name="T33" fmla="*/ 96391853 h 391"/>
              <a:gd name="T34" fmla="*/ 183128650 w 498"/>
              <a:gd name="T35" fmla="*/ 146583692 h 391"/>
              <a:gd name="T36" fmla="*/ 277484499 w 498"/>
              <a:gd name="T37" fmla="*/ 71295696 h 391"/>
              <a:gd name="T38" fmla="*/ 183128650 w 498"/>
              <a:gd name="T39" fmla="*/ 0 h 391"/>
              <a:gd name="T40" fmla="*/ 183128650 w 498"/>
              <a:gd name="T41" fmla="*/ 45629074 h 391"/>
              <a:gd name="T42" fmla="*/ 74256409 w 498"/>
              <a:gd name="T43" fmla="*/ 156850151 h 391"/>
              <a:gd name="T44" fmla="*/ 183128650 w 498"/>
              <a:gd name="T45" fmla="*/ 96391853 h 39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98" h="391">
                <a:moveTo>
                  <a:pt x="372" y="337"/>
                </a:moveTo>
                <a:lnTo>
                  <a:pt x="372" y="337"/>
                </a:lnTo>
                <a:cubicBezTo>
                  <a:pt x="53" y="337"/>
                  <a:pt x="53" y="337"/>
                  <a:pt x="53" y="337"/>
                </a:cubicBezTo>
                <a:cubicBezTo>
                  <a:pt x="53" y="116"/>
                  <a:pt x="53" y="116"/>
                  <a:pt x="53" y="116"/>
                </a:cubicBezTo>
                <a:cubicBezTo>
                  <a:pt x="116" y="116"/>
                  <a:pt x="116" y="116"/>
                  <a:pt x="116" y="116"/>
                </a:cubicBezTo>
                <a:cubicBezTo>
                  <a:pt x="116" y="116"/>
                  <a:pt x="133" y="98"/>
                  <a:pt x="169" y="71"/>
                </a:cubicBezTo>
                <a:cubicBezTo>
                  <a:pt x="27" y="71"/>
                  <a:pt x="27" y="71"/>
                  <a:pt x="27" y="71"/>
                </a:cubicBezTo>
                <a:cubicBezTo>
                  <a:pt x="9" y="71"/>
                  <a:pt x="0" y="80"/>
                  <a:pt x="0" y="89"/>
                </a:cubicBezTo>
                <a:cubicBezTo>
                  <a:pt x="0" y="363"/>
                  <a:pt x="0" y="363"/>
                  <a:pt x="0" y="363"/>
                </a:cubicBezTo>
                <a:cubicBezTo>
                  <a:pt x="0" y="382"/>
                  <a:pt x="9" y="390"/>
                  <a:pt x="27" y="390"/>
                </a:cubicBezTo>
                <a:cubicBezTo>
                  <a:pt x="399" y="390"/>
                  <a:pt x="399" y="390"/>
                  <a:pt x="399" y="390"/>
                </a:cubicBezTo>
                <a:cubicBezTo>
                  <a:pt x="408" y="390"/>
                  <a:pt x="426" y="382"/>
                  <a:pt x="426" y="363"/>
                </a:cubicBezTo>
                <a:cubicBezTo>
                  <a:pt x="426" y="275"/>
                  <a:pt x="426" y="275"/>
                  <a:pt x="426" y="275"/>
                </a:cubicBezTo>
                <a:cubicBezTo>
                  <a:pt x="372" y="310"/>
                  <a:pt x="372" y="310"/>
                  <a:pt x="372" y="310"/>
                </a:cubicBezTo>
                <a:lnTo>
                  <a:pt x="372" y="337"/>
                </a:lnTo>
                <a:close/>
                <a:moveTo>
                  <a:pt x="328" y="169"/>
                </a:moveTo>
                <a:lnTo>
                  <a:pt x="328" y="169"/>
                </a:lnTo>
                <a:cubicBezTo>
                  <a:pt x="328" y="257"/>
                  <a:pt x="328" y="257"/>
                  <a:pt x="328" y="257"/>
                </a:cubicBezTo>
                <a:cubicBezTo>
                  <a:pt x="497" y="125"/>
                  <a:pt x="497" y="125"/>
                  <a:pt x="497" y="125"/>
                </a:cubicBezTo>
                <a:cubicBezTo>
                  <a:pt x="328" y="0"/>
                  <a:pt x="328" y="0"/>
                  <a:pt x="328" y="0"/>
                </a:cubicBezTo>
                <a:cubicBezTo>
                  <a:pt x="328" y="80"/>
                  <a:pt x="328" y="80"/>
                  <a:pt x="328" y="80"/>
                </a:cubicBezTo>
                <a:cubicBezTo>
                  <a:pt x="133" y="80"/>
                  <a:pt x="133" y="275"/>
                  <a:pt x="133" y="275"/>
                </a:cubicBezTo>
                <a:cubicBezTo>
                  <a:pt x="186" y="187"/>
                  <a:pt x="222" y="169"/>
                  <a:pt x="328" y="169"/>
                </a:cubicBezTo>
                <a:close/>
              </a:path>
            </a:pathLst>
          </a:custGeom>
          <a:solidFill>
            <a:srgbClr val="002957"/>
          </a:solidFill>
          <a:ln>
            <a:noFill/>
          </a:ln>
        </p:spPr>
        <p:txBody>
          <a:bodyPr wrap="none" lIns="121899" tIns="60949" rIns="121899" bIns="60949" anchor="ctr"/>
          <a:lstStyle/>
          <a:p>
            <a:endParaRPr lang="nb-NO" sz="2400"/>
          </a:p>
        </p:txBody>
      </p:sp>
      <p:sp>
        <p:nvSpPr>
          <p:cNvPr id="99334" name="Freeform 5">
            <a:extLst>
              <a:ext uri="{FF2B5EF4-FFF2-40B4-BE49-F238E27FC236}">
                <a16:creationId xmlns:a16="http://schemas.microsoft.com/office/drawing/2014/main" id="{4533C3C5-C52B-0EE2-4FD1-0C57773BF1BE}"/>
              </a:ext>
            </a:extLst>
          </p:cNvPr>
          <p:cNvSpPr>
            <a:spLocks noChangeArrowheads="1"/>
          </p:cNvSpPr>
          <p:nvPr/>
        </p:nvSpPr>
        <p:spPr bwMode="auto">
          <a:xfrm>
            <a:off x="4089400" y="2040467"/>
            <a:ext cx="304800" cy="304800"/>
          </a:xfrm>
          <a:custGeom>
            <a:avLst/>
            <a:gdLst>
              <a:gd name="T0" fmla="*/ 136035306 w 480"/>
              <a:gd name="T1" fmla="*/ 0 h 480"/>
              <a:gd name="T2" fmla="*/ 136035306 w 480"/>
              <a:gd name="T3" fmla="*/ 0 h 480"/>
              <a:gd name="T4" fmla="*/ 0 w 480"/>
              <a:gd name="T5" fmla="*/ 141158024 h 480"/>
              <a:gd name="T6" fmla="*/ 136035306 w 480"/>
              <a:gd name="T7" fmla="*/ 272640014 h 480"/>
              <a:gd name="T8" fmla="*/ 272640014 w 480"/>
              <a:gd name="T9" fmla="*/ 136604708 h 480"/>
              <a:gd name="T10" fmla="*/ 136035306 w 480"/>
              <a:gd name="T11" fmla="*/ 0 h 480"/>
              <a:gd name="T12" fmla="*/ 136035306 w 480"/>
              <a:gd name="T13" fmla="*/ 242473582 h 480"/>
              <a:gd name="T14" fmla="*/ 136035306 w 480"/>
              <a:gd name="T15" fmla="*/ 242473582 h 480"/>
              <a:gd name="T16" fmla="*/ 30166907 w 480"/>
              <a:gd name="T17" fmla="*/ 141158024 h 480"/>
              <a:gd name="T18" fmla="*/ 136035306 w 480"/>
              <a:gd name="T19" fmla="*/ 30166907 h 480"/>
              <a:gd name="T20" fmla="*/ 242473582 w 480"/>
              <a:gd name="T21" fmla="*/ 136604708 h 480"/>
              <a:gd name="T22" fmla="*/ 136035306 w 480"/>
              <a:gd name="T23" fmla="*/ 242473582 h 480"/>
              <a:gd name="T24" fmla="*/ 70009848 w 480"/>
              <a:gd name="T25" fmla="*/ 201491838 h 480"/>
              <a:gd name="T26" fmla="*/ 70009848 w 480"/>
              <a:gd name="T27" fmla="*/ 201491838 h 480"/>
              <a:gd name="T28" fmla="*/ 161079495 w 480"/>
              <a:gd name="T29" fmla="*/ 166771615 h 480"/>
              <a:gd name="T30" fmla="*/ 201491838 w 480"/>
              <a:gd name="T31" fmla="*/ 70579249 h 480"/>
              <a:gd name="T32" fmla="*/ 105868874 w 480"/>
              <a:gd name="T33" fmla="*/ 110991118 h 480"/>
              <a:gd name="T34" fmla="*/ 70009848 w 480"/>
              <a:gd name="T35" fmla="*/ 201491838 h 480"/>
              <a:gd name="T36" fmla="*/ 121236554 w 480"/>
              <a:gd name="T37" fmla="*/ 121236554 h 480"/>
              <a:gd name="T38" fmla="*/ 121236554 w 480"/>
              <a:gd name="T39" fmla="*/ 121236554 h 480"/>
              <a:gd name="T40" fmla="*/ 176447649 w 480"/>
              <a:gd name="T41" fmla="*/ 96192365 h 480"/>
              <a:gd name="T42" fmla="*/ 151403460 w 480"/>
              <a:gd name="T43" fmla="*/ 151403460 h 480"/>
              <a:gd name="T44" fmla="*/ 121236554 w 480"/>
              <a:gd name="T45" fmla="*/ 151403460 h 480"/>
              <a:gd name="T46" fmla="*/ 121236554 w 480"/>
              <a:gd name="T47" fmla="*/ 121236554 h 48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0" h="480">
                <a:moveTo>
                  <a:pt x="239" y="0"/>
                </a:moveTo>
                <a:lnTo>
                  <a:pt x="239" y="0"/>
                </a:lnTo>
                <a:cubicBezTo>
                  <a:pt x="107" y="9"/>
                  <a:pt x="0" y="115"/>
                  <a:pt x="0" y="248"/>
                </a:cubicBezTo>
                <a:cubicBezTo>
                  <a:pt x="0" y="372"/>
                  <a:pt x="107" y="479"/>
                  <a:pt x="239" y="479"/>
                </a:cubicBezTo>
                <a:cubicBezTo>
                  <a:pt x="372" y="479"/>
                  <a:pt x="479" y="372"/>
                  <a:pt x="479" y="240"/>
                </a:cubicBezTo>
                <a:cubicBezTo>
                  <a:pt x="479" y="107"/>
                  <a:pt x="363" y="0"/>
                  <a:pt x="239" y="0"/>
                </a:cubicBezTo>
                <a:close/>
                <a:moveTo>
                  <a:pt x="239" y="426"/>
                </a:moveTo>
                <a:lnTo>
                  <a:pt x="239" y="426"/>
                </a:lnTo>
                <a:cubicBezTo>
                  <a:pt x="142" y="434"/>
                  <a:pt x="53" y="346"/>
                  <a:pt x="53" y="248"/>
                </a:cubicBezTo>
                <a:cubicBezTo>
                  <a:pt x="53" y="142"/>
                  <a:pt x="133" y="53"/>
                  <a:pt x="239" y="53"/>
                </a:cubicBezTo>
                <a:cubicBezTo>
                  <a:pt x="336" y="53"/>
                  <a:pt x="426" y="133"/>
                  <a:pt x="426" y="240"/>
                </a:cubicBezTo>
                <a:cubicBezTo>
                  <a:pt x="426" y="346"/>
                  <a:pt x="345" y="426"/>
                  <a:pt x="239" y="426"/>
                </a:cubicBezTo>
                <a:close/>
                <a:moveTo>
                  <a:pt x="123" y="354"/>
                </a:moveTo>
                <a:lnTo>
                  <a:pt x="123" y="354"/>
                </a:lnTo>
                <a:cubicBezTo>
                  <a:pt x="123" y="354"/>
                  <a:pt x="239" y="337"/>
                  <a:pt x="283" y="293"/>
                </a:cubicBezTo>
                <a:cubicBezTo>
                  <a:pt x="336" y="240"/>
                  <a:pt x="354" y="124"/>
                  <a:pt x="354" y="124"/>
                </a:cubicBezTo>
                <a:cubicBezTo>
                  <a:pt x="354" y="124"/>
                  <a:pt x="239" y="142"/>
                  <a:pt x="186" y="195"/>
                </a:cubicBezTo>
                <a:cubicBezTo>
                  <a:pt x="142" y="240"/>
                  <a:pt x="123" y="354"/>
                  <a:pt x="123" y="354"/>
                </a:cubicBezTo>
                <a:close/>
                <a:moveTo>
                  <a:pt x="213" y="213"/>
                </a:moveTo>
                <a:lnTo>
                  <a:pt x="213" y="213"/>
                </a:lnTo>
                <a:cubicBezTo>
                  <a:pt x="239" y="195"/>
                  <a:pt x="274" y="178"/>
                  <a:pt x="310" y="169"/>
                </a:cubicBezTo>
                <a:cubicBezTo>
                  <a:pt x="301" y="204"/>
                  <a:pt x="283" y="248"/>
                  <a:pt x="266" y="266"/>
                </a:cubicBezTo>
                <a:cubicBezTo>
                  <a:pt x="248" y="275"/>
                  <a:pt x="230" y="275"/>
                  <a:pt x="213" y="266"/>
                </a:cubicBezTo>
                <a:cubicBezTo>
                  <a:pt x="204" y="248"/>
                  <a:pt x="204" y="231"/>
                  <a:pt x="213" y="213"/>
                </a:cubicBezTo>
                <a:close/>
              </a:path>
            </a:pathLst>
          </a:custGeom>
          <a:solidFill>
            <a:srgbClr val="002957"/>
          </a:solidFill>
          <a:ln>
            <a:noFill/>
          </a:ln>
        </p:spPr>
        <p:txBody>
          <a:bodyPr wrap="none" lIns="121899" tIns="60949" rIns="121899" bIns="60949" anchor="ctr"/>
          <a:lstStyle/>
          <a:p>
            <a:endParaRPr lang="nb-NO" sz="2400"/>
          </a:p>
        </p:txBody>
      </p:sp>
      <p:sp>
        <p:nvSpPr>
          <p:cNvPr id="99335" name="Freeform 6">
            <a:extLst>
              <a:ext uri="{FF2B5EF4-FFF2-40B4-BE49-F238E27FC236}">
                <a16:creationId xmlns:a16="http://schemas.microsoft.com/office/drawing/2014/main" id="{365C7616-4DB2-F779-45AD-41888EDF1DB0}"/>
              </a:ext>
            </a:extLst>
          </p:cNvPr>
          <p:cNvSpPr>
            <a:spLocks noChangeArrowheads="1"/>
          </p:cNvSpPr>
          <p:nvPr/>
        </p:nvSpPr>
        <p:spPr bwMode="auto">
          <a:xfrm>
            <a:off x="4732867" y="2053167"/>
            <a:ext cx="277284" cy="275167"/>
          </a:xfrm>
          <a:custGeom>
            <a:avLst/>
            <a:gdLst>
              <a:gd name="T0" fmla="*/ 237921643 w 444"/>
              <a:gd name="T1" fmla="*/ 9736818 h 435"/>
              <a:gd name="T2" fmla="*/ 237921643 w 444"/>
              <a:gd name="T3" fmla="*/ 9736818 h 435"/>
              <a:gd name="T4" fmla="*/ 193136337 w 444"/>
              <a:gd name="T5" fmla="*/ 20046725 h 435"/>
              <a:gd name="T6" fmla="*/ 0 w 444"/>
              <a:gd name="T7" fmla="*/ 127153145 h 435"/>
              <a:gd name="T8" fmla="*/ 109164242 w 444"/>
              <a:gd name="T9" fmla="*/ 142044917 h 435"/>
              <a:gd name="T10" fmla="*/ 123719348 w 444"/>
              <a:gd name="T11" fmla="*/ 248578723 h 435"/>
              <a:gd name="T12" fmla="*/ 223366536 w 444"/>
              <a:gd name="T13" fmla="*/ 50975971 h 435"/>
              <a:gd name="T14" fmla="*/ 237921643 w 444"/>
              <a:gd name="T15" fmla="*/ 9736818 h 435"/>
              <a:gd name="T16" fmla="*/ 213289960 w 444"/>
              <a:gd name="T17" fmla="*/ 35511110 h 435"/>
              <a:gd name="T18" fmla="*/ 213289960 w 444"/>
              <a:gd name="T19" fmla="*/ 35511110 h 435"/>
              <a:gd name="T20" fmla="*/ 133795925 w 444"/>
              <a:gd name="T21" fmla="*/ 182710981 h 435"/>
              <a:gd name="T22" fmla="*/ 128757401 w 444"/>
              <a:gd name="T23" fmla="*/ 116843238 h 435"/>
              <a:gd name="T24" fmla="*/ 213289960 w 444"/>
              <a:gd name="T25" fmla="*/ 35511110 h 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rgbClr val="002957"/>
          </a:solidFill>
          <a:ln>
            <a:noFill/>
          </a:ln>
        </p:spPr>
        <p:txBody>
          <a:bodyPr wrap="none" lIns="121899" tIns="60949" rIns="121899" bIns="60949" anchor="ctr"/>
          <a:lstStyle/>
          <a:p>
            <a:endParaRPr lang="nb-NO" sz="2400"/>
          </a:p>
        </p:txBody>
      </p:sp>
      <p:sp>
        <p:nvSpPr>
          <p:cNvPr id="99336" name="Freeform 7">
            <a:extLst>
              <a:ext uri="{FF2B5EF4-FFF2-40B4-BE49-F238E27FC236}">
                <a16:creationId xmlns:a16="http://schemas.microsoft.com/office/drawing/2014/main" id="{F2A9A6DA-FD7C-188E-894F-8C553725301B}"/>
              </a:ext>
            </a:extLst>
          </p:cNvPr>
          <p:cNvSpPr>
            <a:spLocks noChangeArrowheads="1"/>
          </p:cNvSpPr>
          <p:nvPr/>
        </p:nvSpPr>
        <p:spPr bwMode="auto">
          <a:xfrm>
            <a:off x="6616700" y="2053167"/>
            <a:ext cx="245533" cy="281517"/>
          </a:xfrm>
          <a:custGeom>
            <a:avLst/>
            <a:gdLst>
              <a:gd name="T0" fmla="*/ 180418358 w 390"/>
              <a:gd name="T1" fmla="*/ 171554831 h 444"/>
              <a:gd name="T2" fmla="*/ 180418358 w 390"/>
              <a:gd name="T3" fmla="*/ 171554831 h 444"/>
              <a:gd name="T4" fmla="*/ 154967430 w 390"/>
              <a:gd name="T5" fmla="*/ 176684297 h 444"/>
              <a:gd name="T6" fmla="*/ 80311754 w 390"/>
              <a:gd name="T7" fmla="*/ 136217877 h 444"/>
              <a:gd name="T8" fmla="*/ 80311754 w 390"/>
              <a:gd name="T9" fmla="*/ 126528727 h 444"/>
              <a:gd name="T10" fmla="*/ 80311754 w 390"/>
              <a:gd name="T11" fmla="*/ 121399261 h 444"/>
              <a:gd name="T12" fmla="*/ 154967430 w 390"/>
              <a:gd name="T13" fmla="*/ 75803375 h 444"/>
              <a:gd name="T14" fmla="*/ 180418358 w 390"/>
              <a:gd name="T15" fmla="*/ 86062307 h 444"/>
              <a:gd name="T16" fmla="*/ 220008533 w 390"/>
              <a:gd name="T17" fmla="*/ 39896638 h 444"/>
              <a:gd name="T18" fmla="*/ 180418358 w 390"/>
              <a:gd name="T19" fmla="*/ 0 h 444"/>
              <a:gd name="T20" fmla="*/ 140262481 w 390"/>
              <a:gd name="T21" fmla="*/ 39896638 h 444"/>
              <a:gd name="T22" fmla="*/ 140262481 w 390"/>
              <a:gd name="T23" fmla="*/ 50725352 h 444"/>
              <a:gd name="T24" fmla="*/ 65041102 w 390"/>
              <a:gd name="T25" fmla="*/ 96321239 h 444"/>
              <a:gd name="T26" fmla="*/ 39590175 w 390"/>
              <a:gd name="T27" fmla="*/ 86062307 h 444"/>
              <a:gd name="T28" fmla="*/ 0 w 390"/>
              <a:gd name="T29" fmla="*/ 126528727 h 444"/>
              <a:gd name="T30" fmla="*/ 39590175 w 390"/>
              <a:gd name="T31" fmla="*/ 171554831 h 444"/>
              <a:gd name="T32" fmla="*/ 65041102 w 390"/>
              <a:gd name="T33" fmla="*/ 161295424 h 444"/>
              <a:gd name="T34" fmla="*/ 140262481 w 390"/>
              <a:gd name="T35" fmla="*/ 206891785 h 444"/>
              <a:gd name="T36" fmla="*/ 140262481 w 390"/>
              <a:gd name="T37" fmla="*/ 212021251 h 444"/>
              <a:gd name="T38" fmla="*/ 180418358 w 390"/>
              <a:gd name="T39" fmla="*/ 252487672 h 444"/>
              <a:gd name="T40" fmla="*/ 220008533 w 390"/>
              <a:gd name="T41" fmla="*/ 212021251 h 444"/>
              <a:gd name="T42" fmla="*/ 180418358 w 390"/>
              <a:gd name="T43" fmla="*/ 171554831 h 44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0" h="444">
                <a:moveTo>
                  <a:pt x="319" y="301"/>
                </a:moveTo>
                <a:lnTo>
                  <a:pt x="319" y="301"/>
                </a:lnTo>
                <a:cubicBezTo>
                  <a:pt x="301" y="301"/>
                  <a:pt x="283" y="301"/>
                  <a:pt x="274" y="310"/>
                </a:cubicBezTo>
                <a:cubicBezTo>
                  <a:pt x="142" y="239"/>
                  <a:pt x="142" y="239"/>
                  <a:pt x="142" y="239"/>
                </a:cubicBezTo>
                <a:cubicBezTo>
                  <a:pt x="142" y="230"/>
                  <a:pt x="142" y="230"/>
                  <a:pt x="142" y="222"/>
                </a:cubicBezTo>
                <a:lnTo>
                  <a:pt x="142" y="213"/>
                </a:lnTo>
                <a:cubicBezTo>
                  <a:pt x="274" y="133"/>
                  <a:pt x="274" y="133"/>
                  <a:pt x="274" y="133"/>
                </a:cubicBezTo>
                <a:cubicBezTo>
                  <a:pt x="283" y="142"/>
                  <a:pt x="301" y="151"/>
                  <a:pt x="319" y="151"/>
                </a:cubicBezTo>
                <a:cubicBezTo>
                  <a:pt x="363" y="151"/>
                  <a:pt x="389" y="115"/>
                  <a:pt x="389" y="70"/>
                </a:cubicBezTo>
                <a:cubicBezTo>
                  <a:pt x="389" y="35"/>
                  <a:pt x="363" y="0"/>
                  <a:pt x="319" y="0"/>
                </a:cubicBezTo>
                <a:cubicBezTo>
                  <a:pt x="274" y="0"/>
                  <a:pt x="248" y="35"/>
                  <a:pt x="248" y="70"/>
                </a:cubicBezTo>
                <a:cubicBezTo>
                  <a:pt x="248" y="80"/>
                  <a:pt x="248" y="80"/>
                  <a:pt x="248" y="89"/>
                </a:cubicBezTo>
                <a:cubicBezTo>
                  <a:pt x="115" y="169"/>
                  <a:pt x="115" y="169"/>
                  <a:pt x="115" y="169"/>
                </a:cubicBezTo>
                <a:cubicBezTo>
                  <a:pt x="107" y="151"/>
                  <a:pt x="88" y="151"/>
                  <a:pt x="70" y="151"/>
                </a:cubicBezTo>
                <a:cubicBezTo>
                  <a:pt x="26" y="151"/>
                  <a:pt x="0" y="186"/>
                  <a:pt x="0" y="222"/>
                </a:cubicBezTo>
                <a:cubicBezTo>
                  <a:pt x="0" y="266"/>
                  <a:pt x="26" y="301"/>
                  <a:pt x="70" y="301"/>
                </a:cubicBezTo>
                <a:cubicBezTo>
                  <a:pt x="88" y="301"/>
                  <a:pt x="107" y="292"/>
                  <a:pt x="115" y="283"/>
                </a:cubicBezTo>
                <a:cubicBezTo>
                  <a:pt x="248" y="363"/>
                  <a:pt x="248" y="363"/>
                  <a:pt x="248" y="363"/>
                </a:cubicBezTo>
                <a:lnTo>
                  <a:pt x="248" y="372"/>
                </a:lnTo>
                <a:cubicBezTo>
                  <a:pt x="248" y="416"/>
                  <a:pt x="274" y="443"/>
                  <a:pt x="319" y="443"/>
                </a:cubicBezTo>
                <a:cubicBezTo>
                  <a:pt x="363" y="443"/>
                  <a:pt x="389" y="416"/>
                  <a:pt x="389" y="372"/>
                </a:cubicBezTo>
                <a:cubicBezTo>
                  <a:pt x="389" y="328"/>
                  <a:pt x="363" y="301"/>
                  <a:pt x="319" y="301"/>
                </a:cubicBezTo>
              </a:path>
            </a:pathLst>
          </a:custGeom>
          <a:solidFill>
            <a:srgbClr val="002957"/>
          </a:solidFill>
          <a:ln>
            <a:noFill/>
          </a:ln>
        </p:spPr>
        <p:txBody>
          <a:bodyPr wrap="none" lIns="121899" tIns="60949" rIns="121899" bIns="60949" anchor="ctr"/>
          <a:lstStyle/>
          <a:p>
            <a:endParaRPr lang="nb-NO" sz="2400"/>
          </a:p>
        </p:txBody>
      </p:sp>
      <p:sp>
        <p:nvSpPr>
          <p:cNvPr id="99337" name="Freeform 8">
            <a:extLst>
              <a:ext uri="{FF2B5EF4-FFF2-40B4-BE49-F238E27FC236}">
                <a16:creationId xmlns:a16="http://schemas.microsoft.com/office/drawing/2014/main" id="{6D35B0BC-1E3A-2351-C4F6-957B98DC25D6}"/>
              </a:ext>
            </a:extLst>
          </p:cNvPr>
          <p:cNvSpPr>
            <a:spLocks noChangeArrowheads="1"/>
          </p:cNvSpPr>
          <p:nvPr/>
        </p:nvSpPr>
        <p:spPr bwMode="auto">
          <a:xfrm>
            <a:off x="334433" y="2053167"/>
            <a:ext cx="315384" cy="281517"/>
          </a:xfrm>
          <a:custGeom>
            <a:avLst/>
            <a:gdLst>
              <a:gd name="T0" fmla="*/ 176583012 w 497"/>
              <a:gd name="T1" fmla="*/ 191502913 h 444"/>
              <a:gd name="T2" fmla="*/ 176583012 w 497"/>
              <a:gd name="T3" fmla="*/ 191502913 h 444"/>
              <a:gd name="T4" fmla="*/ 125886397 w 497"/>
              <a:gd name="T5" fmla="*/ 146476809 h 444"/>
              <a:gd name="T6" fmla="*/ 141266125 w 497"/>
              <a:gd name="T7" fmla="*/ 111140329 h 444"/>
              <a:gd name="T8" fmla="*/ 156076708 w 497"/>
              <a:gd name="T9" fmla="*/ 86062307 h 444"/>
              <a:gd name="T10" fmla="*/ 151519751 w 497"/>
              <a:gd name="T11" fmla="*/ 75803375 h 444"/>
              <a:gd name="T12" fmla="*/ 156076708 w 497"/>
              <a:gd name="T13" fmla="*/ 50725352 h 444"/>
              <a:gd name="T14" fmla="*/ 100823136 w 497"/>
              <a:gd name="T15" fmla="*/ 0 h 444"/>
              <a:gd name="T16" fmla="*/ 39873369 w 497"/>
              <a:gd name="T17" fmla="*/ 50725352 h 444"/>
              <a:gd name="T18" fmla="*/ 44999945 w 497"/>
              <a:gd name="T19" fmla="*/ 75803375 h 444"/>
              <a:gd name="T20" fmla="*/ 39873369 w 497"/>
              <a:gd name="T21" fmla="*/ 86062307 h 444"/>
              <a:gd name="T22" fmla="*/ 55253572 w 497"/>
              <a:gd name="T23" fmla="*/ 111140329 h 444"/>
              <a:gd name="T24" fmla="*/ 70063680 w 497"/>
              <a:gd name="T25" fmla="*/ 146476809 h 444"/>
              <a:gd name="T26" fmla="*/ 19936685 w 497"/>
              <a:gd name="T27" fmla="*/ 191502913 h 444"/>
              <a:gd name="T28" fmla="*/ 0 w 497"/>
              <a:gd name="T29" fmla="*/ 196632379 h 444"/>
              <a:gd name="T30" fmla="*/ 0 w 497"/>
              <a:gd name="T31" fmla="*/ 252487672 h 444"/>
              <a:gd name="T32" fmla="*/ 226709533 w 497"/>
              <a:gd name="T33" fmla="*/ 252487672 h 444"/>
              <a:gd name="T34" fmla="*/ 226709533 w 497"/>
              <a:gd name="T35" fmla="*/ 227409649 h 444"/>
              <a:gd name="T36" fmla="*/ 176583012 w 497"/>
              <a:gd name="T37" fmla="*/ 191502913 h 444"/>
              <a:gd name="T38" fmla="*/ 242089736 w 497"/>
              <a:gd name="T39" fmla="*/ 111140329 h 444"/>
              <a:gd name="T40" fmla="*/ 242089736 w 497"/>
              <a:gd name="T41" fmla="*/ 111140329 h 444"/>
              <a:gd name="T42" fmla="*/ 242089736 w 497"/>
              <a:gd name="T43" fmla="*/ 70673909 h 444"/>
              <a:gd name="T44" fmla="*/ 211899425 w 497"/>
              <a:gd name="T45" fmla="*/ 70673909 h 444"/>
              <a:gd name="T46" fmla="*/ 211899425 w 497"/>
              <a:gd name="T47" fmla="*/ 111140329 h 444"/>
              <a:gd name="T48" fmla="*/ 171456436 w 497"/>
              <a:gd name="T49" fmla="*/ 111140329 h 444"/>
              <a:gd name="T50" fmla="*/ 171456436 w 497"/>
              <a:gd name="T51" fmla="*/ 141347343 h 444"/>
              <a:gd name="T52" fmla="*/ 211899425 w 497"/>
              <a:gd name="T53" fmla="*/ 141347343 h 444"/>
              <a:gd name="T54" fmla="*/ 211899425 w 497"/>
              <a:gd name="T55" fmla="*/ 181813763 h 444"/>
              <a:gd name="T56" fmla="*/ 242089736 w 497"/>
              <a:gd name="T57" fmla="*/ 181813763 h 444"/>
              <a:gd name="T58" fmla="*/ 242089736 w 497"/>
              <a:gd name="T59" fmla="*/ 141347343 h 444"/>
              <a:gd name="T60" fmla="*/ 282532724 w 497"/>
              <a:gd name="T61" fmla="*/ 141347343 h 444"/>
              <a:gd name="T62" fmla="*/ 282532724 w 497"/>
              <a:gd name="T63" fmla="*/ 111140329 h 444"/>
              <a:gd name="T64" fmla="*/ 242089736 w 497"/>
              <a:gd name="T65" fmla="*/ 111140329 h 4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44">
                <a:moveTo>
                  <a:pt x="310" y="336"/>
                </a:moveTo>
                <a:lnTo>
                  <a:pt x="310" y="336"/>
                </a:lnTo>
                <a:cubicBezTo>
                  <a:pt x="248" y="310"/>
                  <a:pt x="221" y="292"/>
                  <a:pt x="221" y="257"/>
                </a:cubicBezTo>
                <a:cubicBezTo>
                  <a:pt x="221" y="230"/>
                  <a:pt x="239" y="239"/>
                  <a:pt x="248" y="195"/>
                </a:cubicBezTo>
                <a:cubicBezTo>
                  <a:pt x="257" y="177"/>
                  <a:pt x="274" y="195"/>
                  <a:pt x="274" y="151"/>
                </a:cubicBezTo>
                <a:cubicBezTo>
                  <a:pt x="274" y="133"/>
                  <a:pt x="266" y="133"/>
                  <a:pt x="266" y="133"/>
                </a:cubicBezTo>
                <a:cubicBezTo>
                  <a:pt x="266" y="133"/>
                  <a:pt x="274" y="106"/>
                  <a:pt x="274" y="89"/>
                </a:cubicBezTo>
                <a:cubicBezTo>
                  <a:pt x="274" y="62"/>
                  <a:pt x="257" y="0"/>
                  <a:pt x="177" y="0"/>
                </a:cubicBezTo>
                <a:cubicBezTo>
                  <a:pt x="88" y="0"/>
                  <a:pt x="70" y="62"/>
                  <a:pt x="70" y="89"/>
                </a:cubicBezTo>
                <a:cubicBezTo>
                  <a:pt x="70" y="106"/>
                  <a:pt x="79" y="133"/>
                  <a:pt x="79" y="133"/>
                </a:cubicBezTo>
                <a:cubicBezTo>
                  <a:pt x="79" y="133"/>
                  <a:pt x="70" y="133"/>
                  <a:pt x="70" y="151"/>
                </a:cubicBezTo>
                <a:cubicBezTo>
                  <a:pt x="70" y="195"/>
                  <a:pt x="88" y="177"/>
                  <a:pt x="97" y="195"/>
                </a:cubicBezTo>
                <a:cubicBezTo>
                  <a:pt x="106" y="239"/>
                  <a:pt x="123" y="230"/>
                  <a:pt x="123" y="257"/>
                </a:cubicBezTo>
                <a:cubicBezTo>
                  <a:pt x="123" y="292"/>
                  <a:pt x="97" y="310"/>
                  <a:pt x="35" y="336"/>
                </a:cubicBezTo>
                <a:cubicBezTo>
                  <a:pt x="35" y="336"/>
                  <a:pt x="17" y="336"/>
                  <a:pt x="0" y="345"/>
                </a:cubicBezTo>
                <a:cubicBezTo>
                  <a:pt x="0" y="443"/>
                  <a:pt x="0" y="443"/>
                  <a:pt x="0" y="443"/>
                </a:cubicBezTo>
                <a:cubicBezTo>
                  <a:pt x="398" y="443"/>
                  <a:pt x="398" y="443"/>
                  <a:pt x="398" y="443"/>
                </a:cubicBezTo>
                <a:cubicBezTo>
                  <a:pt x="398" y="443"/>
                  <a:pt x="398" y="408"/>
                  <a:pt x="398" y="399"/>
                </a:cubicBezTo>
                <a:cubicBezTo>
                  <a:pt x="398" y="381"/>
                  <a:pt x="372" y="354"/>
                  <a:pt x="310" y="336"/>
                </a:cubicBezTo>
                <a:close/>
                <a:moveTo>
                  <a:pt x="425" y="195"/>
                </a:moveTo>
                <a:lnTo>
                  <a:pt x="425" y="195"/>
                </a:lnTo>
                <a:cubicBezTo>
                  <a:pt x="425" y="124"/>
                  <a:pt x="425" y="124"/>
                  <a:pt x="425" y="124"/>
                </a:cubicBezTo>
                <a:cubicBezTo>
                  <a:pt x="372" y="124"/>
                  <a:pt x="372" y="124"/>
                  <a:pt x="372" y="124"/>
                </a:cubicBezTo>
                <a:cubicBezTo>
                  <a:pt x="372" y="195"/>
                  <a:pt x="372" y="195"/>
                  <a:pt x="372" y="195"/>
                </a:cubicBezTo>
                <a:cubicBezTo>
                  <a:pt x="301" y="195"/>
                  <a:pt x="301" y="195"/>
                  <a:pt x="301" y="195"/>
                </a:cubicBezTo>
                <a:cubicBezTo>
                  <a:pt x="301" y="248"/>
                  <a:pt x="301" y="248"/>
                  <a:pt x="301" y="248"/>
                </a:cubicBezTo>
                <a:cubicBezTo>
                  <a:pt x="372" y="248"/>
                  <a:pt x="372" y="248"/>
                  <a:pt x="372" y="248"/>
                </a:cubicBezTo>
                <a:cubicBezTo>
                  <a:pt x="372" y="319"/>
                  <a:pt x="372" y="319"/>
                  <a:pt x="372" y="319"/>
                </a:cubicBezTo>
                <a:cubicBezTo>
                  <a:pt x="425" y="319"/>
                  <a:pt x="425" y="319"/>
                  <a:pt x="425" y="319"/>
                </a:cubicBezTo>
                <a:cubicBezTo>
                  <a:pt x="425" y="248"/>
                  <a:pt x="425" y="248"/>
                  <a:pt x="425" y="248"/>
                </a:cubicBezTo>
                <a:cubicBezTo>
                  <a:pt x="496" y="248"/>
                  <a:pt x="496" y="248"/>
                  <a:pt x="496" y="248"/>
                </a:cubicBezTo>
                <a:cubicBezTo>
                  <a:pt x="496" y="195"/>
                  <a:pt x="496" y="195"/>
                  <a:pt x="496" y="195"/>
                </a:cubicBezTo>
                <a:lnTo>
                  <a:pt x="425" y="195"/>
                </a:lnTo>
                <a:close/>
              </a:path>
            </a:pathLst>
          </a:custGeom>
          <a:solidFill>
            <a:srgbClr val="002957"/>
          </a:solidFill>
          <a:ln>
            <a:noFill/>
          </a:ln>
        </p:spPr>
        <p:txBody>
          <a:bodyPr wrap="none" lIns="121899" tIns="60949" rIns="121899" bIns="60949" anchor="ctr"/>
          <a:lstStyle/>
          <a:p>
            <a:endParaRPr lang="nb-NO" sz="2400"/>
          </a:p>
        </p:txBody>
      </p:sp>
      <p:sp>
        <p:nvSpPr>
          <p:cNvPr id="99338" name="Freeform 9">
            <a:extLst>
              <a:ext uri="{FF2B5EF4-FFF2-40B4-BE49-F238E27FC236}">
                <a16:creationId xmlns:a16="http://schemas.microsoft.com/office/drawing/2014/main" id="{CB37CDBC-5453-D66F-07C5-846D4D7657A0}"/>
              </a:ext>
            </a:extLst>
          </p:cNvPr>
          <p:cNvSpPr>
            <a:spLocks noChangeArrowheads="1"/>
          </p:cNvSpPr>
          <p:nvPr/>
        </p:nvSpPr>
        <p:spPr bwMode="auto">
          <a:xfrm>
            <a:off x="5357284" y="2059517"/>
            <a:ext cx="268816" cy="268816"/>
          </a:xfrm>
          <a:custGeom>
            <a:avLst/>
            <a:gdLst>
              <a:gd name="T0" fmla="*/ 120545874 w 426"/>
              <a:gd name="T1" fmla="*/ 0 h 426"/>
              <a:gd name="T2" fmla="*/ 120545874 w 426"/>
              <a:gd name="T3" fmla="*/ 0 h 426"/>
              <a:gd name="T4" fmla="*/ 0 w 426"/>
              <a:gd name="T5" fmla="*/ 121114514 h 426"/>
              <a:gd name="T6" fmla="*/ 120545874 w 426"/>
              <a:gd name="T7" fmla="*/ 241659914 h 426"/>
              <a:gd name="T8" fmla="*/ 241659914 w 426"/>
              <a:gd name="T9" fmla="*/ 121114514 h 426"/>
              <a:gd name="T10" fmla="*/ 120545874 w 426"/>
              <a:gd name="T11" fmla="*/ 0 h 426"/>
              <a:gd name="T12" fmla="*/ 130212271 w 426"/>
              <a:gd name="T13" fmla="*/ 221758481 h 426"/>
              <a:gd name="T14" fmla="*/ 130212271 w 426"/>
              <a:gd name="T15" fmla="*/ 221758481 h 426"/>
              <a:gd name="T16" fmla="*/ 130212271 w 426"/>
              <a:gd name="T17" fmla="*/ 166034660 h 426"/>
              <a:gd name="T18" fmla="*/ 110310838 w 426"/>
              <a:gd name="T19" fmla="*/ 166034660 h 426"/>
              <a:gd name="T20" fmla="*/ 110310838 w 426"/>
              <a:gd name="T21" fmla="*/ 221758481 h 426"/>
              <a:gd name="T22" fmla="*/ 19901433 w 426"/>
              <a:gd name="T23" fmla="*/ 130780910 h 426"/>
              <a:gd name="T24" fmla="*/ 75056615 w 426"/>
              <a:gd name="T25" fmla="*/ 130780910 h 426"/>
              <a:gd name="T26" fmla="*/ 75056615 w 426"/>
              <a:gd name="T27" fmla="*/ 110879478 h 426"/>
              <a:gd name="T28" fmla="*/ 19901433 w 426"/>
              <a:gd name="T29" fmla="*/ 110879478 h 426"/>
              <a:gd name="T30" fmla="*/ 110310838 w 426"/>
              <a:gd name="T31" fmla="*/ 25018714 h 426"/>
              <a:gd name="T32" fmla="*/ 110310838 w 426"/>
              <a:gd name="T33" fmla="*/ 80743009 h 426"/>
              <a:gd name="T34" fmla="*/ 130212271 w 426"/>
              <a:gd name="T35" fmla="*/ 80743009 h 426"/>
              <a:gd name="T36" fmla="*/ 130212271 w 426"/>
              <a:gd name="T37" fmla="*/ 25018714 h 426"/>
              <a:gd name="T38" fmla="*/ 216072561 w 426"/>
              <a:gd name="T39" fmla="*/ 110879478 h 426"/>
              <a:gd name="T40" fmla="*/ 166034660 w 426"/>
              <a:gd name="T41" fmla="*/ 110879478 h 426"/>
              <a:gd name="T42" fmla="*/ 166034660 w 426"/>
              <a:gd name="T43" fmla="*/ 130780910 h 426"/>
              <a:gd name="T44" fmla="*/ 216072561 w 426"/>
              <a:gd name="T45" fmla="*/ 130780910 h 426"/>
              <a:gd name="T46" fmla="*/ 130212271 w 426"/>
              <a:gd name="T47" fmla="*/ 221758481 h 4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rgbClr val="002957"/>
          </a:solidFill>
          <a:ln>
            <a:noFill/>
          </a:ln>
        </p:spPr>
        <p:txBody>
          <a:bodyPr wrap="none" lIns="121899" tIns="60949" rIns="121899" bIns="60949" anchor="ctr"/>
          <a:lstStyle/>
          <a:p>
            <a:endParaRPr lang="nb-NO" sz="2400"/>
          </a:p>
        </p:txBody>
      </p:sp>
      <p:sp>
        <p:nvSpPr>
          <p:cNvPr id="99339" name="Freeform 11">
            <a:extLst>
              <a:ext uri="{FF2B5EF4-FFF2-40B4-BE49-F238E27FC236}">
                <a16:creationId xmlns:a16="http://schemas.microsoft.com/office/drawing/2014/main" id="{E9F6114B-0E6F-3533-5919-DFE6ED8EC62B}"/>
              </a:ext>
            </a:extLst>
          </p:cNvPr>
          <p:cNvSpPr>
            <a:spLocks noChangeArrowheads="1"/>
          </p:cNvSpPr>
          <p:nvPr/>
        </p:nvSpPr>
        <p:spPr bwMode="auto">
          <a:xfrm>
            <a:off x="10373785" y="2095500"/>
            <a:ext cx="264583" cy="264584"/>
          </a:xfrm>
          <a:custGeom>
            <a:avLst/>
            <a:gdLst>
              <a:gd name="T0" fmla="*/ 115297972 w 418"/>
              <a:gd name="T1" fmla="*/ 0 h 417"/>
              <a:gd name="T2" fmla="*/ 115297972 w 418"/>
              <a:gd name="T3" fmla="*/ 0 h 417"/>
              <a:gd name="T4" fmla="*/ 0 w 418"/>
              <a:gd name="T5" fmla="*/ 118069406 h 417"/>
              <a:gd name="T6" fmla="*/ 115297972 w 418"/>
              <a:gd name="T7" fmla="*/ 240768554 h 417"/>
              <a:gd name="T8" fmla="*/ 235683155 w 418"/>
              <a:gd name="T9" fmla="*/ 118069406 h 417"/>
              <a:gd name="T10" fmla="*/ 115297972 w 418"/>
              <a:gd name="T11" fmla="*/ 0 h 417"/>
              <a:gd name="T12" fmla="*/ 185381285 w 418"/>
              <a:gd name="T13" fmla="*/ 102442355 h 417"/>
              <a:gd name="T14" fmla="*/ 185381285 w 418"/>
              <a:gd name="T15" fmla="*/ 102442355 h 417"/>
              <a:gd name="T16" fmla="*/ 185381285 w 418"/>
              <a:gd name="T17" fmla="*/ 133117501 h 417"/>
              <a:gd name="T18" fmla="*/ 45215132 w 418"/>
              <a:gd name="T19" fmla="*/ 133117501 h 417"/>
              <a:gd name="T20" fmla="*/ 45215132 w 418"/>
              <a:gd name="T21" fmla="*/ 102442355 h 417"/>
              <a:gd name="T22" fmla="*/ 185381285 w 418"/>
              <a:gd name="T23" fmla="*/ 102442355 h 4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8" h="417">
                <a:moveTo>
                  <a:pt x="204" y="0"/>
                </a:moveTo>
                <a:lnTo>
                  <a:pt x="204" y="0"/>
                </a:lnTo>
                <a:cubicBezTo>
                  <a:pt x="89" y="0"/>
                  <a:pt x="0" y="88"/>
                  <a:pt x="0" y="204"/>
                </a:cubicBezTo>
                <a:cubicBezTo>
                  <a:pt x="0" y="319"/>
                  <a:pt x="89" y="416"/>
                  <a:pt x="204" y="416"/>
                </a:cubicBezTo>
                <a:cubicBezTo>
                  <a:pt x="319" y="416"/>
                  <a:pt x="417" y="319"/>
                  <a:pt x="417" y="204"/>
                </a:cubicBezTo>
                <a:cubicBezTo>
                  <a:pt x="417" y="88"/>
                  <a:pt x="319" y="0"/>
                  <a:pt x="204" y="0"/>
                </a:cubicBezTo>
                <a:close/>
                <a:moveTo>
                  <a:pt x="328" y="177"/>
                </a:moveTo>
                <a:lnTo>
                  <a:pt x="328" y="177"/>
                </a:lnTo>
                <a:cubicBezTo>
                  <a:pt x="328" y="230"/>
                  <a:pt x="328" y="230"/>
                  <a:pt x="328" y="230"/>
                </a:cubicBezTo>
                <a:cubicBezTo>
                  <a:pt x="80" y="230"/>
                  <a:pt x="80" y="230"/>
                  <a:pt x="80" y="230"/>
                </a:cubicBezTo>
                <a:cubicBezTo>
                  <a:pt x="80" y="177"/>
                  <a:pt x="80" y="177"/>
                  <a:pt x="80" y="177"/>
                </a:cubicBezTo>
                <a:lnTo>
                  <a:pt x="328" y="177"/>
                </a:lnTo>
                <a:close/>
              </a:path>
            </a:pathLst>
          </a:custGeom>
          <a:solidFill>
            <a:srgbClr val="002957"/>
          </a:solidFill>
          <a:ln>
            <a:noFill/>
          </a:ln>
        </p:spPr>
        <p:txBody>
          <a:bodyPr wrap="none" lIns="121899" tIns="60949" rIns="121899" bIns="60949" anchor="ctr"/>
          <a:lstStyle/>
          <a:p>
            <a:endParaRPr lang="nb-NO" sz="2400"/>
          </a:p>
        </p:txBody>
      </p:sp>
      <p:sp>
        <p:nvSpPr>
          <p:cNvPr id="99340" name="Freeform 12">
            <a:extLst>
              <a:ext uri="{FF2B5EF4-FFF2-40B4-BE49-F238E27FC236}">
                <a16:creationId xmlns:a16="http://schemas.microsoft.com/office/drawing/2014/main" id="{89FFA8F0-70CB-BC9B-2FC6-CD6BD97A58E9}"/>
              </a:ext>
            </a:extLst>
          </p:cNvPr>
          <p:cNvSpPr>
            <a:spLocks noChangeArrowheads="1"/>
          </p:cNvSpPr>
          <p:nvPr/>
        </p:nvSpPr>
        <p:spPr bwMode="auto">
          <a:xfrm>
            <a:off x="2203451" y="2709334"/>
            <a:ext cx="289983" cy="294217"/>
          </a:xfrm>
          <a:custGeom>
            <a:avLst/>
            <a:gdLst>
              <a:gd name="T0" fmla="*/ 130622386 w 462"/>
              <a:gd name="T1" fmla="*/ 5162819 h 461"/>
              <a:gd name="T2" fmla="*/ 130622386 w 462"/>
              <a:gd name="T3" fmla="*/ 5162819 h 461"/>
              <a:gd name="T4" fmla="*/ 0 w 462"/>
              <a:gd name="T5" fmla="*/ 137105759 h 461"/>
              <a:gd name="T6" fmla="*/ 130622386 w 462"/>
              <a:gd name="T7" fmla="*/ 263885880 h 461"/>
              <a:gd name="T8" fmla="*/ 261813068 w 462"/>
              <a:gd name="T9" fmla="*/ 131942940 h 461"/>
              <a:gd name="T10" fmla="*/ 130622386 w 462"/>
              <a:gd name="T11" fmla="*/ 5162819 h 461"/>
              <a:gd name="T12" fmla="*/ 140845086 w 462"/>
              <a:gd name="T13" fmla="*/ 45319718 h 461"/>
              <a:gd name="T14" fmla="*/ 140845086 w 462"/>
              <a:gd name="T15" fmla="*/ 45319718 h 461"/>
              <a:gd name="T16" fmla="*/ 160722663 w 462"/>
              <a:gd name="T17" fmla="*/ 60808651 h 461"/>
              <a:gd name="T18" fmla="*/ 135733736 w 462"/>
              <a:gd name="T19" fmla="*/ 86049681 h 461"/>
              <a:gd name="T20" fmla="*/ 120967982 w 462"/>
              <a:gd name="T21" fmla="*/ 65971470 h 461"/>
              <a:gd name="T22" fmla="*/ 140845086 w 462"/>
              <a:gd name="T23" fmla="*/ 45319718 h 461"/>
              <a:gd name="T24" fmla="*/ 110745283 w 462"/>
              <a:gd name="T25" fmla="*/ 213403343 h 461"/>
              <a:gd name="T26" fmla="*/ 110745283 w 462"/>
              <a:gd name="T27" fmla="*/ 213403343 h 461"/>
              <a:gd name="T28" fmla="*/ 100522583 w 462"/>
              <a:gd name="T29" fmla="*/ 187588296 h 461"/>
              <a:gd name="T30" fmla="*/ 110745283 w 462"/>
              <a:gd name="T31" fmla="*/ 142269054 h 461"/>
              <a:gd name="T32" fmla="*/ 110745283 w 462"/>
              <a:gd name="T33" fmla="*/ 131942940 h 461"/>
              <a:gd name="T34" fmla="*/ 90867706 w 462"/>
              <a:gd name="T35" fmla="*/ 142269054 h 461"/>
              <a:gd name="T36" fmla="*/ 85756356 w 462"/>
              <a:gd name="T37" fmla="*/ 137105759 h 461"/>
              <a:gd name="T38" fmla="*/ 140845086 w 462"/>
              <a:gd name="T39" fmla="*/ 106127893 h 461"/>
              <a:gd name="T40" fmla="*/ 151067785 w 462"/>
              <a:gd name="T41" fmla="*/ 131942940 h 461"/>
              <a:gd name="T42" fmla="*/ 135733736 w 462"/>
              <a:gd name="T43" fmla="*/ 177836199 h 461"/>
              <a:gd name="T44" fmla="*/ 135733736 w 462"/>
              <a:gd name="T45" fmla="*/ 187588296 h 461"/>
              <a:gd name="T46" fmla="*/ 156179135 w 462"/>
              <a:gd name="T47" fmla="*/ 177836199 h 461"/>
              <a:gd name="T48" fmla="*/ 160722663 w 462"/>
              <a:gd name="T49" fmla="*/ 187588296 h 461"/>
              <a:gd name="T50" fmla="*/ 110745283 w 462"/>
              <a:gd name="T51" fmla="*/ 213403343 h 46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62" h="461">
                <a:moveTo>
                  <a:pt x="230" y="9"/>
                </a:moveTo>
                <a:lnTo>
                  <a:pt x="230" y="9"/>
                </a:lnTo>
                <a:cubicBezTo>
                  <a:pt x="98" y="9"/>
                  <a:pt x="0" y="106"/>
                  <a:pt x="0" y="239"/>
                </a:cubicBezTo>
                <a:cubicBezTo>
                  <a:pt x="0" y="363"/>
                  <a:pt x="107" y="460"/>
                  <a:pt x="230" y="460"/>
                </a:cubicBezTo>
                <a:cubicBezTo>
                  <a:pt x="363" y="460"/>
                  <a:pt x="461" y="354"/>
                  <a:pt x="461" y="230"/>
                </a:cubicBezTo>
                <a:cubicBezTo>
                  <a:pt x="461" y="106"/>
                  <a:pt x="355" y="0"/>
                  <a:pt x="230" y="9"/>
                </a:cubicBezTo>
                <a:close/>
                <a:moveTo>
                  <a:pt x="248" y="79"/>
                </a:moveTo>
                <a:lnTo>
                  <a:pt x="248" y="79"/>
                </a:lnTo>
                <a:cubicBezTo>
                  <a:pt x="275" y="79"/>
                  <a:pt x="283" y="97"/>
                  <a:pt x="283" y="106"/>
                </a:cubicBezTo>
                <a:cubicBezTo>
                  <a:pt x="283" y="132"/>
                  <a:pt x="266" y="150"/>
                  <a:pt x="239" y="150"/>
                </a:cubicBezTo>
                <a:cubicBezTo>
                  <a:pt x="222" y="150"/>
                  <a:pt x="213" y="132"/>
                  <a:pt x="213" y="115"/>
                </a:cubicBezTo>
                <a:cubicBezTo>
                  <a:pt x="213" y="106"/>
                  <a:pt x="222" y="79"/>
                  <a:pt x="248" y="79"/>
                </a:cubicBezTo>
                <a:close/>
                <a:moveTo>
                  <a:pt x="195" y="372"/>
                </a:moveTo>
                <a:lnTo>
                  <a:pt x="195" y="372"/>
                </a:lnTo>
                <a:cubicBezTo>
                  <a:pt x="177" y="372"/>
                  <a:pt x="169" y="363"/>
                  <a:pt x="177" y="327"/>
                </a:cubicBezTo>
                <a:cubicBezTo>
                  <a:pt x="195" y="248"/>
                  <a:pt x="195" y="248"/>
                  <a:pt x="195" y="248"/>
                </a:cubicBezTo>
                <a:cubicBezTo>
                  <a:pt x="195" y="239"/>
                  <a:pt x="195" y="230"/>
                  <a:pt x="195" y="230"/>
                </a:cubicBezTo>
                <a:cubicBezTo>
                  <a:pt x="186" y="230"/>
                  <a:pt x="169" y="239"/>
                  <a:pt x="160" y="248"/>
                </a:cubicBezTo>
                <a:cubicBezTo>
                  <a:pt x="151" y="239"/>
                  <a:pt x="151" y="239"/>
                  <a:pt x="151" y="239"/>
                </a:cubicBezTo>
                <a:cubicBezTo>
                  <a:pt x="186" y="204"/>
                  <a:pt x="230" y="185"/>
                  <a:pt x="248" y="185"/>
                </a:cubicBezTo>
                <a:cubicBezTo>
                  <a:pt x="266" y="185"/>
                  <a:pt x="266" y="204"/>
                  <a:pt x="266" y="230"/>
                </a:cubicBezTo>
                <a:cubicBezTo>
                  <a:pt x="239" y="310"/>
                  <a:pt x="239" y="310"/>
                  <a:pt x="239" y="310"/>
                </a:cubicBezTo>
                <a:cubicBezTo>
                  <a:pt x="239" y="327"/>
                  <a:pt x="239" y="327"/>
                  <a:pt x="239" y="327"/>
                </a:cubicBezTo>
                <a:cubicBezTo>
                  <a:pt x="248" y="327"/>
                  <a:pt x="266" y="327"/>
                  <a:pt x="275" y="310"/>
                </a:cubicBezTo>
                <a:cubicBezTo>
                  <a:pt x="283" y="327"/>
                  <a:pt x="283" y="327"/>
                  <a:pt x="283" y="327"/>
                </a:cubicBezTo>
                <a:cubicBezTo>
                  <a:pt x="248" y="363"/>
                  <a:pt x="213" y="372"/>
                  <a:pt x="195" y="372"/>
                </a:cubicBezTo>
                <a:close/>
              </a:path>
            </a:pathLst>
          </a:custGeom>
          <a:solidFill>
            <a:srgbClr val="002957"/>
          </a:solidFill>
          <a:ln>
            <a:noFill/>
          </a:ln>
        </p:spPr>
        <p:txBody>
          <a:bodyPr wrap="none" lIns="121899" tIns="60949" rIns="121899" bIns="60949" anchor="ctr"/>
          <a:lstStyle/>
          <a:p>
            <a:endParaRPr lang="nb-NO" sz="2400"/>
          </a:p>
        </p:txBody>
      </p:sp>
      <p:sp>
        <p:nvSpPr>
          <p:cNvPr id="99341" name="Freeform 13">
            <a:extLst>
              <a:ext uri="{FF2B5EF4-FFF2-40B4-BE49-F238E27FC236}">
                <a16:creationId xmlns:a16="http://schemas.microsoft.com/office/drawing/2014/main" id="{EA5BDA9A-7412-8350-38A8-96C3136B5D83}"/>
              </a:ext>
            </a:extLst>
          </p:cNvPr>
          <p:cNvSpPr>
            <a:spLocks noChangeArrowheads="1"/>
          </p:cNvSpPr>
          <p:nvPr/>
        </p:nvSpPr>
        <p:spPr bwMode="auto">
          <a:xfrm>
            <a:off x="2245785" y="2000251"/>
            <a:ext cx="146049" cy="313267"/>
          </a:xfrm>
          <a:custGeom>
            <a:avLst/>
            <a:gdLst>
              <a:gd name="T0" fmla="*/ 101950912 w 232"/>
              <a:gd name="T1" fmla="*/ 0 h 498"/>
              <a:gd name="T2" fmla="*/ 101950912 w 232"/>
              <a:gd name="T3" fmla="*/ 0 h 498"/>
              <a:gd name="T4" fmla="*/ 127152454 w 232"/>
              <a:gd name="T5" fmla="*/ 29750002 h 498"/>
              <a:gd name="T6" fmla="*/ 91641537 w 232"/>
              <a:gd name="T7" fmla="*/ 64551402 h 498"/>
              <a:gd name="T8" fmla="*/ 61285070 w 232"/>
              <a:gd name="T9" fmla="*/ 34801871 h 498"/>
              <a:gd name="T10" fmla="*/ 101950912 w 232"/>
              <a:gd name="T11" fmla="*/ 0 h 498"/>
              <a:gd name="T12" fmla="*/ 41238454 w 232"/>
              <a:gd name="T13" fmla="*/ 278974769 h 498"/>
              <a:gd name="T14" fmla="*/ 41238454 w 232"/>
              <a:gd name="T15" fmla="*/ 278974769 h 498"/>
              <a:gd name="T16" fmla="*/ 25774152 w 232"/>
              <a:gd name="T17" fmla="*/ 228456076 h 498"/>
              <a:gd name="T18" fmla="*/ 46393379 w 232"/>
              <a:gd name="T19" fmla="*/ 159414019 h 498"/>
              <a:gd name="T20" fmla="*/ 46393379 w 232"/>
              <a:gd name="T21" fmla="*/ 144258411 h 498"/>
              <a:gd name="T22" fmla="*/ 10882462 w 232"/>
              <a:gd name="T23" fmla="*/ 159414019 h 498"/>
              <a:gd name="T24" fmla="*/ 0 w 232"/>
              <a:gd name="T25" fmla="*/ 149310281 h 498"/>
              <a:gd name="T26" fmla="*/ 96795987 w 232"/>
              <a:gd name="T27" fmla="*/ 99914487 h 498"/>
              <a:gd name="T28" fmla="*/ 107105838 w 232"/>
              <a:gd name="T29" fmla="*/ 144258411 h 498"/>
              <a:gd name="T30" fmla="*/ 86486611 w 232"/>
              <a:gd name="T31" fmla="*/ 218913552 h 498"/>
              <a:gd name="T32" fmla="*/ 91641537 w 232"/>
              <a:gd name="T33" fmla="*/ 238559815 h 498"/>
              <a:gd name="T34" fmla="*/ 121997528 w 232"/>
              <a:gd name="T35" fmla="*/ 218913552 h 498"/>
              <a:gd name="T36" fmla="*/ 132307380 w 232"/>
              <a:gd name="T37" fmla="*/ 228456076 h 498"/>
              <a:gd name="T38" fmla="*/ 41238454 w 232"/>
              <a:gd name="T39" fmla="*/ 278974769 h 4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32" h="498">
                <a:moveTo>
                  <a:pt x="178" y="0"/>
                </a:moveTo>
                <a:lnTo>
                  <a:pt x="178" y="0"/>
                </a:lnTo>
                <a:cubicBezTo>
                  <a:pt x="213" y="0"/>
                  <a:pt x="222" y="27"/>
                  <a:pt x="222" y="53"/>
                </a:cubicBezTo>
                <a:cubicBezTo>
                  <a:pt x="222" y="80"/>
                  <a:pt x="196" y="115"/>
                  <a:pt x="160" y="115"/>
                </a:cubicBezTo>
                <a:cubicBezTo>
                  <a:pt x="125" y="115"/>
                  <a:pt x="107" y="97"/>
                  <a:pt x="107" y="62"/>
                </a:cubicBezTo>
                <a:cubicBezTo>
                  <a:pt x="107" y="35"/>
                  <a:pt x="134" y="0"/>
                  <a:pt x="178" y="0"/>
                </a:cubicBezTo>
                <a:close/>
                <a:moveTo>
                  <a:pt x="72" y="497"/>
                </a:moveTo>
                <a:lnTo>
                  <a:pt x="72" y="497"/>
                </a:lnTo>
                <a:cubicBezTo>
                  <a:pt x="45" y="497"/>
                  <a:pt x="28" y="478"/>
                  <a:pt x="45" y="407"/>
                </a:cubicBezTo>
                <a:cubicBezTo>
                  <a:pt x="81" y="284"/>
                  <a:pt x="81" y="284"/>
                  <a:pt x="81" y="284"/>
                </a:cubicBezTo>
                <a:cubicBezTo>
                  <a:pt x="81" y="266"/>
                  <a:pt x="81" y="257"/>
                  <a:pt x="81" y="257"/>
                </a:cubicBezTo>
                <a:cubicBezTo>
                  <a:pt x="72" y="257"/>
                  <a:pt x="37" y="275"/>
                  <a:pt x="19" y="284"/>
                </a:cubicBezTo>
                <a:cubicBezTo>
                  <a:pt x="0" y="266"/>
                  <a:pt x="0" y="266"/>
                  <a:pt x="0" y="266"/>
                </a:cubicBezTo>
                <a:cubicBezTo>
                  <a:pt x="63" y="213"/>
                  <a:pt x="143" y="178"/>
                  <a:pt x="169" y="178"/>
                </a:cubicBezTo>
                <a:cubicBezTo>
                  <a:pt x="196" y="178"/>
                  <a:pt x="205" y="213"/>
                  <a:pt x="187" y="257"/>
                </a:cubicBezTo>
                <a:cubicBezTo>
                  <a:pt x="151" y="390"/>
                  <a:pt x="151" y="390"/>
                  <a:pt x="151" y="390"/>
                </a:cubicBezTo>
                <a:cubicBezTo>
                  <a:pt x="151" y="416"/>
                  <a:pt x="151" y="425"/>
                  <a:pt x="160" y="425"/>
                </a:cubicBezTo>
                <a:cubicBezTo>
                  <a:pt x="160" y="425"/>
                  <a:pt x="187" y="407"/>
                  <a:pt x="213" y="390"/>
                </a:cubicBezTo>
                <a:cubicBezTo>
                  <a:pt x="231" y="407"/>
                  <a:pt x="231" y="407"/>
                  <a:pt x="231" y="407"/>
                </a:cubicBezTo>
                <a:cubicBezTo>
                  <a:pt x="169" y="478"/>
                  <a:pt x="98" y="497"/>
                  <a:pt x="72" y="497"/>
                </a:cubicBezTo>
                <a:close/>
              </a:path>
            </a:pathLst>
          </a:custGeom>
          <a:solidFill>
            <a:srgbClr val="002957"/>
          </a:solidFill>
          <a:ln>
            <a:noFill/>
          </a:ln>
        </p:spPr>
        <p:txBody>
          <a:bodyPr wrap="none" lIns="121899" tIns="60949" rIns="121899" bIns="60949" anchor="ctr"/>
          <a:lstStyle/>
          <a:p>
            <a:endParaRPr lang="nb-NO" sz="2400"/>
          </a:p>
        </p:txBody>
      </p:sp>
      <p:sp>
        <p:nvSpPr>
          <p:cNvPr id="99342" name="Freeform 15">
            <a:extLst>
              <a:ext uri="{FF2B5EF4-FFF2-40B4-BE49-F238E27FC236}">
                <a16:creationId xmlns:a16="http://schemas.microsoft.com/office/drawing/2014/main" id="{8469FB05-3876-FFB8-6382-6F9FDEC0A171}"/>
              </a:ext>
            </a:extLst>
          </p:cNvPr>
          <p:cNvSpPr>
            <a:spLocks noChangeArrowheads="1"/>
          </p:cNvSpPr>
          <p:nvPr/>
        </p:nvSpPr>
        <p:spPr bwMode="auto">
          <a:xfrm>
            <a:off x="9707033" y="2709333"/>
            <a:ext cx="264584" cy="264584"/>
          </a:xfrm>
          <a:custGeom>
            <a:avLst/>
            <a:gdLst>
              <a:gd name="T0" fmla="*/ 122504359 w 417"/>
              <a:gd name="T1" fmla="*/ 0 h 417"/>
              <a:gd name="T2" fmla="*/ 122504359 w 417"/>
              <a:gd name="T3" fmla="*/ 0 h 417"/>
              <a:gd name="T4" fmla="*/ 0 w 417"/>
              <a:gd name="T5" fmla="*/ 115851979 h 417"/>
              <a:gd name="T6" fmla="*/ 122504359 w 417"/>
              <a:gd name="T7" fmla="*/ 236246922 h 417"/>
              <a:gd name="T8" fmla="*/ 239256899 w 417"/>
              <a:gd name="T9" fmla="*/ 115851979 h 417"/>
              <a:gd name="T10" fmla="*/ 122504359 w 417"/>
              <a:gd name="T11" fmla="*/ 0 h 417"/>
              <a:gd name="T12" fmla="*/ 147810171 w 417"/>
              <a:gd name="T13" fmla="*/ 115851979 h 417"/>
              <a:gd name="T14" fmla="*/ 147810171 w 417"/>
              <a:gd name="T15" fmla="*/ 115851979 h 417"/>
              <a:gd name="T16" fmla="*/ 188644798 w 417"/>
              <a:gd name="T17" fmla="*/ 161283988 h 417"/>
              <a:gd name="T18" fmla="*/ 163338986 w 417"/>
              <a:gd name="T19" fmla="*/ 186271475 h 417"/>
              <a:gd name="T20" fmla="*/ 122504359 w 417"/>
              <a:gd name="T21" fmla="*/ 140839466 h 417"/>
              <a:gd name="T22" fmla="*/ 75917912 w 417"/>
              <a:gd name="T23" fmla="*/ 186271475 h 417"/>
              <a:gd name="T24" fmla="*/ 50612100 w 417"/>
              <a:gd name="T25" fmla="*/ 161283988 h 417"/>
              <a:gd name="T26" fmla="*/ 96622841 w 417"/>
              <a:gd name="T27" fmla="*/ 115851979 h 417"/>
              <a:gd name="T28" fmla="*/ 50612100 w 417"/>
              <a:gd name="T29" fmla="*/ 76098556 h 417"/>
              <a:gd name="T30" fmla="*/ 75917912 w 417"/>
              <a:gd name="T31" fmla="*/ 50543258 h 417"/>
              <a:gd name="T32" fmla="*/ 122504359 w 417"/>
              <a:gd name="T33" fmla="*/ 90296207 h 417"/>
              <a:gd name="T34" fmla="*/ 163338986 w 417"/>
              <a:gd name="T35" fmla="*/ 50543258 h 417"/>
              <a:gd name="T36" fmla="*/ 188644798 w 417"/>
              <a:gd name="T37" fmla="*/ 76098556 h 417"/>
              <a:gd name="T38" fmla="*/ 147810171 w 417"/>
              <a:gd name="T39" fmla="*/ 115851979 h 4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17" h="417">
                <a:moveTo>
                  <a:pt x="213" y="0"/>
                </a:moveTo>
                <a:lnTo>
                  <a:pt x="213" y="0"/>
                </a:lnTo>
                <a:cubicBezTo>
                  <a:pt x="97" y="0"/>
                  <a:pt x="0" y="89"/>
                  <a:pt x="0" y="204"/>
                </a:cubicBezTo>
                <a:cubicBezTo>
                  <a:pt x="0" y="319"/>
                  <a:pt x="97" y="416"/>
                  <a:pt x="213" y="416"/>
                </a:cubicBezTo>
                <a:cubicBezTo>
                  <a:pt x="328" y="416"/>
                  <a:pt x="416" y="319"/>
                  <a:pt x="416" y="204"/>
                </a:cubicBezTo>
                <a:cubicBezTo>
                  <a:pt x="416" y="89"/>
                  <a:pt x="328" y="0"/>
                  <a:pt x="213" y="0"/>
                </a:cubicBezTo>
                <a:close/>
                <a:moveTo>
                  <a:pt x="257" y="204"/>
                </a:moveTo>
                <a:lnTo>
                  <a:pt x="257" y="204"/>
                </a:lnTo>
                <a:cubicBezTo>
                  <a:pt x="328" y="284"/>
                  <a:pt x="328" y="284"/>
                  <a:pt x="328" y="284"/>
                </a:cubicBezTo>
                <a:cubicBezTo>
                  <a:pt x="284" y="328"/>
                  <a:pt x="284" y="328"/>
                  <a:pt x="284" y="328"/>
                </a:cubicBezTo>
                <a:cubicBezTo>
                  <a:pt x="213" y="248"/>
                  <a:pt x="213" y="248"/>
                  <a:pt x="213" y="248"/>
                </a:cubicBezTo>
                <a:cubicBezTo>
                  <a:pt x="132" y="328"/>
                  <a:pt x="132" y="328"/>
                  <a:pt x="132" y="328"/>
                </a:cubicBezTo>
                <a:cubicBezTo>
                  <a:pt x="88" y="284"/>
                  <a:pt x="88" y="284"/>
                  <a:pt x="88" y="284"/>
                </a:cubicBezTo>
                <a:cubicBezTo>
                  <a:pt x="168" y="204"/>
                  <a:pt x="168" y="204"/>
                  <a:pt x="168" y="204"/>
                </a:cubicBezTo>
                <a:cubicBezTo>
                  <a:pt x="88" y="134"/>
                  <a:pt x="88" y="134"/>
                  <a:pt x="88" y="134"/>
                </a:cubicBezTo>
                <a:cubicBezTo>
                  <a:pt x="132" y="89"/>
                  <a:pt x="132" y="89"/>
                  <a:pt x="132" y="89"/>
                </a:cubicBezTo>
                <a:cubicBezTo>
                  <a:pt x="213" y="159"/>
                  <a:pt x="213" y="159"/>
                  <a:pt x="213" y="159"/>
                </a:cubicBezTo>
                <a:cubicBezTo>
                  <a:pt x="284" y="89"/>
                  <a:pt x="284" y="89"/>
                  <a:pt x="284" y="89"/>
                </a:cubicBezTo>
                <a:cubicBezTo>
                  <a:pt x="328" y="134"/>
                  <a:pt x="328" y="134"/>
                  <a:pt x="328" y="134"/>
                </a:cubicBezTo>
                <a:lnTo>
                  <a:pt x="257" y="204"/>
                </a:lnTo>
                <a:close/>
              </a:path>
            </a:pathLst>
          </a:custGeom>
          <a:solidFill>
            <a:srgbClr val="002957"/>
          </a:solidFill>
          <a:ln>
            <a:noFill/>
          </a:ln>
        </p:spPr>
        <p:txBody>
          <a:bodyPr wrap="none" lIns="121899" tIns="60949" rIns="121899" bIns="60949" anchor="ctr"/>
          <a:lstStyle/>
          <a:p>
            <a:endParaRPr lang="nb-NO" sz="2400"/>
          </a:p>
        </p:txBody>
      </p:sp>
      <p:sp>
        <p:nvSpPr>
          <p:cNvPr id="99343" name="Freeform 17">
            <a:extLst>
              <a:ext uri="{FF2B5EF4-FFF2-40B4-BE49-F238E27FC236}">
                <a16:creationId xmlns:a16="http://schemas.microsoft.com/office/drawing/2014/main" id="{2634407E-0B13-879C-441C-217BDC8F16E0}"/>
              </a:ext>
            </a:extLst>
          </p:cNvPr>
          <p:cNvSpPr>
            <a:spLocks noChangeArrowheads="1"/>
          </p:cNvSpPr>
          <p:nvPr/>
        </p:nvSpPr>
        <p:spPr bwMode="auto">
          <a:xfrm>
            <a:off x="4724401" y="2679701"/>
            <a:ext cx="292100" cy="292100"/>
          </a:xfrm>
          <a:custGeom>
            <a:avLst/>
            <a:gdLst>
              <a:gd name="T0" fmla="*/ 131760025 w 461"/>
              <a:gd name="T1" fmla="*/ 5133353 h 461"/>
              <a:gd name="T2" fmla="*/ 131760025 w 461"/>
              <a:gd name="T3" fmla="*/ 5133353 h 461"/>
              <a:gd name="T4" fmla="*/ 0 w 461"/>
              <a:gd name="T5" fmla="*/ 136323375 h 461"/>
              <a:gd name="T6" fmla="*/ 131760025 w 461"/>
              <a:gd name="T7" fmla="*/ 262380043 h 461"/>
              <a:gd name="T8" fmla="*/ 262379568 w 461"/>
              <a:gd name="T9" fmla="*/ 131190021 h 461"/>
              <a:gd name="T10" fmla="*/ 131760025 w 461"/>
              <a:gd name="T11" fmla="*/ 5133353 h 461"/>
              <a:gd name="T12" fmla="*/ 131760025 w 461"/>
              <a:gd name="T13" fmla="*/ 212185567 h 461"/>
              <a:gd name="T14" fmla="*/ 131760025 w 461"/>
              <a:gd name="T15" fmla="*/ 212185567 h 461"/>
              <a:gd name="T16" fmla="*/ 126056193 w 461"/>
              <a:gd name="T17" fmla="*/ 212185567 h 461"/>
              <a:gd name="T18" fmla="*/ 111226137 w 461"/>
              <a:gd name="T19" fmla="*/ 191651679 h 461"/>
              <a:gd name="T20" fmla="*/ 131760025 w 461"/>
              <a:gd name="T21" fmla="*/ 171687794 h 461"/>
              <a:gd name="T22" fmla="*/ 131760025 w 461"/>
              <a:gd name="T23" fmla="*/ 171687794 h 461"/>
              <a:gd name="T24" fmla="*/ 146590556 w 461"/>
              <a:gd name="T25" fmla="*/ 191651679 h 461"/>
              <a:gd name="T26" fmla="*/ 131760025 w 461"/>
              <a:gd name="T27" fmla="*/ 212185567 h 461"/>
              <a:gd name="T28" fmla="*/ 176821148 w 461"/>
              <a:gd name="T29" fmla="*/ 121493318 h 461"/>
              <a:gd name="T30" fmla="*/ 176821148 w 461"/>
              <a:gd name="T31" fmla="*/ 121493318 h 461"/>
              <a:gd name="T32" fmla="*/ 161991091 w 461"/>
              <a:gd name="T33" fmla="*/ 131190021 h 461"/>
              <a:gd name="T34" fmla="*/ 151723910 w 461"/>
              <a:gd name="T35" fmla="*/ 141457203 h 461"/>
              <a:gd name="T36" fmla="*/ 146590556 w 461"/>
              <a:gd name="T37" fmla="*/ 146590556 h 461"/>
              <a:gd name="T38" fmla="*/ 141456728 w 461"/>
              <a:gd name="T39" fmla="*/ 156287259 h 461"/>
              <a:gd name="T40" fmla="*/ 141456728 w 461"/>
              <a:gd name="T41" fmla="*/ 156287259 h 461"/>
              <a:gd name="T42" fmla="*/ 111226137 w 461"/>
              <a:gd name="T43" fmla="*/ 156287259 h 461"/>
              <a:gd name="T44" fmla="*/ 111226137 w 461"/>
              <a:gd name="T45" fmla="*/ 156287259 h 461"/>
              <a:gd name="T46" fmla="*/ 116359490 w 461"/>
              <a:gd name="T47" fmla="*/ 131190021 h 461"/>
              <a:gd name="T48" fmla="*/ 141456728 w 461"/>
              <a:gd name="T49" fmla="*/ 116359965 h 461"/>
              <a:gd name="T50" fmla="*/ 146590556 w 461"/>
              <a:gd name="T51" fmla="*/ 111226137 h 461"/>
              <a:gd name="T52" fmla="*/ 151723910 w 461"/>
              <a:gd name="T53" fmla="*/ 100388952 h 461"/>
              <a:gd name="T54" fmla="*/ 146590556 w 461"/>
              <a:gd name="T55" fmla="*/ 85558895 h 461"/>
              <a:gd name="T56" fmla="*/ 131760025 w 461"/>
              <a:gd name="T57" fmla="*/ 80425067 h 461"/>
              <a:gd name="T58" fmla="*/ 116359490 w 461"/>
              <a:gd name="T59" fmla="*/ 85558895 h 461"/>
              <a:gd name="T60" fmla="*/ 111226137 w 461"/>
              <a:gd name="T61" fmla="*/ 100388952 h 461"/>
              <a:gd name="T62" fmla="*/ 111226137 w 461"/>
              <a:gd name="T63" fmla="*/ 105522305 h 461"/>
              <a:gd name="T64" fmla="*/ 80995545 w 461"/>
              <a:gd name="T65" fmla="*/ 105522305 h 461"/>
              <a:gd name="T66" fmla="*/ 80995545 w 461"/>
              <a:gd name="T67" fmla="*/ 100388952 h 461"/>
              <a:gd name="T68" fmla="*/ 100958955 w 461"/>
              <a:gd name="T69" fmla="*/ 60461657 h 461"/>
              <a:gd name="T70" fmla="*/ 131760025 w 461"/>
              <a:gd name="T71" fmla="*/ 55327829 h 461"/>
              <a:gd name="T72" fmla="*/ 167124444 w 461"/>
              <a:gd name="T73" fmla="*/ 65595011 h 461"/>
              <a:gd name="T74" fmla="*/ 181954501 w 461"/>
              <a:gd name="T75" fmla="*/ 95825602 h 461"/>
              <a:gd name="T76" fmla="*/ 176821148 w 461"/>
              <a:gd name="T77" fmla="*/ 121493318 h 4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61" h="461">
                <a:moveTo>
                  <a:pt x="231" y="9"/>
                </a:moveTo>
                <a:lnTo>
                  <a:pt x="231" y="9"/>
                </a:lnTo>
                <a:cubicBezTo>
                  <a:pt x="97" y="9"/>
                  <a:pt x="0" y="106"/>
                  <a:pt x="0" y="239"/>
                </a:cubicBezTo>
                <a:cubicBezTo>
                  <a:pt x="0" y="363"/>
                  <a:pt x="106" y="460"/>
                  <a:pt x="231" y="460"/>
                </a:cubicBezTo>
                <a:cubicBezTo>
                  <a:pt x="363" y="460"/>
                  <a:pt x="460" y="354"/>
                  <a:pt x="460" y="230"/>
                </a:cubicBezTo>
                <a:cubicBezTo>
                  <a:pt x="460" y="106"/>
                  <a:pt x="354" y="0"/>
                  <a:pt x="231" y="9"/>
                </a:cubicBezTo>
                <a:close/>
                <a:moveTo>
                  <a:pt x="231" y="372"/>
                </a:moveTo>
                <a:lnTo>
                  <a:pt x="231" y="372"/>
                </a:lnTo>
                <a:cubicBezTo>
                  <a:pt x="221" y="372"/>
                  <a:pt x="221" y="372"/>
                  <a:pt x="221" y="372"/>
                </a:cubicBezTo>
                <a:cubicBezTo>
                  <a:pt x="204" y="372"/>
                  <a:pt x="195" y="354"/>
                  <a:pt x="195" y="336"/>
                </a:cubicBezTo>
                <a:cubicBezTo>
                  <a:pt x="195" y="319"/>
                  <a:pt x="204" y="301"/>
                  <a:pt x="231" y="301"/>
                </a:cubicBezTo>
                <a:cubicBezTo>
                  <a:pt x="248" y="310"/>
                  <a:pt x="257" y="319"/>
                  <a:pt x="257" y="336"/>
                </a:cubicBezTo>
                <a:cubicBezTo>
                  <a:pt x="257" y="363"/>
                  <a:pt x="248" y="372"/>
                  <a:pt x="231" y="372"/>
                </a:cubicBezTo>
                <a:close/>
                <a:moveTo>
                  <a:pt x="310" y="213"/>
                </a:moveTo>
                <a:lnTo>
                  <a:pt x="310" y="213"/>
                </a:lnTo>
                <a:cubicBezTo>
                  <a:pt x="301" y="213"/>
                  <a:pt x="293" y="221"/>
                  <a:pt x="284" y="230"/>
                </a:cubicBezTo>
                <a:cubicBezTo>
                  <a:pt x="266" y="248"/>
                  <a:pt x="266" y="248"/>
                  <a:pt x="266" y="248"/>
                </a:cubicBezTo>
                <a:cubicBezTo>
                  <a:pt x="257" y="248"/>
                  <a:pt x="257" y="257"/>
                  <a:pt x="257" y="257"/>
                </a:cubicBezTo>
                <a:cubicBezTo>
                  <a:pt x="248" y="266"/>
                  <a:pt x="248" y="266"/>
                  <a:pt x="248" y="274"/>
                </a:cubicBezTo>
                <a:cubicBezTo>
                  <a:pt x="195" y="274"/>
                  <a:pt x="195" y="274"/>
                  <a:pt x="195" y="274"/>
                </a:cubicBezTo>
                <a:cubicBezTo>
                  <a:pt x="195" y="257"/>
                  <a:pt x="195" y="248"/>
                  <a:pt x="204" y="230"/>
                </a:cubicBezTo>
                <a:cubicBezTo>
                  <a:pt x="221" y="221"/>
                  <a:pt x="248" y="204"/>
                  <a:pt x="248" y="204"/>
                </a:cubicBezTo>
                <a:lnTo>
                  <a:pt x="257" y="195"/>
                </a:lnTo>
                <a:cubicBezTo>
                  <a:pt x="257" y="185"/>
                  <a:pt x="266" y="176"/>
                  <a:pt x="266" y="176"/>
                </a:cubicBezTo>
                <a:cubicBezTo>
                  <a:pt x="266" y="168"/>
                  <a:pt x="257" y="160"/>
                  <a:pt x="257" y="150"/>
                </a:cubicBezTo>
                <a:cubicBezTo>
                  <a:pt x="248" y="141"/>
                  <a:pt x="240" y="141"/>
                  <a:pt x="231" y="141"/>
                </a:cubicBezTo>
                <a:cubicBezTo>
                  <a:pt x="221" y="141"/>
                  <a:pt x="213" y="141"/>
                  <a:pt x="204" y="150"/>
                </a:cubicBezTo>
                <a:cubicBezTo>
                  <a:pt x="195" y="160"/>
                  <a:pt x="195" y="168"/>
                  <a:pt x="195" y="176"/>
                </a:cubicBezTo>
                <a:cubicBezTo>
                  <a:pt x="195" y="185"/>
                  <a:pt x="195" y="185"/>
                  <a:pt x="195" y="185"/>
                </a:cubicBezTo>
                <a:cubicBezTo>
                  <a:pt x="142" y="185"/>
                  <a:pt x="142" y="185"/>
                  <a:pt x="142" y="185"/>
                </a:cubicBezTo>
                <a:cubicBezTo>
                  <a:pt x="142" y="176"/>
                  <a:pt x="142" y="176"/>
                  <a:pt x="142" y="176"/>
                </a:cubicBezTo>
                <a:cubicBezTo>
                  <a:pt x="142" y="141"/>
                  <a:pt x="150" y="123"/>
                  <a:pt x="177" y="106"/>
                </a:cubicBezTo>
                <a:cubicBezTo>
                  <a:pt x="186" y="97"/>
                  <a:pt x="204" y="97"/>
                  <a:pt x="231" y="97"/>
                </a:cubicBezTo>
                <a:cubicBezTo>
                  <a:pt x="257" y="97"/>
                  <a:pt x="275" y="97"/>
                  <a:pt x="293" y="115"/>
                </a:cubicBezTo>
                <a:cubicBezTo>
                  <a:pt x="310" y="123"/>
                  <a:pt x="319" y="141"/>
                  <a:pt x="319" y="168"/>
                </a:cubicBezTo>
                <a:cubicBezTo>
                  <a:pt x="319" y="185"/>
                  <a:pt x="319" y="195"/>
                  <a:pt x="310" y="213"/>
                </a:cubicBezTo>
                <a:close/>
              </a:path>
            </a:pathLst>
          </a:custGeom>
          <a:solidFill>
            <a:srgbClr val="002957"/>
          </a:solidFill>
          <a:ln>
            <a:noFill/>
          </a:ln>
        </p:spPr>
        <p:txBody>
          <a:bodyPr wrap="none" lIns="121899" tIns="60949" rIns="121899" bIns="60949" anchor="ctr"/>
          <a:lstStyle/>
          <a:p>
            <a:endParaRPr lang="nb-NO" sz="2400"/>
          </a:p>
        </p:txBody>
      </p:sp>
      <p:sp>
        <p:nvSpPr>
          <p:cNvPr id="99344" name="Freeform 18">
            <a:extLst>
              <a:ext uri="{FF2B5EF4-FFF2-40B4-BE49-F238E27FC236}">
                <a16:creationId xmlns:a16="http://schemas.microsoft.com/office/drawing/2014/main" id="{0159D627-7E96-B4D1-5052-7FDF05B4D8D0}"/>
              </a:ext>
            </a:extLst>
          </p:cNvPr>
          <p:cNvSpPr>
            <a:spLocks noChangeArrowheads="1"/>
          </p:cNvSpPr>
          <p:nvPr/>
        </p:nvSpPr>
        <p:spPr bwMode="auto">
          <a:xfrm>
            <a:off x="11000318" y="2749551"/>
            <a:ext cx="179916" cy="186267"/>
          </a:xfrm>
          <a:custGeom>
            <a:avLst/>
            <a:gdLst>
              <a:gd name="T0" fmla="*/ 151491205 w 285"/>
              <a:gd name="T1" fmla="*/ 72215852 h 294"/>
              <a:gd name="T2" fmla="*/ 151491205 w 285"/>
              <a:gd name="T3" fmla="*/ 72215852 h 294"/>
              <a:gd name="T4" fmla="*/ 96039885 w 285"/>
              <a:gd name="T5" fmla="*/ 72215852 h 294"/>
              <a:gd name="T6" fmla="*/ 96039885 w 285"/>
              <a:gd name="T7" fmla="*/ 10398911 h 294"/>
              <a:gd name="T8" fmla="*/ 80604590 w 285"/>
              <a:gd name="T9" fmla="*/ 0 h 294"/>
              <a:gd name="T10" fmla="*/ 65741359 w 285"/>
              <a:gd name="T11" fmla="*/ 10398911 h 294"/>
              <a:gd name="T12" fmla="*/ 65741359 w 285"/>
              <a:gd name="T13" fmla="*/ 72215852 h 294"/>
              <a:gd name="T14" fmla="*/ 5144782 w 285"/>
              <a:gd name="T15" fmla="*/ 72215852 h 294"/>
              <a:gd name="T16" fmla="*/ 0 w 285"/>
              <a:gd name="T17" fmla="*/ 82037284 h 294"/>
              <a:gd name="T18" fmla="*/ 5144782 w 285"/>
              <a:gd name="T19" fmla="*/ 97636367 h 294"/>
              <a:gd name="T20" fmla="*/ 65741359 w 285"/>
              <a:gd name="T21" fmla="*/ 97636367 h 294"/>
              <a:gd name="T22" fmla="*/ 65741359 w 285"/>
              <a:gd name="T23" fmla="*/ 158875352 h 294"/>
              <a:gd name="T24" fmla="*/ 80604590 w 285"/>
              <a:gd name="T25" fmla="*/ 169274263 h 294"/>
              <a:gd name="T26" fmla="*/ 96039885 w 285"/>
              <a:gd name="T27" fmla="*/ 158875352 h 294"/>
              <a:gd name="T28" fmla="*/ 96039885 w 285"/>
              <a:gd name="T29" fmla="*/ 97636367 h 294"/>
              <a:gd name="T30" fmla="*/ 151491205 w 285"/>
              <a:gd name="T31" fmla="*/ 97636367 h 294"/>
              <a:gd name="T32" fmla="*/ 162352834 w 285"/>
              <a:gd name="T33" fmla="*/ 82037284 h 294"/>
              <a:gd name="T34" fmla="*/ 151491205 w 285"/>
              <a:gd name="T35" fmla="*/ 72215852 h 2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85" h="294">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rgbClr val="002957"/>
          </a:solidFill>
          <a:ln>
            <a:noFill/>
          </a:ln>
        </p:spPr>
        <p:txBody>
          <a:bodyPr wrap="none" lIns="121899" tIns="60949" rIns="121899" bIns="60949" anchor="ctr"/>
          <a:lstStyle/>
          <a:p>
            <a:endParaRPr lang="nb-NO" sz="2400"/>
          </a:p>
        </p:txBody>
      </p:sp>
      <p:sp>
        <p:nvSpPr>
          <p:cNvPr id="99345" name="Freeform 19">
            <a:extLst>
              <a:ext uri="{FF2B5EF4-FFF2-40B4-BE49-F238E27FC236}">
                <a16:creationId xmlns:a16="http://schemas.microsoft.com/office/drawing/2014/main" id="{2EC0BCDA-B771-8CDF-86CC-6901A963EEC2}"/>
              </a:ext>
            </a:extLst>
          </p:cNvPr>
          <p:cNvSpPr>
            <a:spLocks noChangeArrowheads="1"/>
          </p:cNvSpPr>
          <p:nvPr/>
        </p:nvSpPr>
        <p:spPr bwMode="auto">
          <a:xfrm>
            <a:off x="10375900" y="2825752"/>
            <a:ext cx="179917" cy="29633"/>
          </a:xfrm>
          <a:custGeom>
            <a:avLst/>
            <a:gdLst>
              <a:gd name="T0" fmla="*/ 149402841 w 283"/>
              <a:gd name="T1" fmla="*/ 0 h 45"/>
              <a:gd name="T2" fmla="*/ 149402841 w 283"/>
              <a:gd name="T3" fmla="*/ 0 h 45"/>
              <a:gd name="T4" fmla="*/ 5074292 w 283"/>
              <a:gd name="T5" fmla="*/ 0 h 45"/>
              <a:gd name="T6" fmla="*/ 0 w 283"/>
              <a:gd name="T7" fmla="*/ 10234724 h 45"/>
              <a:gd name="T8" fmla="*/ 5074292 w 283"/>
              <a:gd name="T9" fmla="*/ 26490333 h 45"/>
              <a:gd name="T10" fmla="*/ 149402841 w 283"/>
              <a:gd name="T11" fmla="*/ 26490333 h 45"/>
              <a:gd name="T12" fmla="*/ 158987090 w 283"/>
              <a:gd name="T13" fmla="*/ 10234724 h 45"/>
              <a:gd name="T14" fmla="*/ 149402841 w 283"/>
              <a:gd name="T15" fmla="*/ 0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3" h="45">
                <a:moveTo>
                  <a:pt x="265" y="0"/>
                </a:moveTo>
                <a:lnTo>
                  <a:pt x="265" y="0"/>
                </a:lnTo>
                <a:cubicBezTo>
                  <a:pt x="9" y="0"/>
                  <a:pt x="9" y="0"/>
                  <a:pt x="9" y="0"/>
                </a:cubicBezTo>
                <a:cubicBezTo>
                  <a:pt x="0" y="0"/>
                  <a:pt x="0" y="8"/>
                  <a:pt x="0" y="17"/>
                </a:cubicBezTo>
                <a:cubicBezTo>
                  <a:pt x="0" y="35"/>
                  <a:pt x="0" y="44"/>
                  <a:pt x="9" y="44"/>
                </a:cubicBezTo>
                <a:cubicBezTo>
                  <a:pt x="265" y="44"/>
                  <a:pt x="265" y="44"/>
                  <a:pt x="265" y="44"/>
                </a:cubicBezTo>
                <a:cubicBezTo>
                  <a:pt x="282" y="44"/>
                  <a:pt x="282" y="35"/>
                  <a:pt x="282" y="17"/>
                </a:cubicBezTo>
                <a:cubicBezTo>
                  <a:pt x="282" y="8"/>
                  <a:pt x="282" y="0"/>
                  <a:pt x="265" y="0"/>
                </a:cubicBezTo>
              </a:path>
            </a:pathLst>
          </a:custGeom>
          <a:solidFill>
            <a:srgbClr val="002957"/>
          </a:solidFill>
          <a:ln>
            <a:noFill/>
          </a:ln>
        </p:spPr>
        <p:txBody>
          <a:bodyPr wrap="none" lIns="121899" tIns="60949" rIns="121899" bIns="60949" anchor="ctr"/>
          <a:lstStyle/>
          <a:p>
            <a:endParaRPr lang="nb-NO" sz="2400"/>
          </a:p>
        </p:txBody>
      </p:sp>
      <p:sp>
        <p:nvSpPr>
          <p:cNvPr id="99346" name="Freeform 20">
            <a:extLst>
              <a:ext uri="{FF2B5EF4-FFF2-40B4-BE49-F238E27FC236}">
                <a16:creationId xmlns:a16="http://schemas.microsoft.com/office/drawing/2014/main" id="{7BE25500-FBB4-E761-5D9C-3F247A976347}"/>
              </a:ext>
            </a:extLst>
          </p:cNvPr>
          <p:cNvSpPr>
            <a:spLocks noChangeArrowheads="1"/>
          </p:cNvSpPr>
          <p:nvPr/>
        </p:nvSpPr>
        <p:spPr bwMode="auto">
          <a:xfrm>
            <a:off x="2840567" y="3287184"/>
            <a:ext cx="313267" cy="319616"/>
          </a:xfrm>
          <a:custGeom>
            <a:avLst/>
            <a:gdLst>
              <a:gd name="T0" fmla="*/ 267152996 w 497"/>
              <a:gd name="T1" fmla="*/ 4532115 h 505"/>
              <a:gd name="T2" fmla="*/ 267152996 w 497"/>
              <a:gd name="T3" fmla="*/ 4532115 h 505"/>
              <a:gd name="T4" fmla="*/ 257469464 w 497"/>
              <a:gd name="T5" fmla="*/ 0 h 505"/>
              <a:gd name="T6" fmla="*/ 252342888 w 497"/>
              <a:gd name="T7" fmla="*/ 9630390 h 505"/>
              <a:gd name="T8" fmla="*/ 217026001 w 497"/>
              <a:gd name="T9" fmla="*/ 95170163 h 505"/>
              <a:gd name="T10" fmla="*/ 211899425 w 497"/>
              <a:gd name="T11" fmla="*/ 79875338 h 505"/>
              <a:gd name="T12" fmla="*/ 197089316 w 497"/>
              <a:gd name="T13" fmla="*/ 74776590 h 505"/>
              <a:gd name="T14" fmla="*/ 150950132 w 497"/>
              <a:gd name="T15" fmla="*/ 74776590 h 505"/>
              <a:gd name="T16" fmla="*/ 136709169 w 497"/>
              <a:gd name="T17" fmla="*/ 79875338 h 505"/>
              <a:gd name="T18" fmla="*/ 5126576 w 497"/>
              <a:gd name="T19" fmla="*/ 169947226 h 505"/>
              <a:gd name="T20" fmla="*/ 5126576 w 497"/>
              <a:gd name="T21" fmla="*/ 190340799 h 505"/>
              <a:gd name="T22" fmla="*/ 60380148 w 497"/>
              <a:gd name="T23" fmla="*/ 275314412 h 505"/>
              <a:gd name="T24" fmla="*/ 80886452 w 497"/>
              <a:gd name="T25" fmla="*/ 280412687 h 505"/>
              <a:gd name="T26" fmla="*/ 211899425 w 497"/>
              <a:gd name="T27" fmla="*/ 185242524 h 505"/>
              <a:gd name="T28" fmla="*/ 222152577 w 497"/>
              <a:gd name="T29" fmla="*/ 175045501 h 505"/>
              <a:gd name="T30" fmla="*/ 236963160 w 497"/>
              <a:gd name="T31" fmla="*/ 129726241 h 505"/>
              <a:gd name="T32" fmla="*/ 232405729 w 497"/>
              <a:gd name="T33" fmla="*/ 114997576 h 505"/>
              <a:gd name="T34" fmla="*/ 227279153 w 497"/>
              <a:gd name="T35" fmla="*/ 104800553 h 505"/>
              <a:gd name="T36" fmla="*/ 267152996 w 497"/>
              <a:gd name="T37" fmla="*/ 4532115 h 505"/>
              <a:gd name="T38" fmla="*/ 206772849 w 497"/>
              <a:gd name="T39" fmla="*/ 139923264 h 505"/>
              <a:gd name="T40" fmla="*/ 206772849 w 497"/>
              <a:gd name="T41" fmla="*/ 139923264 h 505"/>
              <a:gd name="T42" fmla="*/ 176583012 w 497"/>
              <a:gd name="T43" fmla="*/ 129726241 h 505"/>
              <a:gd name="T44" fmla="*/ 181709588 w 497"/>
              <a:gd name="T45" fmla="*/ 99702278 h 505"/>
              <a:gd name="T46" fmla="*/ 206772849 w 497"/>
              <a:gd name="T47" fmla="*/ 99702278 h 505"/>
              <a:gd name="T48" fmla="*/ 202215892 w 497"/>
              <a:gd name="T49" fmla="*/ 104800553 h 505"/>
              <a:gd name="T50" fmla="*/ 197089316 w 497"/>
              <a:gd name="T51" fmla="*/ 114997576 h 505"/>
              <a:gd name="T52" fmla="*/ 202215892 w 497"/>
              <a:gd name="T53" fmla="*/ 120095851 h 505"/>
              <a:gd name="T54" fmla="*/ 206772849 w 497"/>
              <a:gd name="T55" fmla="*/ 120095851 h 505"/>
              <a:gd name="T56" fmla="*/ 217026001 w 497"/>
              <a:gd name="T57" fmla="*/ 114997576 h 505"/>
              <a:gd name="T58" fmla="*/ 206772849 w 497"/>
              <a:gd name="T59" fmla="*/ 139923264 h 50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97" h="505">
                <a:moveTo>
                  <a:pt x="469" y="8"/>
                </a:moveTo>
                <a:lnTo>
                  <a:pt x="469" y="8"/>
                </a:lnTo>
                <a:cubicBezTo>
                  <a:pt x="469" y="8"/>
                  <a:pt x="461" y="0"/>
                  <a:pt x="452" y="0"/>
                </a:cubicBezTo>
                <a:cubicBezTo>
                  <a:pt x="443" y="8"/>
                  <a:pt x="443" y="17"/>
                  <a:pt x="443" y="17"/>
                </a:cubicBezTo>
                <a:cubicBezTo>
                  <a:pt x="461" y="88"/>
                  <a:pt x="416" y="141"/>
                  <a:pt x="381" y="168"/>
                </a:cubicBezTo>
                <a:cubicBezTo>
                  <a:pt x="372" y="141"/>
                  <a:pt x="372" y="141"/>
                  <a:pt x="372" y="141"/>
                </a:cubicBezTo>
                <a:cubicBezTo>
                  <a:pt x="363" y="141"/>
                  <a:pt x="355" y="132"/>
                  <a:pt x="346" y="132"/>
                </a:cubicBezTo>
                <a:cubicBezTo>
                  <a:pt x="265" y="132"/>
                  <a:pt x="265" y="132"/>
                  <a:pt x="265" y="132"/>
                </a:cubicBezTo>
                <a:cubicBezTo>
                  <a:pt x="257" y="132"/>
                  <a:pt x="248" y="132"/>
                  <a:pt x="240" y="141"/>
                </a:cubicBezTo>
                <a:cubicBezTo>
                  <a:pt x="9" y="300"/>
                  <a:pt x="9" y="300"/>
                  <a:pt x="9" y="300"/>
                </a:cubicBezTo>
                <a:cubicBezTo>
                  <a:pt x="0" y="309"/>
                  <a:pt x="0" y="327"/>
                  <a:pt x="9" y="336"/>
                </a:cubicBezTo>
                <a:cubicBezTo>
                  <a:pt x="106" y="486"/>
                  <a:pt x="106" y="486"/>
                  <a:pt x="106" y="486"/>
                </a:cubicBezTo>
                <a:cubicBezTo>
                  <a:pt x="115" y="504"/>
                  <a:pt x="133" y="495"/>
                  <a:pt x="142" y="495"/>
                </a:cubicBezTo>
                <a:cubicBezTo>
                  <a:pt x="372" y="327"/>
                  <a:pt x="372" y="327"/>
                  <a:pt x="372" y="327"/>
                </a:cubicBezTo>
                <a:cubicBezTo>
                  <a:pt x="381" y="327"/>
                  <a:pt x="390" y="309"/>
                  <a:pt x="390" y="309"/>
                </a:cubicBezTo>
                <a:cubicBezTo>
                  <a:pt x="416" y="229"/>
                  <a:pt x="416" y="229"/>
                  <a:pt x="416" y="229"/>
                </a:cubicBezTo>
                <a:cubicBezTo>
                  <a:pt x="416" y="221"/>
                  <a:pt x="416" y="212"/>
                  <a:pt x="408" y="203"/>
                </a:cubicBezTo>
                <a:cubicBezTo>
                  <a:pt x="399" y="185"/>
                  <a:pt x="399" y="185"/>
                  <a:pt x="399" y="185"/>
                </a:cubicBezTo>
                <a:cubicBezTo>
                  <a:pt x="452" y="150"/>
                  <a:pt x="496" y="88"/>
                  <a:pt x="469" y="8"/>
                </a:cubicBezTo>
                <a:close/>
                <a:moveTo>
                  <a:pt x="363" y="247"/>
                </a:moveTo>
                <a:lnTo>
                  <a:pt x="363" y="247"/>
                </a:lnTo>
                <a:cubicBezTo>
                  <a:pt x="346" y="256"/>
                  <a:pt x="319" y="256"/>
                  <a:pt x="310" y="229"/>
                </a:cubicBezTo>
                <a:cubicBezTo>
                  <a:pt x="293" y="212"/>
                  <a:pt x="301" y="194"/>
                  <a:pt x="319" y="176"/>
                </a:cubicBezTo>
                <a:cubicBezTo>
                  <a:pt x="328" y="168"/>
                  <a:pt x="346" y="168"/>
                  <a:pt x="363" y="176"/>
                </a:cubicBezTo>
                <a:cubicBezTo>
                  <a:pt x="355" y="185"/>
                  <a:pt x="355" y="185"/>
                  <a:pt x="355" y="185"/>
                </a:cubicBezTo>
                <a:cubicBezTo>
                  <a:pt x="346" y="185"/>
                  <a:pt x="337" y="194"/>
                  <a:pt x="346" y="203"/>
                </a:cubicBezTo>
                <a:cubicBezTo>
                  <a:pt x="346" y="212"/>
                  <a:pt x="355" y="212"/>
                  <a:pt x="355" y="212"/>
                </a:cubicBezTo>
                <a:cubicBezTo>
                  <a:pt x="363" y="212"/>
                  <a:pt x="363" y="212"/>
                  <a:pt x="363" y="212"/>
                </a:cubicBezTo>
                <a:cubicBezTo>
                  <a:pt x="372" y="212"/>
                  <a:pt x="372" y="212"/>
                  <a:pt x="381" y="203"/>
                </a:cubicBezTo>
                <a:cubicBezTo>
                  <a:pt x="381" y="221"/>
                  <a:pt x="372" y="238"/>
                  <a:pt x="363" y="247"/>
                </a:cubicBezTo>
                <a:close/>
              </a:path>
            </a:pathLst>
          </a:custGeom>
          <a:solidFill>
            <a:srgbClr val="002957"/>
          </a:solidFill>
          <a:ln>
            <a:noFill/>
          </a:ln>
        </p:spPr>
        <p:txBody>
          <a:bodyPr wrap="none" lIns="121899" tIns="60949" rIns="121899" bIns="60949" anchor="ctr"/>
          <a:lstStyle/>
          <a:p>
            <a:endParaRPr lang="nb-NO" sz="2400"/>
          </a:p>
        </p:txBody>
      </p:sp>
      <p:sp>
        <p:nvSpPr>
          <p:cNvPr id="99347" name="Freeform 21">
            <a:extLst>
              <a:ext uri="{FF2B5EF4-FFF2-40B4-BE49-F238E27FC236}">
                <a16:creationId xmlns:a16="http://schemas.microsoft.com/office/drawing/2014/main" id="{366C27C7-482B-AAC8-34CC-E6D244A252AA}"/>
              </a:ext>
            </a:extLst>
          </p:cNvPr>
          <p:cNvSpPr>
            <a:spLocks noChangeArrowheads="1"/>
          </p:cNvSpPr>
          <p:nvPr/>
        </p:nvSpPr>
        <p:spPr bwMode="auto">
          <a:xfrm>
            <a:off x="2834217" y="3983567"/>
            <a:ext cx="313267" cy="175684"/>
          </a:xfrm>
          <a:custGeom>
            <a:avLst/>
            <a:gdLst>
              <a:gd name="T0" fmla="*/ 141836219 w 497"/>
              <a:gd name="T1" fmla="*/ 0 h 276"/>
              <a:gd name="T2" fmla="*/ 141836219 w 497"/>
              <a:gd name="T3" fmla="*/ 0 h 276"/>
              <a:gd name="T4" fmla="*/ 0 w 497"/>
              <a:gd name="T5" fmla="*/ 77361274 h 276"/>
              <a:gd name="T6" fmla="*/ 141836219 w 497"/>
              <a:gd name="T7" fmla="*/ 159957673 h 276"/>
              <a:gd name="T8" fmla="*/ 282532724 w 497"/>
              <a:gd name="T9" fmla="*/ 77361274 h 276"/>
              <a:gd name="T10" fmla="*/ 141836219 w 497"/>
              <a:gd name="T11" fmla="*/ 0 h 276"/>
              <a:gd name="T12" fmla="*/ 141836219 w 497"/>
              <a:gd name="T13" fmla="*/ 139018132 h 276"/>
              <a:gd name="T14" fmla="*/ 141836219 w 497"/>
              <a:gd name="T15" fmla="*/ 139018132 h 276"/>
              <a:gd name="T16" fmla="*/ 80886452 w 497"/>
              <a:gd name="T17" fmla="*/ 77361274 h 276"/>
              <a:gd name="T18" fmla="*/ 141836219 w 497"/>
              <a:gd name="T19" fmla="*/ 15123055 h 276"/>
              <a:gd name="T20" fmla="*/ 202215892 w 497"/>
              <a:gd name="T21" fmla="*/ 77361274 h 276"/>
              <a:gd name="T22" fmla="*/ 141836219 w 497"/>
              <a:gd name="T23" fmla="*/ 139018132 h 276"/>
              <a:gd name="T24" fmla="*/ 141836219 w 497"/>
              <a:gd name="T25" fmla="*/ 77361274 h 276"/>
              <a:gd name="T26" fmla="*/ 141836219 w 497"/>
              <a:gd name="T27" fmla="*/ 77361274 h 276"/>
              <a:gd name="T28" fmla="*/ 141836219 w 497"/>
              <a:gd name="T29" fmla="*/ 45951484 h 276"/>
              <a:gd name="T30" fmla="*/ 111076288 w 497"/>
              <a:gd name="T31" fmla="*/ 77361274 h 276"/>
              <a:gd name="T32" fmla="*/ 141836219 w 497"/>
              <a:gd name="T33" fmla="*/ 108189703 h 276"/>
              <a:gd name="T34" fmla="*/ 172026056 w 497"/>
              <a:gd name="T35" fmla="*/ 77361274 h 276"/>
              <a:gd name="T36" fmla="*/ 141836219 w 497"/>
              <a:gd name="T37" fmla="*/ 77361274 h 2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rgbClr val="002957"/>
          </a:solidFill>
          <a:ln>
            <a:noFill/>
          </a:ln>
        </p:spPr>
        <p:txBody>
          <a:bodyPr wrap="none" lIns="121899" tIns="60949" rIns="121899" bIns="60949" anchor="ctr"/>
          <a:lstStyle/>
          <a:p>
            <a:endParaRPr lang="nb-NO" sz="2400"/>
          </a:p>
        </p:txBody>
      </p:sp>
      <p:sp>
        <p:nvSpPr>
          <p:cNvPr id="99348" name="Freeform 22">
            <a:extLst>
              <a:ext uri="{FF2B5EF4-FFF2-40B4-BE49-F238E27FC236}">
                <a16:creationId xmlns:a16="http://schemas.microsoft.com/office/drawing/2014/main" id="{01E6B44E-87E4-97DF-5F2B-FB72AD50375C}"/>
              </a:ext>
            </a:extLst>
          </p:cNvPr>
          <p:cNvSpPr>
            <a:spLocks noChangeArrowheads="1"/>
          </p:cNvSpPr>
          <p:nvPr/>
        </p:nvSpPr>
        <p:spPr bwMode="auto">
          <a:xfrm>
            <a:off x="2220385" y="3922185"/>
            <a:ext cx="292100" cy="292100"/>
          </a:xfrm>
          <a:custGeom>
            <a:avLst/>
            <a:gdLst>
              <a:gd name="T0" fmla="*/ 131190021 w 461"/>
              <a:gd name="T1" fmla="*/ 4563350 h 461"/>
              <a:gd name="T2" fmla="*/ 131190021 w 461"/>
              <a:gd name="T3" fmla="*/ 4563350 h 461"/>
              <a:gd name="T4" fmla="*/ 0 w 461"/>
              <a:gd name="T5" fmla="*/ 136323375 h 461"/>
              <a:gd name="T6" fmla="*/ 131190021 w 461"/>
              <a:gd name="T7" fmla="*/ 262380043 h 461"/>
              <a:gd name="T8" fmla="*/ 262379568 w 461"/>
              <a:gd name="T9" fmla="*/ 131190021 h 461"/>
              <a:gd name="T10" fmla="*/ 131190021 w 461"/>
              <a:gd name="T11" fmla="*/ 4563350 h 461"/>
              <a:gd name="T12" fmla="*/ 131190021 w 461"/>
              <a:gd name="T13" fmla="*/ 19963885 h 461"/>
              <a:gd name="T14" fmla="*/ 131190021 w 461"/>
              <a:gd name="T15" fmla="*/ 19963885 h 461"/>
              <a:gd name="T16" fmla="*/ 181954501 w 461"/>
              <a:gd name="T17" fmla="*/ 30230591 h 461"/>
              <a:gd name="T18" fmla="*/ 165983488 w 461"/>
              <a:gd name="T19" fmla="*/ 60461657 h 461"/>
              <a:gd name="T20" fmla="*/ 131190021 w 461"/>
              <a:gd name="T21" fmla="*/ 55327829 h 461"/>
              <a:gd name="T22" fmla="*/ 95825602 w 461"/>
              <a:gd name="T23" fmla="*/ 60461657 h 461"/>
              <a:gd name="T24" fmla="*/ 80425067 w 461"/>
              <a:gd name="T25" fmla="*/ 30230591 h 461"/>
              <a:gd name="T26" fmla="*/ 131190021 w 461"/>
              <a:gd name="T27" fmla="*/ 19963885 h 461"/>
              <a:gd name="T28" fmla="*/ 60461183 w 461"/>
              <a:gd name="T29" fmla="*/ 166554441 h 461"/>
              <a:gd name="T30" fmla="*/ 60461183 w 461"/>
              <a:gd name="T31" fmla="*/ 166554441 h 461"/>
              <a:gd name="T32" fmla="*/ 30230591 w 461"/>
              <a:gd name="T33" fmla="*/ 186517851 h 461"/>
              <a:gd name="T34" fmla="*/ 19963885 w 461"/>
              <a:gd name="T35" fmla="*/ 136323375 h 461"/>
              <a:gd name="T36" fmla="*/ 30230591 w 461"/>
              <a:gd name="T37" fmla="*/ 80425067 h 461"/>
              <a:gd name="T38" fmla="*/ 60461183 w 461"/>
              <a:gd name="T39" fmla="*/ 95255599 h 461"/>
              <a:gd name="T40" fmla="*/ 50194476 w 461"/>
              <a:gd name="T41" fmla="*/ 131190021 h 461"/>
              <a:gd name="T42" fmla="*/ 60461183 w 461"/>
              <a:gd name="T43" fmla="*/ 166554441 h 461"/>
              <a:gd name="T44" fmla="*/ 131190021 w 461"/>
              <a:gd name="T45" fmla="*/ 246979508 h 461"/>
              <a:gd name="T46" fmla="*/ 131190021 w 461"/>
              <a:gd name="T47" fmla="*/ 246979508 h 461"/>
              <a:gd name="T48" fmla="*/ 80425067 w 461"/>
              <a:gd name="T49" fmla="*/ 232149452 h 461"/>
              <a:gd name="T50" fmla="*/ 95825602 w 461"/>
              <a:gd name="T51" fmla="*/ 201918386 h 461"/>
              <a:gd name="T52" fmla="*/ 131190021 w 461"/>
              <a:gd name="T53" fmla="*/ 212185567 h 461"/>
              <a:gd name="T54" fmla="*/ 165983488 w 461"/>
              <a:gd name="T55" fmla="*/ 201918386 h 461"/>
              <a:gd name="T56" fmla="*/ 181954501 w 461"/>
              <a:gd name="T57" fmla="*/ 232149452 h 461"/>
              <a:gd name="T58" fmla="*/ 131190021 w 461"/>
              <a:gd name="T59" fmla="*/ 246979508 h 461"/>
              <a:gd name="T60" fmla="*/ 131190021 w 461"/>
              <a:gd name="T61" fmla="*/ 196785032 h 461"/>
              <a:gd name="T62" fmla="*/ 131190021 w 461"/>
              <a:gd name="T63" fmla="*/ 196785032 h 461"/>
              <a:gd name="T64" fmla="*/ 70728364 w 461"/>
              <a:gd name="T65" fmla="*/ 131190021 h 461"/>
              <a:gd name="T66" fmla="*/ 131190021 w 461"/>
              <a:gd name="T67" fmla="*/ 70158361 h 461"/>
              <a:gd name="T68" fmla="*/ 191651204 w 461"/>
              <a:gd name="T69" fmla="*/ 131190021 h 461"/>
              <a:gd name="T70" fmla="*/ 131190021 w 461"/>
              <a:gd name="T71" fmla="*/ 196785032 h 461"/>
              <a:gd name="T72" fmla="*/ 201918386 w 461"/>
              <a:gd name="T73" fmla="*/ 166554441 h 461"/>
              <a:gd name="T74" fmla="*/ 201918386 w 461"/>
              <a:gd name="T75" fmla="*/ 166554441 h 461"/>
              <a:gd name="T76" fmla="*/ 212185092 w 461"/>
              <a:gd name="T77" fmla="*/ 131190021 h 461"/>
              <a:gd name="T78" fmla="*/ 201918386 w 461"/>
              <a:gd name="T79" fmla="*/ 95255599 h 461"/>
              <a:gd name="T80" fmla="*/ 232148977 w 461"/>
              <a:gd name="T81" fmla="*/ 80425067 h 461"/>
              <a:gd name="T82" fmla="*/ 242416158 w 461"/>
              <a:gd name="T83" fmla="*/ 131190021 h 461"/>
              <a:gd name="T84" fmla="*/ 232148977 w 461"/>
              <a:gd name="T85" fmla="*/ 186517851 h 461"/>
              <a:gd name="T86" fmla="*/ 201918386 w 461"/>
              <a:gd name="T87" fmla="*/ 166554441 h 4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rgbClr val="002957"/>
          </a:solidFill>
          <a:ln>
            <a:noFill/>
          </a:ln>
        </p:spPr>
        <p:txBody>
          <a:bodyPr wrap="none" lIns="121899" tIns="60949" rIns="121899" bIns="60949" anchor="ctr"/>
          <a:lstStyle/>
          <a:p>
            <a:endParaRPr lang="nb-NO" sz="2400"/>
          </a:p>
        </p:txBody>
      </p:sp>
      <p:sp>
        <p:nvSpPr>
          <p:cNvPr id="99349" name="Freeform 23">
            <a:extLst>
              <a:ext uri="{FF2B5EF4-FFF2-40B4-BE49-F238E27FC236}">
                <a16:creationId xmlns:a16="http://schemas.microsoft.com/office/drawing/2014/main" id="{F88D8B1E-44A3-D1EE-4DC6-A679B13C0E55}"/>
              </a:ext>
            </a:extLst>
          </p:cNvPr>
          <p:cNvSpPr>
            <a:spLocks noChangeArrowheads="1"/>
          </p:cNvSpPr>
          <p:nvPr/>
        </p:nvSpPr>
        <p:spPr bwMode="auto">
          <a:xfrm>
            <a:off x="982134" y="3939118"/>
            <a:ext cx="268817" cy="264583"/>
          </a:xfrm>
          <a:custGeom>
            <a:avLst/>
            <a:gdLst>
              <a:gd name="T0" fmla="*/ 236900908 w 427"/>
              <a:gd name="T1" fmla="*/ 30482401 h 417"/>
              <a:gd name="T2" fmla="*/ 236900908 w 427"/>
              <a:gd name="T3" fmla="*/ 30482401 h 417"/>
              <a:gd name="T4" fmla="*/ 201593447 w 427"/>
              <a:gd name="T5" fmla="*/ 5176113 h 417"/>
              <a:gd name="T6" fmla="*/ 186787200 w 427"/>
              <a:gd name="T7" fmla="*/ 0 h 417"/>
              <a:gd name="T8" fmla="*/ 50683252 w 427"/>
              <a:gd name="T9" fmla="*/ 0 h 417"/>
              <a:gd name="T10" fmla="*/ 35307461 w 427"/>
              <a:gd name="T11" fmla="*/ 5176113 h 417"/>
              <a:gd name="T12" fmla="*/ 5125422 w 427"/>
              <a:gd name="T13" fmla="*/ 30482401 h 417"/>
              <a:gd name="T14" fmla="*/ 0 w 427"/>
              <a:gd name="T15" fmla="*/ 46010740 h 417"/>
              <a:gd name="T16" fmla="*/ 25056617 w 427"/>
              <a:gd name="T17" fmla="*/ 229479426 h 417"/>
              <a:gd name="T18" fmla="*/ 41001953 w 427"/>
              <a:gd name="T19" fmla="*/ 239256422 h 417"/>
              <a:gd name="T20" fmla="*/ 201593447 w 427"/>
              <a:gd name="T21" fmla="*/ 239256422 h 417"/>
              <a:gd name="T22" fmla="*/ 216969239 w 427"/>
              <a:gd name="T23" fmla="*/ 229479426 h 417"/>
              <a:gd name="T24" fmla="*/ 242595400 w 427"/>
              <a:gd name="T25" fmla="*/ 46010740 h 417"/>
              <a:gd name="T26" fmla="*/ 236900908 w 427"/>
              <a:gd name="T27" fmla="*/ 30482401 h 417"/>
              <a:gd name="T28" fmla="*/ 121297700 w 427"/>
              <a:gd name="T29" fmla="*/ 152986284 h 417"/>
              <a:gd name="T30" fmla="*/ 121297700 w 427"/>
              <a:gd name="T31" fmla="*/ 152986284 h 417"/>
              <a:gd name="T32" fmla="*/ 60933622 w 427"/>
              <a:gd name="T33" fmla="*/ 71317029 h 417"/>
              <a:gd name="T34" fmla="*/ 91115661 w 427"/>
              <a:gd name="T35" fmla="*/ 71317029 h 417"/>
              <a:gd name="T36" fmla="*/ 121297700 w 427"/>
              <a:gd name="T37" fmla="*/ 127679995 h 417"/>
              <a:gd name="T38" fmla="*/ 151479739 w 427"/>
              <a:gd name="T39" fmla="*/ 71317029 h 417"/>
              <a:gd name="T40" fmla="*/ 176536830 w 427"/>
              <a:gd name="T41" fmla="*/ 71317029 h 417"/>
              <a:gd name="T42" fmla="*/ 121297700 w 427"/>
              <a:gd name="T43" fmla="*/ 152986284 h 417"/>
              <a:gd name="T44" fmla="*/ 20501213 w 427"/>
              <a:gd name="T45" fmla="*/ 46010740 h 417"/>
              <a:gd name="T46" fmla="*/ 20501213 w 427"/>
              <a:gd name="T47" fmla="*/ 46010740 h 417"/>
              <a:gd name="T48" fmla="*/ 50683252 w 427"/>
              <a:gd name="T49" fmla="*/ 15528816 h 417"/>
              <a:gd name="T50" fmla="*/ 186787200 w 427"/>
              <a:gd name="T51" fmla="*/ 15528816 h 417"/>
              <a:gd name="T52" fmla="*/ 222663730 w 427"/>
              <a:gd name="T53" fmla="*/ 46010740 h 417"/>
              <a:gd name="T54" fmla="*/ 20501213 w 427"/>
              <a:gd name="T55" fmla="*/ 46010740 h 4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27" h="417">
                <a:moveTo>
                  <a:pt x="416" y="53"/>
                </a:moveTo>
                <a:lnTo>
                  <a:pt x="416" y="53"/>
                </a:lnTo>
                <a:cubicBezTo>
                  <a:pt x="408" y="44"/>
                  <a:pt x="363" y="9"/>
                  <a:pt x="354" y="9"/>
                </a:cubicBezTo>
                <a:cubicBezTo>
                  <a:pt x="354" y="0"/>
                  <a:pt x="337" y="0"/>
                  <a:pt x="328" y="0"/>
                </a:cubicBezTo>
                <a:cubicBezTo>
                  <a:pt x="89" y="0"/>
                  <a:pt x="89" y="0"/>
                  <a:pt x="89" y="0"/>
                </a:cubicBezTo>
                <a:cubicBezTo>
                  <a:pt x="89" y="0"/>
                  <a:pt x="72" y="0"/>
                  <a:pt x="62" y="9"/>
                </a:cubicBezTo>
                <a:cubicBezTo>
                  <a:pt x="62" y="9"/>
                  <a:pt x="18" y="44"/>
                  <a:pt x="9" y="53"/>
                </a:cubicBezTo>
                <a:cubicBezTo>
                  <a:pt x="0" y="53"/>
                  <a:pt x="0" y="62"/>
                  <a:pt x="0" y="80"/>
                </a:cubicBezTo>
                <a:cubicBezTo>
                  <a:pt x="0" y="88"/>
                  <a:pt x="44" y="399"/>
                  <a:pt x="44" y="399"/>
                </a:cubicBezTo>
                <a:cubicBezTo>
                  <a:pt x="53" y="407"/>
                  <a:pt x="62" y="416"/>
                  <a:pt x="72" y="416"/>
                </a:cubicBezTo>
                <a:cubicBezTo>
                  <a:pt x="354" y="416"/>
                  <a:pt x="354" y="416"/>
                  <a:pt x="354" y="416"/>
                </a:cubicBezTo>
                <a:cubicBezTo>
                  <a:pt x="363" y="416"/>
                  <a:pt x="372" y="407"/>
                  <a:pt x="381" y="399"/>
                </a:cubicBezTo>
                <a:cubicBezTo>
                  <a:pt x="381" y="399"/>
                  <a:pt x="426" y="88"/>
                  <a:pt x="426" y="80"/>
                </a:cubicBezTo>
                <a:cubicBezTo>
                  <a:pt x="426" y="62"/>
                  <a:pt x="416" y="53"/>
                  <a:pt x="416" y="53"/>
                </a:cubicBezTo>
                <a:close/>
                <a:moveTo>
                  <a:pt x="213" y="266"/>
                </a:moveTo>
                <a:lnTo>
                  <a:pt x="213" y="266"/>
                </a:lnTo>
                <a:cubicBezTo>
                  <a:pt x="133" y="266"/>
                  <a:pt x="116" y="150"/>
                  <a:pt x="107" y="124"/>
                </a:cubicBezTo>
                <a:cubicBezTo>
                  <a:pt x="160" y="124"/>
                  <a:pt x="160" y="124"/>
                  <a:pt x="160" y="124"/>
                </a:cubicBezTo>
                <a:cubicBezTo>
                  <a:pt x="160" y="159"/>
                  <a:pt x="178" y="222"/>
                  <a:pt x="213" y="222"/>
                </a:cubicBezTo>
                <a:cubicBezTo>
                  <a:pt x="248" y="222"/>
                  <a:pt x="257" y="159"/>
                  <a:pt x="266" y="124"/>
                </a:cubicBezTo>
                <a:cubicBezTo>
                  <a:pt x="310" y="124"/>
                  <a:pt x="310" y="124"/>
                  <a:pt x="310" y="124"/>
                </a:cubicBezTo>
                <a:cubicBezTo>
                  <a:pt x="310" y="150"/>
                  <a:pt x="293" y="266"/>
                  <a:pt x="213" y="266"/>
                </a:cubicBezTo>
                <a:close/>
                <a:moveTo>
                  <a:pt x="36" y="80"/>
                </a:moveTo>
                <a:lnTo>
                  <a:pt x="36" y="80"/>
                </a:lnTo>
                <a:cubicBezTo>
                  <a:pt x="89" y="27"/>
                  <a:pt x="89" y="27"/>
                  <a:pt x="89" y="27"/>
                </a:cubicBezTo>
                <a:cubicBezTo>
                  <a:pt x="328" y="27"/>
                  <a:pt x="328" y="27"/>
                  <a:pt x="328" y="27"/>
                </a:cubicBezTo>
                <a:cubicBezTo>
                  <a:pt x="391" y="80"/>
                  <a:pt x="391" y="80"/>
                  <a:pt x="391" y="80"/>
                </a:cubicBezTo>
                <a:lnTo>
                  <a:pt x="36" y="80"/>
                </a:lnTo>
                <a:close/>
              </a:path>
            </a:pathLst>
          </a:custGeom>
          <a:solidFill>
            <a:srgbClr val="002957"/>
          </a:solidFill>
          <a:ln>
            <a:noFill/>
          </a:ln>
        </p:spPr>
        <p:txBody>
          <a:bodyPr wrap="none" lIns="121899" tIns="60949" rIns="121899" bIns="60949" anchor="ctr"/>
          <a:lstStyle/>
          <a:p>
            <a:endParaRPr lang="nb-NO" sz="2400"/>
          </a:p>
        </p:txBody>
      </p:sp>
      <p:sp>
        <p:nvSpPr>
          <p:cNvPr id="99350" name="Freeform 24">
            <a:extLst>
              <a:ext uri="{FF2B5EF4-FFF2-40B4-BE49-F238E27FC236}">
                <a16:creationId xmlns:a16="http://schemas.microsoft.com/office/drawing/2014/main" id="{FC0DEEA9-8551-F06B-DD12-142AEE10CDD3}"/>
              </a:ext>
            </a:extLst>
          </p:cNvPr>
          <p:cNvSpPr>
            <a:spLocks noChangeArrowheads="1"/>
          </p:cNvSpPr>
          <p:nvPr/>
        </p:nvSpPr>
        <p:spPr bwMode="auto">
          <a:xfrm>
            <a:off x="3460751" y="3321051"/>
            <a:ext cx="313267" cy="249767"/>
          </a:xfrm>
          <a:custGeom>
            <a:avLst/>
            <a:gdLst>
              <a:gd name="T0" fmla="*/ 141266125 w 497"/>
              <a:gd name="T1" fmla="*/ 83832477 h 399"/>
              <a:gd name="T2" fmla="*/ 141266125 w 497"/>
              <a:gd name="T3" fmla="*/ 83832477 h 399"/>
              <a:gd name="T4" fmla="*/ 100823136 w 497"/>
              <a:gd name="T5" fmla="*/ 123513199 h 399"/>
              <a:gd name="T6" fmla="*/ 141266125 w 497"/>
              <a:gd name="T7" fmla="*/ 163193450 h 399"/>
              <a:gd name="T8" fmla="*/ 181709588 w 497"/>
              <a:gd name="T9" fmla="*/ 123513199 h 399"/>
              <a:gd name="T10" fmla="*/ 141266125 w 497"/>
              <a:gd name="T11" fmla="*/ 83832477 h 399"/>
              <a:gd name="T12" fmla="*/ 251773268 w 497"/>
              <a:gd name="T13" fmla="*/ 39121666 h 399"/>
              <a:gd name="T14" fmla="*/ 251773268 w 497"/>
              <a:gd name="T15" fmla="*/ 39121666 h 399"/>
              <a:gd name="T16" fmla="*/ 221582957 w 497"/>
              <a:gd name="T17" fmla="*/ 39121666 h 399"/>
              <a:gd name="T18" fmla="*/ 206772849 w 497"/>
              <a:gd name="T19" fmla="*/ 34092046 h 399"/>
              <a:gd name="T20" fmla="*/ 201646273 w 497"/>
              <a:gd name="T21" fmla="*/ 4471034 h 399"/>
              <a:gd name="T22" fmla="*/ 186266544 w 497"/>
              <a:gd name="T23" fmla="*/ 0 h 399"/>
              <a:gd name="T24" fmla="*/ 90569984 w 497"/>
              <a:gd name="T25" fmla="*/ 0 h 399"/>
              <a:gd name="T26" fmla="*/ 80886452 w 497"/>
              <a:gd name="T27" fmla="*/ 4471034 h 399"/>
              <a:gd name="T28" fmla="*/ 70063680 w 497"/>
              <a:gd name="T29" fmla="*/ 34092046 h 399"/>
              <a:gd name="T30" fmla="*/ 60380148 w 497"/>
              <a:gd name="T31" fmla="*/ 39121666 h 399"/>
              <a:gd name="T32" fmla="*/ 30189837 w 497"/>
              <a:gd name="T33" fmla="*/ 39121666 h 399"/>
              <a:gd name="T34" fmla="*/ 0 w 497"/>
              <a:gd name="T35" fmla="*/ 68742678 h 399"/>
              <a:gd name="T36" fmla="*/ 0 w 497"/>
              <a:gd name="T37" fmla="*/ 192814462 h 399"/>
              <a:gd name="T38" fmla="*/ 30189837 w 497"/>
              <a:gd name="T39" fmla="*/ 222435005 h 399"/>
              <a:gd name="T40" fmla="*/ 251773268 w 497"/>
              <a:gd name="T41" fmla="*/ 222435005 h 399"/>
              <a:gd name="T42" fmla="*/ 282532724 w 497"/>
              <a:gd name="T43" fmla="*/ 192814462 h 399"/>
              <a:gd name="T44" fmla="*/ 282532724 w 497"/>
              <a:gd name="T45" fmla="*/ 68742678 h 399"/>
              <a:gd name="T46" fmla="*/ 251773268 w 497"/>
              <a:gd name="T47" fmla="*/ 39121666 h 399"/>
              <a:gd name="T48" fmla="*/ 141266125 w 497"/>
              <a:gd name="T49" fmla="*/ 192814462 h 399"/>
              <a:gd name="T50" fmla="*/ 141266125 w 497"/>
              <a:gd name="T51" fmla="*/ 192814462 h 399"/>
              <a:gd name="T52" fmla="*/ 70063680 w 497"/>
              <a:gd name="T53" fmla="*/ 123513199 h 399"/>
              <a:gd name="T54" fmla="*/ 141266125 w 497"/>
              <a:gd name="T55" fmla="*/ 54211465 h 399"/>
              <a:gd name="T56" fmla="*/ 211899425 w 497"/>
              <a:gd name="T57" fmla="*/ 123513199 h 399"/>
              <a:gd name="T58" fmla="*/ 141266125 w 497"/>
              <a:gd name="T59" fmla="*/ 192814462 h 399"/>
              <a:gd name="T60" fmla="*/ 242089736 w 497"/>
              <a:gd name="T61" fmla="*/ 88862097 h 399"/>
              <a:gd name="T62" fmla="*/ 242089736 w 497"/>
              <a:gd name="T63" fmla="*/ 88862097 h 399"/>
              <a:gd name="T64" fmla="*/ 231836109 w 497"/>
              <a:gd name="T65" fmla="*/ 78802388 h 399"/>
              <a:gd name="T66" fmla="*/ 242089736 w 497"/>
              <a:gd name="T67" fmla="*/ 68742678 h 399"/>
              <a:gd name="T68" fmla="*/ 251773268 w 497"/>
              <a:gd name="T69" fmla="*/ 78802388 h 399"/>
              <a:gd name="T70" fmla="*/ 242089736 w 497"/>
              <a:gd name="T71" fmla="*/ 88862097 h 39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99">
                <a:moveTo>
                  <a:pt x="248" y="150"/>
                </a:moveTo>
                <a:lnTo>
                  <a:pt x="248" y="150"/>
                </a:lnTo>
                <a:cubicBezTo>
                  <a:pt x="203" y="150"/>
                  <a:pt x="177" y="176"/>
                  <a:pt x="177" y="221"/>
                </a:cubicBezTo>
                <a:cubicBezTo>
                  <a:pt x="177" y="266"/>
                  <a:pt x="203" y="292"/>
                  <a:pt x="248" y="292"/>
                </a:cubicBezTo>
                <a:cubicBezTo>
                  <a:pt x="292" y="292"/>
                  <a:pt x="319" y="266"/>
                  <a:pt x="319" y="221"/>
                </a:cubicBezTo>
                <a:cubicBezTo>
                  <a:pt x="319" y="176"/>
                  <a:pt x="292" y="150"/>
                  <a:pt x="248" y="150"/>
                </a:cubicBezTo>
                <a:close/>
                <a:moveTo>
                  <a:pt x="442" y="70"/>
                </a:moveTo>
                <a:lnTo>
                  <a:pt x="442" y="70"/>
                </a:lnTo>
                <a:cubicBezTo>
                  <a:pt x="389" y="70"/>
                  <a:pt x="389" y="70"/>
                  <a:pt x="389" y="70"/>
                </a:cubicBezTo>
                <a:cubicBezTo>
                  <a:pt x="380" y="70"/>
                  <a:pt x="372" y="70"/>
                  <a:pt x="363" y="61"/>
                </a:cubicBezTo>
                <a:cubicBezTo>
                  <a:pt x="354" y="8"/>
                  <a:pt x="354" y="8"/>
                  <a:pt x="354" y="8"/>
                </a:cubicBezTo>
                <a:cubicBezTo>
                  <a:pt x="345" y="8"/>
                  <a:pt x="336" y="0"/>
                  <a:pt x="327" y="0"/>
                </a:cubicBezTo>
                <a:cubicBezTo>
                  <a:pt x="159" y="0"/>
                  <a:pt x="159" y="0"/>
                  <a:pt x="159" y="0"/>
                </a:cubicBezTo>
                <a:cubicBezTo>
                  <a:pt x="159" y="0"/>
                  <a:pt x="150" y="8"/>
                  <a:pt x="142" y="8"/>
                </a:cubicBezTo>
                <a:cubicBezTo>
                  <a:pt x="123" y="61"/>
                  <a:pt x="123" y="61"/>
                  <a:pt x="123" y="61"/>
                </a:cubicBezTo>
                <a:cubicBezTo>
                  <a:pt x="123" y="70"/>
                  <a:pt x="115" y="70"/>
                  <a:pt x="106" y="70"/>
                </a:cubicBezTo>
                <a:cubicBezTo>
                  <a:pt x="53" y="70"/>
                  <a:pt x="53" y="70"/>
                  <a:pt x="53" y="70"/>
                </a:cubicBezTo>
                <a:cubicBezTo>
                  <a:pt x="17" y="70"/>
                  <a:pt x="0" y="97"/>
                  <a:pt x="0" y="123"/>
                </a:cubicBezTo>
                <a:cubicBezTo>
                  <a:pt x="0" y="345"/>
                  <a:pt x="0" y="345"/>
                  <a:pt x="0" y="345"/>
                </a:cubicBezTo>
                <a:cubicBezTo>
                  <a:pt x="0" y="372"/>
                  <a:pt x="17" y="398"/>
                  <a:pt x="53" y="398"/>
                </a:cubicBezTo>
                <a:cubicBezTo>
                  <a:pt x="442" y="398"/>
                  <a:pt x="442" y="398"/>
                  <a:pt x="442" y="398"/>
                </a:cubicBezTo>
                <a:cubicBezTo>
                  <a:pt x="470" y="398"/>
                  <a:pt x="496" y="372"/>
                  <a:pt x="496" y="345"/>
                </a:cubicBezTo>
                <a:cubicBezTo>
                  <a:pt x="496" y="123"/>
                  <a:pt x="496" y="123"/>
                  <a:pt x="496" y="123"/>
                </a:cubicBezTo>
                <a:cubicBezTo>
                  <a:pt x="496" y="97"/>
                  <a:pt x="470" y="70"/>
                  <a:pt x="442" y="70"/>
                </a:cubicBezTo>
                <a:close/>
                <a:moveTo>
                  <a:pt x="248" y="345"/>
                </a:moveTo>
                <a:lnTo>
                  <a:pt x="248" y="345"/>
                </a:lnTo>
                <a:cubicBezTo>
                  <a:pt x="177" y="345"/>
                  <a:pt x="123" y="292"/>
                  <a:pt x="123" y="221"/>
                </a:cubicBezTo>
                <a:cubicBezTo>
                  <a:pt x="123" y="150"/>
                  <a:pt x="177" y="97"/>
                  <a:pt x="248" y="97"/>
                </a:cubicBezTo>
                <a:cubicBezTo>
                  <a:pt x="319" y="97"/>
                  <a:pt x="372" y="150"/>
                  <a:pt x="372" y="221"/>
                </a:cubicBezTo>
                <a:cubicBezTo>
                  <a:pt x="372" y="292"/>
                  <a:pt x="319" y="345"/>
                  <a:pt x="248" y="345"/>
                </a:cubicBezTo>
                <a:close/>
                <a:moveTo>
                  <a:pt x="425" y="159"/>
                </a:moveTo>
                <a:lnTo>
                  <a:pt x="425" y="159"/>
                </a:lnTo>
                <a:cubicBezTo>
                  <a:pt x="416" y="159"/>
                  <a:pt x="407" y="150"/>
                  <a:pt x="407" y="141"/>
                </a:cubicBezTo>
                <a:cubicBezTo>
                  <a:pt x="407" y="132"/>
                  <a:pt x="416" y="123"/>
                  <a:pt x="425" y="123"/>
                </a:cubicBezTo>
                <a:cubicBezTo>
                  <a:pt x="433" y="123"/>
                  <a:pt x="442" y="132"/>
                  <a:pt x="442" y="141"/>
                </a:cubicBezTo>
                <a:cubicBezTo>
                  <a:pt x="442" y="150"/>
                  <a:pt x="433" y="159"/>
                  <a:pt x="425" y="159"/>
                </a:cubicBezTo>
                <a:close/>
              </a:path>
            </a:pathLst>
          </a:custGeom>
          <a:solidFill>
            <a:srgbClr val="002957"/>
          </a:solidFill>
          <a:ln>
            <a:noFill/>
          </a:ln>
        </p:spPr>
        <p:txBody>
          <a:bodyPr wrap="none" lIns="121899" tIns="60949" rIns="121899" bIns="60949" anchor="ctr"/>
          <a:lstStyle/>
          <a:p>
            <a:endParaRPr lang="nb-NO" sz="2400"/>
          </a:p>
        </p:txBody>
      </p:sp>
      <p:sp>
        <p:nvSpPr>
          <p:cNvPr id="99351" name="Freeform 25">
            <a:extLst>
              <a:ext uri="{FF2B5EF4-FFF2-40B4-BE49-F238E27FC236}">
                <a16:creationId xmlns:a16="http://schemas.microsoft.com/office/drawing/2014/main" id="{2E8EC10B-E4F8-486E-6BCB-4410C720FF46}"/>
              </a:ext>
            </a:extLst>
          </p:cNvPr>
          <p:cNvSpPr>
            <a:spLocks noChangeArrowheads="1"/>
          </p:cNvSpPr>
          <p:nvPr/>
        </p:nvSpPr>
        <p:spPr bwMode="auto">
          <a:xfrm>
            <a:off x="6644217" y="3297767"/>
            <a:ext cx="218016" cy="302684"/>
          </a:xfrm>
          <a:custGeom>
            <a:avLst/>
            <a:gdLst>
              <a:gd name="T0" fmla="*/ 111277882 w 346"/>
              <a:gd name="T1" fmla="*/ 0 h 479"/>
              <a:gd name="T2" fmla="*/ 111277882 w 346"/>
              <a:gd name="T3" fmla="*/ 0 h 479"/>
              <a:gd name="T4" fmla="*/ 91304649 w 346"/>
              <a:gd name="T5" fmla="*/ 0 h 479"/>
              <a:gd name="T6" fmla="*/ 91304649 w 346"/>
              <a:gd name="T7" fmla="*/ 184387316 h 479"/>
              <a:gd name="T8" fmla="*/ 45652562 w 346"/>
              <a:gd name="T9" fmla="*/ 184387316 h 479"/>
              <a:gd name="T10" fmla="*/ 5706570 w 346"/>
              <a:gd name="T11" fmla="*/ 238916659 h 479"/>
              <a:gd name="T12" fmla="*/ 70761281 w 346"/>
              <a:gd name="T13" fmla="*/ 259154314 h 479"/>
              <a:gd name="T14" fmla="*/ 111277882 w 346"/>
              <a:gd name="T15" fmla="*/ 209122281 h 479"/>
              <a:gd name="T16" fmla="*/ 111277882 w 346"/>
              <a:gd name="T17" fmla="*/ 59588756 h 479"/>
              <a:gd name="T18" fmla="*/ 146658522 w 346"/>
              <a:gd name="T19" fmla="*/ 129295869 h 479"/>
              <a:gd name="T20" fmla="*/ 156929969 w 346"/>
              <a:gd name="T21" fmla="*/ 129295869 h 479"/>
              <a:gd name="T22" fmla="*/ 111277882 w 346"/>
              <a:gd name="T23" fmla="*/ 0 h 4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479">
                <a:moveTo>
                  <a:pt x="195" y="0"/>
                </a:moveTo>
                <a:lnTo>
                  <a:pt x="195" y="0"/>
                </a:lnTo>
                <a:cubicBezTo>
                  <a:pt x="160" y="0"/>
                  <a:pt x="160" y="0"/>
                  <a:pt x="160" y="0"/>
                </a:cubicBezTo>
                <a:cubicBezTo>
                  <a:pt x="160" y="328"/>
                  <a:pt x="160" y="328"/>
                  <a:pt x="160" y="328"/>
                </a:cubicBezTo>
                <a:cubicBezTo>
                  <a:pt x="133" y="319"/>
                  <a:pt x="107" y="319"/>
                  <a:pt x="80" y="328"/>
                </a:cubicBezTo>
                <a:cubicBezTo>
                  <a:pt x="26" y="346"/>
                  <a:pt x="0" y="390"/>
                  <a:pt x="10" y="425"/>
                </a:cubicBezTo>
                <a:cubicBezTo>
                  <a:pt x="26" y="461"/>
                  <a:pt x="71" y="478"/>
                  <a:pt x="124" y="461"/>
                </a:cubicBezTo>
                <a:cubicBezTo>
                  <a:pt x="169" y="443"/>
                  <a:pt x="195" y="408"/>
                  <a:pt x="195" y="372"/>
                </a:cubicBezTo>
                <a:cubicBezTo>
                  <a:pt x="195" y="106"/>
                  <a:pt x="195" y="106"/>
                  <a:pt x="195" y="106"/>
                </a:cubicBezTo>
                <a:cubicBezTo>
                  <a:pt x="266" y="124"/>
                  <a:pt x="266" y="212"/>
                  <a:pt x="257" y="230"/>
                </a:cubicBezTo>
                <a:cubicBezTo>
                  <a:pt x="257" y="239"/>
                  <a:pt x="266" y="248"/>
                  <a:pt x="275" y="230"/>
                </a:cubicBezTo>
                <a:cubicBezTo>
                  <a:pt x="345" y="115"/>
                  <a:pt x="195" y="62"/>
                  <a:pt x="195" y="0"/>
                </a:cubicBezTo>
              </a:path>
            </a:pathLst>
          </a:custGeom>
          <a:solidFill>
            <a:srgbClr val="002957"/>
          </a:solidFill>
          <a:ln>
            <a:noFill/>
          </a:ln>
        </p:spPr>
        <p:txBody>
          <a:bodyPr wrap="none" lIns="121899" tIns="60949" rIns="121899" bIns="60949" anchor="ctr"/>
          <a:lstStyle/>
          <a:p>
            <a:endParaRPr lang="nb-NO" sz="2400"/>
          </a:p>
        </p:txBody>
      </p:sp>
      <p:sp>
        <p:nvSpPr>
          <p:cNvPr id="99352" name="Freeform 26">
            <a:extLst>
              <a:ext uri="{FF2B5EF4-FFF2-40B4-BE49-F238E27FC236}">
                <a16:creationId xmlns:a16="http://schemas.microsoft.com/office/drawing/2014/main" id="{83918592-0182-9710-FA70-1B51529B9246}"/>
              </a:ext>
            </a:extLst>
          </p:cNvPr>
          <p:cNvSpPr>
            <a:spLocks noChangeArrowheads="1"/>
          </p:cNvSpPr>
          <p:nvPr/>
        </p:nvSpPr>
        <p:spPr bwMode="auto">
          <a:xfrm>
            <a:off x="4737101" y="3314700"/>
            <a:ext cx="268817" cy="273051"/>
          </a:xfrm>
          <a:custGeom>
            <a:avLst/>
            <a:gdLst>
              <a:gd name="T0" fmla="*/ 146470185 w 426"/>
              <a:gd name="T1" fmla="*/ 149947503 h 435"/>
              <a:gd name="T2" fmla="*/ 146470185 w 426"/>
              <a:gd name="T3" fmla="*/ 149947503 h 435"/>
              <a:gd name="T4" fmla="*/ 0 w 426"/>
              <a:gd name="T5" fmla="*/ 170317537 h 435"/>
              <a:gd name="T6" fmla="*/ 20025040 w 426"/>
              <a:gd name="T7" fmla="*/ 195214718 h 435"/>
              <a:gd name="T8" fmla="*/ 197963553 w 426"/>
              <a:gd name="T9" fmla="*/ 195214718 h 435"/>
              <a:gd name="T10" fmla="*/ 197963553 w 426"/>
              <a:gd name="T11" fmla="*/ 19804200 h 435"/>
              <a:gd name="T12" fmla="*/ 167067532 w 426"/>
              <a:gd name="T13" fmla="*/ 0 h 435"/>
              <a:gd name="T14" fmla="*/ 146470185 w 426"/>
              <a:gd name="T15" fmla="*/ 149947503 h 4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26" h="435">
                <a:moveTo>
                  <a:pt x="256" y="265"/>
                </a:moveTo>
                <a:lnTo>
                  <a:pt x="256" y="265"/>
                </a:lnTo>
                <a:cubicBezTo>
                  <a:pt x="186" y="336"/>
                  <a:pt x="80" y="345"/>
                  <a:pt x="0" y="301"/>
                </a:cubicBezTo>
                <a:cubicBezTo>
                  <a:pt x="9" y="319"/>
                  <a:pt x="17" y="328"/>
                  <a:pt x="35" y="345"/>
                </a:cubicBezTo>
                <a:cubicBezTo>
                  <a:pt x="124" y="434"/>
                  <a:pt x="256" y="434"/>
                  <a:pt x="346" y="345"/>
                </a:cubicBezTo>
                <a:cubicBezTo>
                  <a:pt x="425" y="256"/>
                  <a:pt x="425" y="124"/>
                  <a:pt x="346" y="35"/>
                </a:cubicBezTo>
                <a:cubicBezTo>
                  <a:pt x="328" y="26"/>
                  <a:pt x="310" y="9"/>
                  <a:pt x="292" y="0"/>
                </a:cubicBezTo>
                <a:cubicBezTo>
                  <a:pt x="346" y="88"/>
                  <a:pt x="328" y="194"/>
                  <a:pt x="256" y="265"/>
                </a:cubicBezTo>
              </a:path>
            </a:pathLst>
          </a:custGeom>
          <a:solidFill>
            <a:srgbClr val="002957"/>
          </a:solidFill>
          <a:ln>
            <a:noFill/>
          </a:ln>
        </p:spPr>
        <p:txBody>
          <a:bodyPr wrap="none" lIns="121899" tIns="60949" rIns="121899" bIns="60949" anchor="ctr"/>
          <a:lstStyle/>
          <a:p>
            <a:endParaRPr lang="nb-NO" sz="2400"/>
          </a:p>
        </p:txBody>
      </p:sp>
      <p:sp>
        <p:nvSpPr>
          <p:cNvPr id="99353" name="Freeform 27">
            <a:extLst>
              <a:ext uri="{FF2B5EF4-FFF2-40B4-BE49-F238E27FC236}">
                <a16:creationId xmlns:a16="http://schemas.microsoft.com/office/drawing/2014/main" id="{AB94E4C7-60C6-74EB-9E77-090BD81C8FF2}"/>
              </a:ext>
            </a:extLst>
          </p:cNvPr>
          <p:cNvSpPr>
            <a:spLocks noChangeArrowheads="1"/>
          </p:cNvSpPr>
          <p:nvPr/>
        </p:nvSpPr>
        <p:spPr bwMode="auto">
          <a:xfrm>
            <a:off x="5334001" y="3314701"/>
            <a:ext cx="317500" cy="249767"/>
          </a:xfrm>
          <a:custGeom>
            <a:avLst/>
            <a:gdLst>
              <a:gd name="T0" fmla="*/ 244884437 w 506"/>
              <a:gd name="T1" fmla="*/ 39121666 h 399"/>
              <a:gd name="T2" fmla="*/ 244884437 w 506"/>
              <a:gd name="T3" fmla="*/ 39121666 h 399"/>
              <a:gd name="T4" fmla="*/ 94793808 w 506"/>
              <a:gd name="T5" fmla="*/ 19560833 h 399"/>
              <a:gd name="T6" fmla="*/ 5078265 w 506"/>
              <a:gd name="T7" fmla="*/ 123513199 h 399"/>
              <a:gd name="T8" fmla="*/ 110028603 w 506"/>
              <a:gd name="T9" fmla="*/ 222435005 h 399"/>
              <a:gd name="T10" fmla="*/ 214979413 w 506"/>
              <a:gd name="T11" fmla="*/ 173253629 h 399"/>
              <a:gd name="T12" fmla="*/ 204822883 w 506"/>
              <a:gd name="T13" fmla="*/ 118483109 h 399"/>
              <a:gd name="T14" fmla="*/ 264633402 w 506"/>
              <a:gd name="T15" fmla="*/ 113453019 h 399"/>
              <a:gd name="T16" fmla="*/ 244884437 w 506"/>
              <a:gd name="T17" fmla="*/ 39121666 h 399"/>
              <a:gd name="T18" fmla="*/ 154604327 w 506"/>
              <a:gd name="T19" fmla="*/ 168223540 h 399"/>
              <a:gd name="T20" fmla="*/ 154604327 w 506"/>
              <a:gd name="T21" fmla="*/ 168223540 h 399"/>
              <a:gd name="T22" fmla="*/ 134855834 w 506"/>
              <a:gd name="T23" fmla="*/ 148103651 h 399"/>
              <a:gd name="T24" fmla="*/ 154604327 w 506"/>
              <a:gd name="T25" fmla="*/ 128542818 h 399"/>
              <a:gd name="T26" fmla="*/ 174353293 w 506"/>
              <a:gd name="T27" fmla="*/ 148103651 h 399"/>
              <a:gd name="T28" fmla="*/ 154604327 w 506"/>
              <a:gd name="T29" fmla="*/ 168223540 h 3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rgbClr val="002957"/>
          </a:solidFill>
          <a:ln>
            <a:noFill/>
          </a:ln>
        </p:spPr>
        <p:txBody>
          <a:bodyPr wrap="none" lIns="121899" tIns="60949" rIns="121899" bIns="60949" anchor="ctr"/>
          <a:lstStyle/>
          <a:p>
            <a:endParaRPr lang="nb-NO" sz="2400"/>
          </a:p>
        </p:txBody>
      </p:sp>
      <p:sp>
        <p:nvSpPr>
          <p:cNvPr id="99354" name="Freeform 28">
            <a:extLst>
              <a:ext uri="{FF2B5EF4-FFF2-40B4-BE49-F238E27FC236}">
                <a16:creationId xmlns:a16="http://schemas.microsoft.com/office/drawing/2014/main" id="{20216F78-2E67-8669-D3FE-7310D60A2898}"/>
              </a:ext>
            </a:extLst>
          </p:cNvPr>
          <p:cNvSpPr>
            <a:spLocks noChangeArrowheads="1"/>
          </p:cNvSpPr>
          <p:nvPr/>
        </p:nvSpPr>
        <p:spPr bwMode="auto">
          <a:xfrm>
            <a:off x="5964767" y="3304117"/>
            <a:ext cx="313267" cy="262467"/>
          </a:xfrm>
          <a:custGeom>
            <a:avLst/>
            <a:gdLst>
              <a:gd name="T0" fmla="*/ 70349938 w 498"/>
              <a:gd name="T1" fmla="*/ 45489766 h 418"/>
              <a:gd name="T2" fmla="*/ 70349938 w 498"/>
              <a:gd name="T3" fmla="*/ 45489766 h 418"/>
              <a:gd name="T4" fmla="*/ 20423947 w 498"/>
              <a:gd name="T5" fmla="*/ 144893904 h 418"/>
              <a:gd name="T6" fmla="*/ 196298793 w 498"/>
              <a:gd name="T7" fmla="*/ 65146239 h 418"/>
              <a:gd name="T8" fmla="*/ 5105868 w 498"/>
              <a:gd name="T9" fmla="*/ 214532889 h 418"/>
              <a:gd name="T10" fmla="*/ 24962759 w 498"/>
              <a:gd name="T11" fmla="*/ 224642040 h 418"/>
              <a:gd name="T12" fmla="*/ 55031860 w 498"/>
              <a:gd name="T13" fmla="*/ 174659056 h 418"/>
              <a:gd name="T14" fmla="*/ 166229692 w 498"/>
              <a:gd name="T15" fmla="*/ 174659056 h 418"/>
              <a:gd name="T16" fmla="*/ 266081202 w 498"/>
              <a:gd name="T17" fmla="*/ 40435661 h 418"/>
              <a:gd name="T18" fmla="*/ 70349938 w 498"/>
              <a:gd name="T19" fmla="*/ 45489766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rgbClr val="002957"/>
          </a:solidFill>
          <a:ln>
            <a:noFill/>
          </a:ln>
        </p:spPr>
        <p:txBody>
          <a:bodyPr wrap="none" lIns="121899" tIns="60949" rIns="121899" bIns="60949" anchor="ctr"/>
          <a:lstStyle/>
          <a:p>
            <a:endParaRPr lang="nb-NO" sz="2400"/>
          </a:p>
        </p:txBody>
      </p:sp>
      <p:sp>
        <p:nvSpPr>
          <p:cNvPr id="99355" name="Freeform 29">
            <a:extLst>
              <a:ext uri="{FF2B5EF4-FFF2-40B4-BE49-F238E27FC236}">
                <a16:creationId xmlns:a16="http://schemas.microsoft.com/office/drawing/2014/main" id="{0EE88BEA-AAB6-C4A0-A78B-2EFA9FB7BB44}"/>
              </a:ext>
            </a:extLst>
          </p:cNvPr>
          <p:cNvSpPr>
            <a:spLocks noChangeArrowheads="1"/>
          </p:cNvSpPr>
          <p:nvPr/>
        </p:nvSpPr>
        <p:spPr bwMode="auto">
          <a:xfrm>
            <a:off x="2224618" y="3297767"/>
            <a:ext cx="281516" cy="289984"/>
          </a:xfrm>
          <a:custGeom>
            <a:avLst/>
            <a:gdLst>
              <a:gd name="T0" fmla="*/ 141347343 w 444"/>
              <a:gd name="T1" fmla="*/ 189202825 h 462"/>
              <a:gd name="T2" fmla="*/ 141347343 w 444"/>
              <a:gd name="T3" fmla="*/ 189202825 h 462"/>
              <a:gd name="T4" fmla="*/ 182383546 w 444"/>
              <a:gd name="T5" fmla="*/ 144288349 h 462"/>
              <a:gd name="T6" fmla="*/ 252487672 w 444"/>
              <a:gd name="T7" fmla="*/ 39861615 h 462"/>
              <a:gd name="T8" fmla="*/ 242798522 w 444"/>
              <a:gd name="T9" fmla="*/ 29755893 h 462"/>
              <a:gd name="T10" fmla="*/ 197202636 w 444"/>
              <a:gd name="T11" fmla="*/ 29755893 h 462"/>
              <a:gd name="T12" fmla="*/ 126528727 w 444"/>
              <a:gd name="T13" fmla="*/ 0 h 462"/>
              <a:gd name="T14" fmla="*/ 55854818 w 444"/>
              <a:gd name="T15" fmla="*/ 29755893 h 462"/>
              <a:gd name="T16" fmla="*/ 10258932 w 444"/>
              <a:gd name="T17" fmla="*/ 29755893 h 462"/>
              <a:gd name="T18" fmla="*/ 0 w 444"/>
              <a:gd name="T19" fmla="*/ 39861615 h 462"/>
              <a:gd name="T20" fmla="*/ 70673909 w 444"/>
              <a:gd name="T21" fmla="*/ 144288349 h 462"/>
              <a:gd name="T22" fmla="*/ 111140329 w 444"/>
              <a:gd name="T23" fmla="*/ 189202825 h 462"/>
              <a:gd name="T24" fmla="*/ 111140329 w 444"/>
              <a:gd name="T25" fmla="*/ 208852997 h 462"/>
              <a:gd name="T26" fmla="*/ 60984759 w 444"/>
              <a:gd name="T27" fmla="*/ 233556029 h 462"/>
              <a:gd name="T28" fmla="*/ 126528727 w 444"/>
              <a:gd name="T29" fmla="*/ 258820805 h 462"/>
              <a:gd name="T30" fmla="*/ 186943229 w 444"/>
              <a:gd name="T31" fmla="*/ 233556029 h 462"/>
              <a:gd name="T32" fmla="*/ 141347343 w 444"/>
              <a:gd name="T33" fmla="*/ 208852997 h 462"/>
              <a:gd name="T34" fmla="*/ 141347343 w 444"/>
              <a:gd name="T35" fmla="*/ 189202825 h 462"/>
              <a:gd name="T36" fmla="*/ 182383546 w 444"/>
              <a:gd name="T37" fmla="*/ 119024045 h 462"/>
              <a:gd name="T38" fmla="*/ 182383546 w 444"/>
              <a:gd name="T39" fmla="*/ 119024045 h 462"/>
              <a:gd name="T40" fmla="*/ 197202636 w 444"/>
              <a:gd name="T41" fmla="*/ 49967337 h 462"/>
              <a:gd name="T42" fmla="*/ 232539115 w 444"/>
              <a:gd name="T43" fmla="*/ 49967337 h 462"/>
              <a:gd name="T44" fmla="*/ 182383546 w 444"/>
              <a:gd name="T45" fmla="*/ 119024045 h 462"/>
              <a:gd name="T46" fmla="*/ 126528727 w 444"/>
              <a:gd name="T47" fmla="*/ 20211444 h 462"/>
              <a:gd name="T48" fmla="*/ 126528727 w 444"/>
              <a:gd name="T49" fmla="*/ 20211444 h 462"/>
              <a:gd name="T50" fmla="*/ 182383546 w 444"/>
              <a:gd name="T51" fmla="*/ 39861615 h 462"/>
              <a:gd name="T52" fmla="*/ 126528727 w 444"/>
              <a:gd name="T53" fmla="*/ 64564648 h 462"/>
              <a:gd name="T54" fmla="*/ 70673909 w 444"/>
              <a:gd name="T55" fmla="*/ 39861615 h 462"/>
              <a:gd name="T56" fmla="*/ 126528727 w 444"/>
              <a:gd name="T57" fmla="*/ 20211444 h 462"/>
              <a:gd name="T58" fmla="*/ 20518339 w 444"/>
              <a:gd name="T59" fmla="*/ 49967337 h 462"/>
              <a:gd name="T60" fmla="*/ 20518339 w 444"/>
              <a:gd name="T61" fmla="*/ 49967337 h 462"/>
              <a:gd name="T62" fmla="*/ 55854818 w 444"/>
              <a:gd name="T63" fmla="*/ 49967337 h 462"/>
              <a:gd name="T64" fmla="*/ 70673909 w 444"/>
              <a:gd name="T65" fmla="*/ 119024045 h 462"/>
              <a:gd name="T66" fmla="*/ 20518339 w 444"/>
              <a:gd name="T67" fmla="*/ 49967337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rgbClr val="002957"/>
          </a:solidFill>
          <a:ln>
            <a:noFill/>
          </a:ln>
        </p:spPr>
        <p:txBody>
          <a:bodyPr wrap="none" lIns="121899" tIns="60949" rIns="121899" bIns="60949" anchor="ctr"/>
          <a:lstStyle/>
          <a:p>
            <a:endParaRPr lang="nb-NO" sz="2400"/>
          </a:p>
        </p:txBody>
      </p:sp>
      <p:sp>
        <p:nvSpPr>
          <p:cNvPr id="99356" name="Freeform 30">
            <a:extLst>
              <a:ext uri="{FF2B5EF4-FFF2-40B4-BE49-F238E27FC236}">
                <a16:creationId xmlns:a16="http://schemas.microsoft.com/office/drawing/2014/main" id="{486DDE29-0D5B-4417-0A2C-F0BD0A2ACC88}"/>
              </a:ext>
            </a:extLst>
          </p:cNvPr>
          <p:cNvSpPr>
            <a:spLocks noChangeArrowheads="1"/>
          </p:cNvSpPr>
          <p:nvPr/>
        </p:nvSpPr>
        <p:spPr bwMode="auto">
          <a:xfrm>
            <a:off x="1585384" y="3922185"/>
            <a:ext cx="313267" cy="298449"/>
          </a:xfrm>
          <a:custGeom>
            <a:avLst/>
            <a:gdLst>
              <a:gd name="T0" fmla="*/ 74256409 w 498"/>
              <a:gd name="T1" fmla="*/ 266292516 h 470"/>
              <a:gd name="T2" fmla="*/ 74256409 w 498"/>
              <a:gd name="T3" fmla="*/ 266292516 h 470"/>
              <a:gd name="T4" fmla="*/ 103847499 w 498"/>
              <a:gd name="T5" fmla="*/ 266292516 h 470"/>
              <a:gd name="T6" fmla="*/ 163587515 w 498"/>
              <a:gd name="T7" fmla="*/ 150463956 h 470"/>
              <a:gd name="T8" fmla="*/ 237843923 w 498"/>
              <a:gd name="T9" fmla="*/ 150463956 h 470"/>
              <a:gd name="T10" fmla="*/ 277484499 w 498"/>
              <a:gd name="T11" fmla="*/ 130591126 h 470"/>
              <a:gd name="T12" fmla="*/ 237843923 w 498"/>
              <a:gd name="T13" fmla="*/ 110718769 h 470"/>
              <a:gd name="T14" fmla="*/ 163587515 w 498"/>
              <a:gd name="T15" fmla="*/ 110718769 h 470"/>
              <a:gd name="T16" fmla="*/ 103847499 w 498"/>
              <a:gd name="T17" fmla="*/ 0 h 470"/>
              <a:gd name="T18" fmla="*/ 74256409 w 498"/>
              <a:gd name="T19" fmla="*/ 0 h 470"/>
              <a:gd name="T20" fmla="*/ 108872241 w 498"/>
              <a:gd name="T21" fmla="*/ 110718769 h 470"/>
              <a:gd name="T22" fmla="*/ 59740016 w 498"/>
              <a:gd name="T23" fmla="*/ 110718769 h 470"/>
              <a:gd name="T24" fmla="*/ 29591090 w 498"/>
              <a:gd name="T25" fmla="*/ 85168393 h 470"/>
              <a:gd name="T26" fmla="*/ 0 w 498"/>
              <a:gd name="T27" fmla="*/ 85168393 h 470"/>
              <a:gd name="T28" fmla="*/ 20099440 w 498"/>
              <a:gd name="T29" fmla="*/ 130591126 h 470"/>
              <a:gd name="T30" fmla="*/ 0 w 498"/>
              <a:gd name="T31" fmla="*/ 181124123 h 470"/>
              <a:gd name="T32" fmla="*/ 29591090 w 498"/>
              <a:gd name="T33" fmla="*/ 181124123 h 470"/>
              <a:gd name="T34" fmla="*/ 59740016 w 498"/>
              <a:gd name="T35" fmla="*/ 150463956 h 470"/>
              <a:gd name="T36" fmla="*/ 108872241 w 498"/>
              <a:gd name="T37" fmla="*/ 150463956 h 470"/>
              <a:gd name="T38" fmla="*/ 74256409 w 498"/>
              <a:gd name="T39" fmla="*/ 266292516 h 4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98" h="470">
                <a:moveTo>
                  <a:pt x="133" y="469"/>
                </a:moveTo>
                <a:lnTo>
                  <a:pt x="133" y="469"/>
                </a:lnTo>
                <a:cubicBezTo>
                  <a:pt x="186" y="469"/>
                  <a:pt x="186" y="469"/>
                  <a:pt x="186" y="469"/>
                </a:cubicBezTo>
                <a:cubicBezTo>
                  <a:pt x="293" y="265"/>
                  <a:pt x="293" y="265"/>
                  <a:pt x="293" y="265"/>
                </a:cubicBezTo>
                <a:cubicBezTo>
                  <a:pt x="426" y="265"/>
                  <a:pt x="426" y="265"/>
                  <a:pt x="426" y="265"/>
                </a:cubicBezTo>
                <a:cubicBezTo>
                  <a:pt x="426" y="265"/>
                  <a:pt x="497" y="265"/>
                  <a:pt x="497" y="230"/>
                </a:cubicBezTo>
                <a:cubicBezTo>
                  <a:pt x="497" y="195"/>
                  <a:pt x="426" y="195"/>
                  <a:pt x="426" y="195"/>
                </a:cubicBezTo>
                <a:cubicBezTo>
                  <a:pt x="293" y="195"/>
                  <a:pt x="293" y="195"/>
                  <a:pt x="293" y="195"/>
                </a:cubicBezTo>
                <a:cubicBezTo>
                  <a:pt x="186" y="0"/>
                  <a:pt x="186" y="0"/>
                  <a:pt x="186" y="0"/>
                </a:cubicBezTo>
                <a:cubicBezTo>
                  <a:pt x="133" y="0"/>
                  <a:pt x="133" y="0"/>
                  <a:pt x="133" y="0"/>
                </a:cubicBezTo>
                <a:cubicBezTo>
                  <a:pt x="195" y="195"/>
                  <a:pt x="195" y="195"/>
                  <a:pt x="195" y="195"/>
                </a:cubicBezTo>
                <a:cubicBezTo>
                  <a:pt x="107" y="195"/>
                  <a:pt x="107" y="195"/>
                  <a:pt x="107" y="195"/>
                </a:cubicBezTo>
                <a:cubicBezTo>
                  <a:pt x="53" y="150"/>
                  <a:pt x="53" y="150"/>
                  <a:pt x="53" y="150"/>
                </a:cubicBezTo>
                <a:cubicBezTo>
                  <a:pt x="0" y="150"/>
                  <a:pt x="0" y="150"/>
                  <a:pt x="0" y="150"/>
                </a:cubicBezTo>
                <a:cubicBezTo>
                  <a:pt x="36" y="230"/>
                  <a:pt x="36" y="230"/>
                  <a:pt x="36" y="230"/>
                </a:cubicBezTo>
                <a:cubicBezTo>
                  <a:pt x="0" y="319"/>
                  <a:pt x="0" y="319"/>
                  <a:pt x="0" y="319"/>
                </a:cubicBezTo>
                <a:cubicBezTo>
                  <a:pt x="53" y="319"/>
                  <a:pt x="53" y="319"/>
                  <a:pt x="53" y="319"/>
                </a:cubicBezTo>
                <a:cubicBezTo>
                  <a:pt x="107" y="265"/>
                  <a:pt x="107" y="265"/>
                  <a:pt x="107" y="265"/>
                </a:cubicBezTo>
                <a:cubicBezTo>
                  <a:pt x="195" y="265"/>
                  <a:pt x="195" y="265"/>
                  <a:pt x="195" y="265"/>
                </a:cubicBezTo>
                <a:lnTo>
                  <a:pt x="133" y="469"/>
                </a:lnTo>
              </a:path>
            </a:pathLst>
          </a:custGeom>
          <a:solidFill>
            <a:srgbClr val="002957"/>
          </a:solidFill>
          <a:ln>
            <a:noFill/>
          </a:ln>
        </p:spPr>
        <p:txBody>
          <a:bodyPr wrap="none" lIns="121899" tIns="60949" rIns="121899" bIns="60949" anchor="ctr"/>
          <a:lstStyle/>
          <a:p>
            <a:endParaRPr lang="nb-NO" sz="2400"/>
          </a:p>
        </p:txBody>
      </p:sp>
      <p:grpSp>
        <p:nvGrpSpPr>
          <p:cNvPr id="31" name="Group 1">
            <a:extLst>
              <a:ext uri="{FF2B5EF4-FFF2-40B4-BE49-F238E27FC236}">
                <a16:creationId xmlns:a16="http://schemas.microsoft.com/office/drawing/2014/main" id="{7EA15D78-7EA1-FC47-7D92-9A267369FC58}"/>
              </a:ext>
            </a:extLst>
          </p:cNvPr>
          <p:cNvGrpSpPr>
            <a:grpSpLocks/>
          </p:cNvGrpSpPr>
          <p:nvPr/>
        </p:nvGrpSpPr>
        <p:grpSpPr bwMode="auto">
          <a:xfrm>
            <a:off x="3470901" y="3927414"/>
            <a:ext cx="291928" cy="287545"/>
            <a:chOff x="7197121" y="8332916"/>
            <a:chExt cx="553830" cy="543285"/>
          </a:xfrm>
          <a:solidFill>
            <a:srgbClr val="002957"/>
          </a:solidFill>
        </p:grpSpPr>
        <p:sp>
          <p:nvSpPr>
            <p:cNvPr id="139" name="Freeform 31">
              <a:extLst>
                <a:ext uri="{FF2B5EF4-FFF2-40B4-BE49-F238E27FC236}">
                  <a16:creationId xmlns:a16="http://schemas.microsoft.com/office/drawing/2014/main" id="{8BE4F0C9-F5BF-D3AD-A669-E0F55EC1A4D1}"/>
                </a:ext>
              </a:extLst>
            </p:cNvPr>
            <p:cNvSpPr>
              <a:spLocks noChangeArrowheads="1"/>
            </p:cNvSpPr>
            <p:nvPr/>
          </p:nvSpPr>
          <p:spPr bwMode="auto">
            <a:xfrm>
              <a:off x="7197121" y="8332916"/>
              <a:ext cx="553830" cy="543285"/>
            </a:xfrm>
            <a:custGeom>
              <a:avLst/>
              <a:gdLst>
                <a:gd name="T0" fmla="*/ 231 w 462"/>
                <a:gd name="T1" fmla="*/ 0 h 453"/>
                <a:gd name="T2" fmla="*/ 231 w 462"/>
                <a:gd name="T3" fmla="*/ 0 h 453"/>
                <a:gd name="T4" fmla="*/ 0 w 462"/>
                <a:gd name="T5" fmla="*/ 222 h 453"/>
                <a:gd name="T6" fmla="*/ 231 w 462"/>
                <a:gd name="T7" fmla="*/ 452 h 453"/>
                <a:gd name="T8" fmla="*/ 461 w 462"/>
                <a:gd name="T9" fmla="*/ 222 h 453"/>
                <a:gd name="T10" fmla="*/ 231 w 462"/>
                <a:gd name="T11" fmla="*/ 0 h 453"/>
                <a:gd name="T12" fmla="*/ 231 w 462"/>
                <a:gd name="T13" fmla="*/ 399 h 453"/>
                <a:gd name="T14" fmla="*/ 231 w 462"/>
                <a:gd name="T15" fmla="*/ 399 h 453"/>
                <a:gd name="T16" fmla="*/ 53 w 462"/>
                <a:gd name="T17" fmla="*/ 222 h 453"/>
                <a:gd name="T18" fmla="*/ 231 w 462"/>
                <a:gd name="T19" fmla="*/ 45 h 453"/>
                <a:gd name="T20" fmla="*/ 408 w 462"/>
                <a:gd name="T21" fmla="*/ 222 h 453"/>
                <a:gd name="T22" fmla="*/ 231 w 462"/>
                <a:gd name="T23"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1" y="0"/>
                  </a:moveTo>
                  <a:lnTo>
                    <a:pt x="231" y="0"/>
                  </a:lnTo>
                  <a:cubicBezTo>
                    <a:pt x="106" y="0"/>
                    <a:pt x="0" y="98"/>
                    <a:pt x="0" y="222"/>
                  </a:cubicBezTo>
                  <a:cubicBezTo>
                    <a:pt x="0" y="346"/>
                    <a:pt x="106" y="452"/>
                    <a:pt x="231" y="452"/>
                  </a:cubicBezTo>
                  <a:cubicBezTo>
                    <a:pt x="355" y="452"/>
                    <a:pt x="461" y="346"/>
                    <a:pt x="461" y="222"/>
                  </a:cubicBezTo>
                  <a:cubicBezTo>
                    <a:pt x="461" y="98"/>
                    <a:pt x="355" y="0"/>
                    <a:pt x="231" y="0"/>
                  </a:cubicBezTo>
                  <a:close/>
                  <a:moveTo>
                    <a:pt x="231" y="399"/>
                  </a:moveTo>
                  <a:lnTo>
                    <a:pt x="231" y="399"/>
                  </a:lnTo>
                  <a:cubicBezTo>
                    <a:pt x="133" y="399"/>
                    <a:pt x="53" y="319"/>
                    <a:pt x="53" y="222"/>
                  </a:cubicBezTo>
                  <a:cubicBezTo>
                    <a:pt x="53" y="124"/>
                    <a:pt x="133" y="45"/>
                    <a:pt x="231" y="45"/>
                  </a:cubicBezTo>
                  <a:cubicBezTo>
                    <a:pt x="328" y="45"/>
                    <a:pt x="408" y="124"/>
                    <a:pt x="408" y="222"/>
                  </a:cubicBezTo>
                  <a:cubicBezTo>
                    <a:pt x="408" y="319"/>
                    <a:pt x="328" y="399"/>
                    <a:pt x="231" y="399"/>
                  </a:cubicBezTo>
                  <a:close/>
                </a:path>
              </a:pathLst>
            </a:custGeom>
            <a:grpFill/>
            <a:ln>
              <a:noFill/>
            </a:ln>
            <a:effectLst/>
          </p:spPr>
          <p:txBody>
            <a:bodyPr wrap="none" anchor="ctr"/>
            <a:lstStyle/>
            <a:p>
              <a:pPr defTabSz="1625234">
                <a:defRPr/>
              </a:pPr>
              <a:endParaRPr lang="en-US" sz="2400" dirty="0"/>
            </a:p>
          </p:txBody>
        </p:sp>
        <p:sp>
          <p:nvSpPr>
            <p:cNvPr id="140" name="Freeform 32">
              <a:extLst>
                <a:ext uri="{FF2B5EF4-FFF2-40B4-BE49-F238E27FC236}">
                  <a16:creationId xmlns:a16="http://schemas.microsoft.com/office/drawing/2014/main" id="{9C799222-D603-8D8D-4B35-AE94400E84AD}"/>
                </a:ext>
              </a:extLst>
            </p:cNvPr>
            <p:cNvSpPr>
              <a:spLocks noChangeArrowheads="1"/>
            </p:cNvSpPr>
            <p:nvPr/>
          </p:nvSpPr>
          <p:spPr bwMode="auto">
            <a:xfrm>
              <a:off x="7450784" y="8450839"/>
              <a:ext cx="126832" cy="261114"/>
            </a:xfrm>
            <a:custGeom>
              <a:avLst/>
              <a:gdLst>
                <a:gd name="T0" fmla="*/ 36 w 107"/>
                <a:gd name="T1" fmla="*/ 0 h 222"/>
                <a:gd name="T2" fmla="*/ 0 w 107"/>
                <a:gd name="T3" fmla="*/ 0 h 222"/>
                <a:gd name="T4" fmla="*/ 0 w 107"/>
                <a:gd name="T5" fmla="*/ 133 h 222"/>
                <a:gd name="T6" fmla="*/ 89 w 107"/>
                <a:gd name="T7" fmla="*/ 221 h 222"/>
                <a:gd name="T8" fmla="*/ 106 w 107"/>
                <a:gd name="T9" fmla="*/ 195 h 222"/>
                <a:gd name="T10" fmla="*/ 36 w 107"/>
                <a:gd name="T11" fmla="*/ 114 h 222"/>
                <a:gd name="T12" fmla="*/ 36 w 107"/>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107" h="222">
                  <a:moveTo>
                    <a:pt x="36" y="0"/>
                  </a:moveTo>
                  <a:lnTo>
                    <a:pt x="0" y="0"/>
                  </a:lnTo>
                  <a:lnTo>
                    <a:pt x="0" y="133"/>
                  </a:lnTo>
                  <a:lnTo>
                    <a:pt x="89" y="221"/>
                  </a:lnTo>
                  <a:lnTo>
                    <a:pt x="106" y="195"/>
                  </a:lnTo>
                  <a:lnTo>
                    <a:pt x="36" y="114"/>
                  </a:lnTo>
                  <a:lnTo>
                    <a:pt x="36" y="0"/>
                  </a:lnTo>
                </a:path>
              </a:pathLst>
            </a:custGeom>
            <a:grpFill/>
            <a:ln>
              <a:noFill/>
            </a:ln>
            <a:effectLst/>
          </p:spPr>
          <p:txBody>
            <a:bodyPr wrap="none" anchor="ctr"/>
            <a:lstStyle/>
            <a:p>
              <a:pPr defTabSz="1625234">
                <a:defRPr/>
              </a:pPr>
              <a:endParaRPr lang="en-US" sz="2400" dirty="0"/>
            </a:p>
          </p:txBody>
        </p:sp>
      </p:grpSp>
      <p:sp>
        <p:nvSpPr>
          <p:cNvPr id="99358" name="Freeform 33">
            <a:extLst>
              <a:ext uri="{FF2B5EF4-FFF2-40B4-BE49-F238E27FC236}">
                <a16:creationId xmlns:a16="http://schemas.microsoft.com/office/drawing/2014/main" id="{225F15C5-B62C-D068-3445-777C5190D9ED}"/>
              </a:ext>
            </a:extLst>
          </p:cNvPr>
          <p:cNvSpPr>
            <a:spLocks noChangeArrowheads="1"/>
          </p:cNvSpPr>
          <p:nvPr/>
        </p:nvSpPr>
        <p:spPr bwMode="auto">
          <a:xfrm>
            <a:off x="10373785" y="5211234"/>
            <a:ext cx="213783" cy="226484"/>
          </a:xfrm>
          <a:custGeom>
            <a:avLst/>
            <a:gdLst>
              <a:gd name="T0" fmla="*/ 70793150 w 338"/>
              <a:gd name="T1" fmla="*/ 203226679 h 356"/>
              <a:gd name="T2" fmla="*/ 70793150 w 338"/>
              <a:gd name="T3" fmla="*/ 203226679 h 356"/>
              <a:gd name="T4" fmla="*/ 55949632 w 338"/>
              <a:gd name="T5" fmla="*/ 192922252 h 356"/>
              <a:gd name="T6" fmla="*/ 5138086 w 338"/>
              <a:gd name="T7" fmla="*/ 127088411 h 356"/>
              <a:gd name="T8" fmla="*/ 10276647 w 338"/>
              <a:gd name="T9" fmla="*/ 101899336 h 356"/>
              <a:gd name="T10" fmla="*/ 35396812 w 338"/>
              <a:gd name="T11" fmla="*/ 101899336 h 356"/>
              <a:gd name="T12" fmla="*/ 70793150 w 338"/>
              <a:gd name="T13" fmla="*/ 147697266 h 356"/>
              <a:gd name="T14" fmla="*/ 151863422 w 338"/>
              <a:gd name="T15" fmla="*/ 15456641 h 356"/>
              <a:gd name="T16" fmla="*/ 182121673 w 338"/>
              <a:gd name="T17" fmla="*/ 5152214 h 356"/>
              <a:gd name="T18" fmla="*/ 187259759 w 338"/>
              <a:gd name="T19" fmla="*/ 35493027 h 356"/>
              <a:gd name="T20" fmla="*/ 91346444 w 338"/>
              <a:gd name="T21" fmla="*/ 192922252 h 356"/>
              <a:gd name="T22" fmla="*/ 70793150 w 338"/>
              <a:gd name="T23" fmla="*/ 203226679 h 3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rgbClr val="002957"/>
          </a:solidFill>
          <a:ln>
            <a:noFill/>
          </a:ln>
        </p:spPr>
        <p:txBody>
          <a:bodyPr wrap="none" lIns="121899" tIns="60949" rIns="121899" bIns="60949" anchor="ctr"/>
          <a:lstStyle/>
          <a:p>
            <a:endParaRPr lang="nb-NO" sz="2400"/>
          </a:p>
        </p:txBody>
      </p:sp>
      <p:sp>
        <p:nvSpPr>
          <p:cNvPr id="99359" name="Freeform 34">
            <a:extLst>
              <a:ext uri="{FF2B5EF4-FFF2-40B4-BE49-F238E27FC236}">
                <a16:creationId xmlns:a16="http://schemas.microsoft.com/office/drawing/2014/main" id="{1A843EEB-5466-992A-19F5-8E9E3183954D}"/>
              </a:ext>
            </a:extLst>
          </p:cNvPr>
          <p:cNvSpPr>
            <a:spLocks noChangeArrowheads="1"/>
          </p:cNvSpPr>
          <p:nvPr/>
        </p:nvSpPr>
        <p:spPr bwMode="auto">
          <a:xfrm>
            <a:off x="9148233" y="3911600"/>
            <a:ext cx="177800" cy="315384"/>
          </a:xfrm>
          <a:custGeom>
            <a:avLst/>
            <a:gdLst>
              <a:gd name="T0" fmla="*/ 158427501 w 284"/>
              <a:gd name="T1" fmla="*/ 65506724 h 497"/>
              <a:gd name="T2" fmla="*/ 158427501 w 284"/>
              <a:gd name="T3" fmla="*/ 65506724 h 497"/>
              <a:gd name="T4" fmla="*/ 158427501 w 284"/>
              <a:gd name="T5" fmla="*/ 35316413 h 497"/>
              <a:gd name="T6" fmla="*/ 79493982 w 284"/>
              <a:gd name="T7" fmla="*/ 0 h 497"/>
              <a:gd name="T8" fmla="*/ 0 w 284"/>
              <a:gd name="T9" fmla="*/ 35316413 h 497"/>
              <a:gd name="T10" fmla="*/ 0 w 284"/>
              <a:gd name="T11" fmla="*/ 65506724 h 497"/>
              <a:gd name="T12" fmla="*/ 54301853 w 284"/>
              <a:gd name="T13" fmla="*/ 141266125 h 497"/>
              <a:gd name="T14" fmla="*/ 0 w 284"/>
              <a:gd name="T15" fmla="*/ 217026001 h 497"/>
              <a:gd name="T16" fmla="*/ 0 w 284"/>
              <a:gd name="T17" fmla="*/ 252342888 h 497"/>
              <a:gd name="T18" fmla="*/ 79493982 w 284"/>
              <a:gd name="T19" fmla="*/ 282532724 h 497"/>
              <a:gd name="T20" fmla="*/ 158427501 w 284"/>
              <a:gd name="T21" fmla="*/ 252342888 h 497"/>
              <a:gd name="T22" fmla="*/ 158427501 w 284"/>
              <a:gd name="T23" fmla="*/ 217026001 h 497"/>
              <a:gd name="T24" fmla="*/ 104125648 w 284"/>
              <a:gd name="T25" fmla="*/ 141266125 h 497"/>
              <a:gd name="T26" fmla="*/ 158427501 w 284"/>
              <a:gd name="T27" fmla="*/ 65506724 h 497"/>
              <a:gd name="T28" fmla="*/ 24631666 w 284"/>
              <a:gd name="T29" fmla="*/ 35316413 h 497"/>
              <a:gd name="T30" fmla="*/ 24631666 w 284"/>
              <a:gd name="T31" fmla="*/ 35316413 h 497"/>
              <a:gd name="T32" fmla="*/ 79493982 w 284"/>
              <a:gd name="T33" fmla="*/ 19936685 h 497"/>
              <a:gd name="T34" fmla="*/ 133795834 w 284"/>
              <a:gd name="T35" fmla="*/ 35316413 h 497"/>
              <a:gd name="T36" fmla="*/ 138834354 w 284"/>
              <a:gd name="T37" fmla="*/ 40442989 h 497"/>
              <a:gd name="T38" fmla="*/ 79493982 w 284"/>
              <a:gd name="T39" fmla="*/ 55253572 h 497"/>
              <a:gd name="T40" fmla="*/ 19593617 w 284"/>
              <a:gd name="T41" fmla="*/ 40442989 h 497"/>
              <a:gd name="T42" fmla="*/ 24631666 w 284"/>
              <a:gd name="T43" fmla="*/ 35316413 h 497"/>
              <a:gd name="T44" fmla="*/ 84532031 w 284"/>
              <a:gd name="T45" fmla="*/ 141266125 h 497"/>
              <a:gd name="T46" fmla="*/ 84532031 w 284"/>
              <a:gd name="T47" fmla="*/ 141266125 h 497"/>
              <a:gd name="T48" fmla="*/ 114202218 w 284"/>
              <a:gd name="T49" fmla="*/ 186836164 h 497"/>
              <a:gd name="T50" fmla="*/ 138834354 w 284"/>
              <a:gd name="T51" fmla="*/ 217026001 h 497"/>
              <a:gd name="T52" fmla="*/ 138834354 w 284"/>
              <a:gd name="T53" fmla="*/ 236963160 h 497"/>
              <a:gd name="T54" fmla="*/ 84532031 w 284"/>
              <a:gd name="T55" fmla="*/ 201646273 h 497"/>
              <a:gd name="T56" fmla="*/ 74455462 w 284"/>
              <a:gd name="T57" fmla="*/ 201646273 h 497"/>
              <a:gd name="T58" fmla="*/ 19593617 w 284"/>
              <a:gd name="T59" fmla="*/ 236963160 h 497"/>
              <a:gd name="T60" fmla="*/ 19593617 w 284"/>
              <a:gd name="T61" fmla="*/ 217026001 h 497"/>
              <a:gd name="T62" fmla="*/ 44785276 w 284"/>
              <a:gd name="T63" fmla="*/ 186836164 h 497"/>
              <a:gd name="T64" fmla="*/ 74455462 w 284"/>
              <a:gd name="T65" fmla="*/ 141266125 h 497"/>
              <a:gd name="T66" fmla="*/ 44785276 w 284"/>
              <a:gd name="T67" fmla="*/ 100823136 h 497"/>
              <a:gd name="T68" fmla="*/ 19593617 w 284"/>
              <a:gd name="T69" fmla="*/ 65506724 h 497"/>
              <a:gd name="T70" fmla="*/ 19593617 w 284"/>
              <a:gd name="T71" fmla="*/ 50126996 h 497"/>
              <a:gd name="T72" fmla="*/ 79493982 w 284"/>
              <a:gd name="T73" fmla="*/ 65506724 h 497"/>
              <a:gd name="T74" fmla="*/ 138834354 w 284"/>
              <a:gd name="T75" fmla="*/ 50126996 h 497"/>
              <a:gd name="T76" fmla="*/ 138834354 w 284"/>
              <a:gd name="T77" fmla="*/ 65506724 h 497"/>
              <a:gd name="T78" fmla="*/ 114202218 w 284"/>
              <a:gd name="T79" fmla="*/ 100823136 h 497"/>
              <a:gd name="T80" fmla="*/ 84532031 w 284"/>
              <a:gd name="T81" fmla="*/ 141266125 h 4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497">
                <a:moveTo>
                  <a:pt x="283" y="115"/>
                </a:moveTo>
                <a:lnTo>
                  <a:pt x="283" y="115"/>
                </a:lnTo>
                <a:cubicBezTo>
                  <a:pt x="283" y="62"/>
                  <a:pt x="283" y="62"/>
                  <a:pt x="283" y="62"/>
                </a:cubicBezTo>
                <a:cubicBezTo>
                  <a:pt x="283" y="35"/>
                  <a:pt x="221" y="0"/>
                  <a:pt x="142" y="0"/>
                </a:cubicBezTo>
                <a:cubicBezTo>
                  <a:pt x="61" y="0"/>
                  <a:pt x="0" y="35"/>
                  <a:pt x="0" y="62"/>
                </a:cubicBezTo>
                <a:cubicBezTo>
                  <a:pt x="0" y="62"/>
                  <a:pt x="0" y="62"/>
                  <a:pt x="0" y="115"/>
                </a:cubicBezTo>
                <a:cubicBezTo>
                  <a:pt x="0" y="168"/>
                  <a:pt x="97" y="213"/>
                  <a:pt x="97" y="248"/>
                </a:cubicBezTo>
                <a:cubicBezTo>
                  <a:pt x="97" y="292"/>
                  <a:pt x="0" y="328"/>
                  <a:pt x="0" y="381"/>
                </a:cubicBezTo>
                <a:cubicBezTo>
                  <a:pt x="0" y="434"/>
                  <a:pt x="0" y="443"/>
                  <a:pt x="0" y="443"/>
                </a:cubicBezTo>
                <a:cubicBezTo>
                  <a:pt x="0" y="460"/>
                  <a:pt x="61" y="496"/>
                  <a:pt x="142" y="496"/>
                </a:cubicBezTo>
                <a:cubicBezTo>
                  <a:pt x="221" y="496"/>
                  <a:pt x="283" y="460"/>
                  <a:pt x="283" y="443"/>
                </a:cubicBezTo>
                <a:cubicBezTo>
                  <a:pt x="283" y="443"/>
                  <a:pt x="283" y="434"/>
                  <a:pt x="283" y="381"/>
                </a:cubicBezTo>
                <a:cubicBezTo>
                  <a:pt x="283" y="328"/>
                  <a:pt x="186" y="292"/>
                  <a:pt x="186" y="248"/>
                </a:cubicBezTo>
                <a:cubicBezTo>
                  <a:pt x="186" y="213"/>
                  <a:pt x="283" y="168"/>
                  <a:pt x="283" y="115"/>
                </a:cubicBezTo>
                <a:close/>
                <a:moveTo>
                  <a:pt x="44" y="62"/>
                </a:moveTo>
                <a:lnTo>
                  <a:pt x="44" y="62"/>
                </a:lnTo>
                <a:cubicBezTo>
                  <a:pt x="61" y="53"/>
                  <a:pt x="88" y="35"/>
                  <a:pt x="142" y="35"/>
                </a:cubicBezTo>
                <a:cubicBezTo>
                  <a:pt x="195" y="35"/>
                  <a:pt x="239" y="62"/>
                  <a:pt x="239" y="62"/>
                </a:cubicBezTo>
                <a:cubicBezTo>
                  <a:pt x="248" y="62"/>
                  <a:pt x="257" y="71"/>
                  <a:pt x="248" y="71"/>
                </a:cubicBezTo>
                <a:cubicBezTo>
                  <a:pt x="230" y="88"/>
                  <a:pt x="186" y="97"/>
                  <a:pt x="142" y="97"/>
                </a:cubicBezTo>
                <a:cubicBezTo>
                  <a:pt x="97" y="97"/>
                  <a:pt x="53" y="88"/>
                  <a:pt x="35" y="71"/>
                </a:cubicBezTo>
                <a:cubicBezTo>
                  <a:pt x="26" y="71"/>
                  <a:pt x="44" y="62"/>
                  <a:pt x="44" y="62"/>
                </a:cubicBezTo>
                <a:close/>
                <a:moveTo>
                  <a:pt x="151" y="248"/>
                </a:moveTo>
                <a:lnTo>
                  <a:pt x="151" y="248"/>
                </a:lnTo>
                <a:cubicBezTo>
                  <a:pt x="151" y="283"/>
                  <a:pt x="177" y="301"/>
                  <a:pt x="204" y="328"/>
                </a:cubicBezTo>
                <a:cubicBezTo>
                  <a:pt x="221" y="345"/>
                  <a:pt x="248" y="372"/>
                  <a:pt x="248" y="381"/>
                </a:cubicBezTo>
                <a:cubicBezTo>
                  <a:pt x="248" y="416"/>
                  <a:pt x="248" y="416"/>
                  <a:pt x="248" y="416"/>
                </a:cubicBezTo>
                <a:cubicBezTo>
                  <a:pt x="230" y="407"/>
                  <a:pt x="151" y="390"/>
                  <a:pt x="151" y="354"/>
                </a:cubicBezTo>
                <a:cubicBezTo>
                  <a:pt x="151" y="337"/>
                  <a:pt x="133" y="337"/>
                  <a:pt x="133" y="354"/>
                </a:cubicBezTo>
                <a:cubicBezTo>
                  <a:pt x="133" y="390"/>
                  <a:pt x="61" y="407"/>
                  <a:pt x="35" y="416"/>
                </a:cubicBezTo>
                <a:cubicBezTo>
                  <a:pt x="35" y="381"/>
                  <a:pt x="35" y="381"/>
                  <a:pt x="35" y="381"/>
                </a:cubicBezTo>
                <a:cubicBezTo>
                  <a:pt x="35" y="372"/>
                  <a:pt x="61" y="345"/>
                  <a:pt x="80" y="328"/>
                </a:cubicBezTo>
                <a:cubicBezTo>
                  <a:pt x="106" y="301"/>
                  <a:pt x="133" y="283"/>
                  <a:pt x="133" y="248"/>
                </a:cubicBezTo>
                <a:cubicBezTo>
                  <a:pt x="133" y="222"/>
                  <a:pt x="106" y="203"/>
                  <a:pt x="80" y="177"/>
                </a:cubicBezTo>
                <a:cubicBezTo>
                  <a:pt x="61" y="159"/>
                  <a:pt x="35" y="132"/>
                  <a:pt x="35" y="115"/>
                </a:cubicBezTo>
                <a:cubicBezTo>
                  <a:pt x="35" y="88"/>
                  <a:pt x="35" y="88"/>
                  <a:pt x="35" y="88"/>
                </a:cubicBezTo>
                <a:cubicBezTo>
                  <a:pt x="61" y="106"/>
                  <a:pt x="97" y="115"/>
                  <a:pt x="142" y="115"/>
                </a:cubicBezTo>
                <a:cubicBezTo>
                  <a:pt x="186" y="115"/>
                  <a:pt x="230" y="106"/>
                  <a:pt x="248" y="88"/>
                </a:cubicBezTo>
                <a:cubicBezTo>
                  <a:pt x="248" y="115"/>
                  <a:pt x="248" y="115"/>
                  <a:pt x="248" y="115"/>
                </a:cubicBezTo>
                <a:cubicBezTo>
                  <a:pt x="248" y="132"/>
                  <a:pt x="221" y="159"/>
                  <a:pt x="204" y="177"/>
                </a:cubicBezTo>
                <a:cubicBezTo>
                  <a:pt x="177" y="203"/>
                  <a:pt x="151" y="222"/>
                  <a:pt x="151" y="248"/>
                </a:cubicBezTo>
                <a:close/>
              </a:path>
            </a:pathLst>
          </a:custGeom>
          <a:solidFill>
            <a:srgbClr val="002957"/>
          </a:solidFill>
          <a:ln>
            <a:noFill/>
          </a:ln>
        </p:spPr>
        <p:txBody>
          <a:bodyPr wrap="none" lIns="121899" tIns="60949" rIns="121899" bIns="60949" anchor="ctr"/>
          <a:lstStyle/>
          <a:p>
            <a:endParaRPr lang="nb-NO" sz="2400"/>
          </a:p>
        </p:txBody>
      </p:sp>
      <p:sp>
        <p:nvSpPr>
          <p:cNvPr id="99360" name="Freeform 35">
            <a:extLst>
              <a:ext uri="{FF2B5EF4-FFF2-40B4-BE49-F238E27FC236}">
                <a16:creationId xmlns:a16="http://schemas.microsoft.com/office/drawing/2014/main" id="{7BCE7343-A09B-6011-1500-F3FE540E42F2}"/>
              </a:ext>
            </a:extLst>
          </p:cNvPr>
          <p:cNvSpPr>
            <a:spLocks noChangeArrowheads="1"/>
          </p:cNvSpPr>
          <p:nvPr/>
        </p:nvSpPr>
        <p:spPr bwMode="auto">
          <a:xfrm>
            <a:off x="10979151" y="2087033"/>
            <a:ext cx="224367" cy="262467"/>
          </a:xfrm>
          <a:custGeom>
            <a:avLst/>
            <a:gdLst>
              <a:gd name="T0" fmla="*/ 182290470 w 355"/>
              <a:gd name="T1" fmla="*/ 79566445 h 417"/>
              <a:gd name="T2" fmla="*/ 182290470 w 355"/>
              <a:gd name="T3" fmla="*/ 79566445 h 417"/>
              <a:gd name="T4" fmla="*/ 156575330 w 355"/>
              <a:gd name="T5" fmla="*/ 79566445 h 417"/>
              <a:gd name="T6" fmla="*/ 156575330 w 355"/>
              <a:gd name="T7" fmla="*/ 59816100 h 417"/>
              <a:gd name="T8" fmla="*/ 100574167 w 355"/>
              <a:gd name="T9" fmla="*/ 0 h 417"/>
              <a:gd name="T10" fmla="*/ 45144008 w 355"/>
              <a:gd name="T11" fmla="*/ 59816100 h 417"/>
              <a:gd name="T12" fmla="*/ 45144008 w 355"/>
              <a:gd name="T13" fmla="*/ 79566445 h 417"/>
              <a:gd name="T14" fmla="*/ 14286030 w 355"/>
              <a:gd name="T15" fmla="*/ 79566445 h 417"/>
              <a:gd name="T16" fmla="*/ 0 w 355"/>
              <a:gd name="T17" fmla="*/ 99881383 h 417"/>
              <a:gd name="T18" fmla="*/ 0 w 355"/>
              <a:gd name="T19" fmla="*/ 209920235 h 417"/>
              <a:gd name="T20" fmla="*/ 14286030 w 355"/>
              <a:gd name="T21" fmla="*/ 224592082 h 417"/>
              <a:gd name="T22" fmla="*/ 30286498 w 355"/>
              <a:gd name="T23" fmla="*/ 229670580 h 417"/>
              <a:gd name="T24" fmla="*/ 60572997 w 355"/>
              <a:gd name="T25" fmla="*/ 234749551 h 417"/>
              <a:gd name="T26" fmla="*/ 141146341 w 355"/>
              <a:gd name="T27" fmla="*/ 234749551 h 417"/>
              <a:gd name="T28" fmla="*/ 171432840 w 355"/>
              <a:gd name="T29" fmla="*/ 229670580 h 417"/>
              <a:gd name="T30" fmla="*/ 186861829 w 355"/>
              <a:gd name="T31" fmla="*/ 224592082 h 417"/>
              <a:gd name="T32" fmla="*/ 202290818 w 355"/>
              <a:gd name="T33" fmla="*/ 209920235 h 417"/>
              <a:gd name="T34" fmla="*/ 202290818 w 355"/>
              <a:gd name="T35" fmla="*/ 99881383 h 417"/>
              <a:gd name="T36" fmla="*/ 182290470 w 355"/>
              <a:gd name="T37" fmla="*/ 79566445 h 417"/>
              <a:gd name="T38" fmla="*/ 70287669 w 355"/>
              <a:gd name="T39" fmla="*/ 54737130 h 417"/>
              <a:gd name="T40" fmla="*/ 70287669 w 355"/>
              <a:gd name="T41" fmla="*/ 54737130 h 417"/>
              <a:gd name="T42" fmla="*/ 100574167 w 355"/>
              <a:gd name="T43" fmla="*/ 24829316 h 417"/>
              <a:gd name="T44" fmla="*/ 130860666 w 355"/>
              <a:gd name="T45" fmla="*/ 54737130 h 417"/>
              <a:gd name="T46" fmla="*/ 130860666 w 355"/>
              <a:gd name="T47" fmla="*/ 79566445 h 417"/>
              <a:gd name="T48" fmla="*/ 70287669 w 355"/>
              <a:gd name="T49" fmla="*/ 79566445 h 417"/>
              <a:gd name="T50" fmla="*/ 70287669 w 355"/>
              <a:gd name="T51" fmla="*/ 54737130 h 4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solidFill>
            <a:srgbClr val="002957"/>
          </a:solidFill>
          <a:ln>
            <a:noFill/>
          </a:ln>
        </p:spPr>
        <p:txBody>
          <a:bodyPr wrap="none" lIns="121899" tIns="60949" rIns="121899" bIns="60949" anchor="ctr"/>
          <a:lstStyle/>
          <a:p>
            <a:endParaRPr lang="nb-NO" sz="2400"/>
          </a:p>
        </p:txBody>
      </p:sp>
      <p:sp>
        <p:nvSpPr>
          <p:cNvPr id="99361" name="Freeform 36">
            <a:extLst>
              <a:ext uri="{FF2B5EF4-FFF2-40B4-BE49-F238E27FC236}">
                <a16:creationId xmlns:a16="http://schemas.microsoft.com/office/drawing/2014/main" id="{3770B7CE-A7D2-47F4-B906-9385FA31182E}"/>
              </a:ext>
            </a:extLst>
          </p:cNvPr>
          <p:cNvSpPr>
            <a:spLocks noChangeArrowheads="1"/>
          </p:cNvSpPr>
          <p:nvPr/>
        </p:nvSpPr>
        <p:spPr bwMode="auto">
          <a:xfrm>
            <a:off x="9704917" y="4555067"/>
            <a:ext cx="302683" cy="273051"/>
          </a:xfrm>
          <a:custGeom>
            <a:avLst/>
            <a:gdLst>
              <a:gd name="T0" fmla="*/ 135286992 w 480"/>
              <a:gd name="T1" fmla="*/ 184744923 h 436"/>
              <a:gd name="T2" fmla="*/ 135286992 w 480"/>
              <a:gd name="T3" fmla="*/ 184744923 h 436"/>
              <a:gd name="T4" fmla="*/ 105286414 w 480"/>
              <a:gd name="T5" fmla="*/ 215160564 h 436"/>
              <a:gd name="T6" fmla="*/ 135286992 w 480"/>
              <a:gd name="T7" fmla="*/ 245012613 h 436"/>
              <a:gd name="T8" fmla="*/ 165288043 w 480"/>
              <a:gd name="T9" fmla="*/ 215160564 h 436"/>
              <a:gd name="T10" fmla="*/ 135286992 w 480"/>
              <a:gd name="T11" fmla="*/ 184744923 h 436"/>
              <a:gd name="T12" fmla="*/ 75285362 w 480"/>
              <a:gd name="T13" fmla="*/ 154892874 h 436"/>
              <a:gd name="T14" fmla="*/ 75285362 w 480"/>
              <a:gd name="T15" fmla="*/ 154892874 h 436"/>
              <a:gd name="T16" fmla="*/ 95097101 w 480"/>
              <a:gd name="T17" fmla="*/ 175169969 h 436"/>
              <a:gd name="T18" fmla="*/ 175476883 w 480"/>
              <a:gd name="T19" fmla="*/ 175169969 h 436"/>
              <a:gd name="T20" fmla="*/ 195289094 w 480"/>
              <a:gd name="T21" fmla="*/ 154892874 h 436"/>
              <a:gd name="T22" fmla="*/ 75285362 w 480"/>
              <a:gd name="T23" fmla="*/ 154892874 h 436"/>
              <a:gd name="T24" fmla="*/ 35095471 w 480"/>
              <a:gd name="T25" fmla="*/ 114902278 h 436"/>
              <a:gd name="T26" fmla="*/ 35095471 w 480"/>
              <a:gd name="T27" fmla="*/ 114902278 h 436"/>
              <a:gd name="T28" fmla="*/ 55473151 w 480"/>
              <a:gd name="T29" fmla="*/ 135179373 h 436"/>
              <a:gd name="T30" fmla="*/ 215666774 w 480"/>
              <a:gd name="T31" fmla="*/ 135179373 h 436"/>
              <a:gd name="T32" fmla="*/ 236044927 w 480"/>
              <a:gd name="T33" fmla="*/ 114902278 h 436"/>
              <a:gd name="T34" fmla="*/ 35095471 w 480"/>
              <a:gd name="T35" fmla="*/ 114902278 h 436"/>
              <a:gd name="T36" fmla="*/ 0 w 480"/>
              <a:gd name="T37" fmla="*/ 75475276 h 436"/>
              <a:gd name="T38" fmla="*/ 0 w 480"/>
              <a:gd name="T39" fmla="*/ 75475276 h 436"/>
              <a:gd name="T40" fmla="*/ 14717318 w 480"/>
              <a:gd name="T41" fmla="*/ 95188777 h 436"/>
              <a:gd name="T42" fmla="*/ 250762246 w 480"/>
              <a:gd name="T43" fmla="*/ 95188777 h 436"/>
              <a:gd name="T44" fmla="*/ 271140398 w 480"/>
              <a:gd name="T45" fmla="*/ 75475276 h 436"/>
              <a:gd name="T46" fmla="*/ 0 w 480"/>
              <a:gd name="T47" fmla="*/ 75475276 h 4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0" h="436">
                <a:moveTo>
                  <a:pt x="239" y="328"/>
                </a:moveTo>
                <a:lnTo>
                  <a:pt x="239" y="328"/>
                </a:lnTo>
                <a:cubicBezTo>
                  <a:pt x="213" y="328"/>
                  <a:pt x="186" y="355"/>
                  <a:pt x="186" y="382"/>
                </a:cubicBezTo>
                <a:cubicBezTo>
                  <a:pt x="186" y="409"/>
                  <a:pt x="213" y="435"/>
                  <a:pt x="239" y="435"/>
                </a:cubicBezTo>
                <a:cubicBezTo>
                  <a:pt x="266" y="435"/>
                  <a:pt x="292" y="409"/>
                  <a:pt x="292" y="382"/>
                </a:cubicBezTo>
                <a:cubicBezTo>
                  <a:pt x="292" y="355"/>
                  <a:pt x="266" y="328"/>
                  <a:pt x="239" y="328"/>
                </a:cubicBezTo>
                <a:close/>
                <a:moveTo>
                  <a:pt x="133" y="275"/>
                </a:moveTo>
                <a:lnTo>
                  <a:pt x="133" y="275"/>
                </a:lnTo>
                <a:cubicBezTo>
                  <a:pt x="168" y="311"/>
                  <a:pt x="168" y="311"/>
                  <a:pt x="168" y="311"/>
                </a:cubicBezTo>
                <a:cubicBezTo>
                  <a:pt x="204" y="275"/>
                  <a:pt x="266" y="275"/>
                  <a:pt x="310" y="311"/>
                </a:cubicBezTo>
                <a:cubicBezTo>
                  <a:pt x="345" y="275"/>
                  <a:pt x="345" y="275"/>
                  <a:pt x="345" y="275"/>
                </a:cubicBezTo>
                <a:cubicBezTo>
                  <a:pt x="283" y="222"/>
                  <a:pt x="195" y="222"/>
                  <a:pt x="133" y="275"/>
                </a:cubicBezTo>
                <a:close/>
                <a:moveTo>
                  <a:pt x="62" y="204"/>
                </a:moveTo>
                <a:lnTo>
                  <a:pt x="62" y="204"/>
                </a:lnTo>
                <a:cubicBezTo>
                  <a:pt x="98" y="240"/>
                  <a:pt x="98" y="240"/>
                  <a:pt x="98" y="240"/>
                </a:cubicBezTo>
                <a:cubicBezTo>
                  <a:pt x="177" y="169"/>
                  <a:pt x="301" y="169"/>
                  <a:pt x="381" y="240"/>
                </a:cubicBezTo>
                <a:cubicBezTo>
                  <a:pt x="417" y="204"/>
                  <a:pt x="417" y="204"/>
                  <a:pt x="417" y="204"/>
                </a:cubicBezTo>
                <a:cubicBezTo>
                  <a:pt x="319" y="107"/>
                  <a:pt x="160" y="107"/>
                  <a:pt x="62" y="204"/>
                </a:cubicBezTo>
                <a:close/>
                <a:moveTo>
                  <a:pt x="0" y="134"/>
                </a:moveTo>
                <a:lnTo>
                  <a:pt x="0" y="134"/>
                </a:lnTo>
                <a:cubicBezTo>
                  <a:pt x="26" y="169"/>
                  <a:pt x="26" y="169"/>
                  <a:pt x="26" y="169"/>
                </a:cubicBezTo>
                <a:cubicBezTo>
                  <a:pt x="142" y="54"/>
                  <a:pt x="328" y="54"/>
                  <a:pt x="443" y="169"/>
                </a:cubicBezTo>
                <a:cubicBezTo>
                  <a:pt x="479" y="134"/>
                  <a:pt x="479" y="134"/>
                  <a:pt x="479" y="134"/>
                </a:cubicBezTo>
                <a:cubicBezTo>
                  <a:pt x="345" y="0"/>
                  <a:pt x="133" y="0"/>
                  <a:pt x="0" y="134"/>
                </a:cubicBezTo>
                <a:close/>
              </a:path>
            </a:pathLst>
          </a:custGeom>
          <a:solidFill>
            <a:srgbClr val="002957"/>
          </a:solidFill>
          <a:ln>
            <a:noFill/>
          </a:ln>
        </p:spPr>
        <p:txBody>
          <a:bodyPr wrap="none" lIns="121899" tIns="60949" rIns="121899" bIns="60949" anchor="ctr"/>
          <a:lstStyle/>
          <a:p>
            <a:endParaRPr lang="nb-NO" sz="2400"/>
          </a:p>
        </p:txBody>
      </p:sp>
      <p:sp>
        <p:nvSpPr>
          <p:cNvPr id="99362" name="Freeform 37">
            <a:extLst>
              <a:ext uri="{FF2B5EF4-FFF2-40B4-BE49-F238E27FC236}">
                <a16:creationId xmlns:a16="http://schemas.microsoft.com/office/drawing/2014/main" id="{EF159EFE-DB54-B9FC-DA4F-421EF6743777}"/>
              </a:ext>
            </a:extLst>
          </p:cNvPr>
          <p:cNvSpPr>
            <a:spLocks noChangeArrowheads="1"/>
          </p:cNvSpPr>
          <p:nvPr/>
        </p:nvSpPr>
        <p:spPr bwMode="auto">
          <a:xfrm>
            <a:off x="11027834" y="5240867"/>
            <a:ext cx="148167" cy="169333"/>
          </a:xfrm>
          <a:custGeom>
            <a:avLst/>
            <a:gdLst>
              <a:gd name="T0" fmla="*/ 127331427 w 240"/>
              <a:gd name="T1" fmla="*/ 122538549 h 267"/>
              <a:gd name="T2" fmla="*/ 127331427 w 240"/>
              <a:gd name="T3" fmla="*/ 122538549 h 267"/>
              <a:gd name="T4" fmla="*/ 88578343 w 240"/>
              <a:gd name="T5" fmla="*/ 76514739 h 267"/>
              <a:gd name="T6" fmla="*/ 127331427 w 240"/>
              <a:gd name="T7" fmla="*/ 30490929 h 267"/>
              <a:gd name="T8" fmla="*/ 127331427 w 240"/>
              <a:gd name="T9" fmla="*/ 9780262 h 267"/>
              <a:gd name="T10" fmla="*/ 102418563 w 240"/>
              <a:gd name="T11" fmla="*/ 9780262 h 267"/>
              <a:gd name="T12" fmla="*/ 68648426 w 240"/>
              <a:gd name="T13" fmla="*/ 50626287 h 267"/>
              <a:gd name="T14" fmla="*/ 34324213 w 240"/>
              <a:gd name="T15" fmla="*/ 9780262 h 267"/>
              <a:gd name="T16" fmla="*/ 9964958 w 240"/>
              <a:gd name="T17" fmla="*/ 9780262 h 267"/>
              <a:gd name="T18" fmla="*/ 9964958 w 240"/>
              <a:gd name="T19" fmla="*/ 30490929 h 267"/>
              <a:gd name="T20" fmla="*/ 48718042 w 240"/>
              <a:gd name="T21" fmla="*/ 76514739 h 267"/>
              <a:gd name="T22" fmla="*/ 9964958 w 240"/>
              <a:gd name="T23" fmla="*/ 122538549 h 267"/>
              <a:gd name="T24" fmla="*/ 9964958 w 240"/>
              <a:gd name="T25" fmla="*/ 147851693 h 267"/>
              <a:gd name="T26" fmla="*/ 34324213 w 240"/>
              <a:gd name="T27" fmla="*/ 147851693 h 267"/>
              <a:gd name="T28" fmla="*/ 68648426 w 240"/>
              <a:gd name="T29" fmla="*/ 101827883 h 267"/>
              <a:gd name="T30" fmla="*/ 102418563 w 240"/>
              <a:gd name="T31" fmla="*/ 147851693 h 267"/>
              <a:gd name="T32" fmla="*/ 127331427 w 240"/>
              <a:gd name="T33" fmla="*/ 147851693 h 267"/>
              <a:gd name="T34" fmla="*/ 127331427 w 240"/>
              <a:gd name="T35" fmla="*/ 122538549 h 2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0" h="267">
                <a:moveTo>
                  <a:pt x="230" y="213"/>
                </a:moveTo>
                <a:lnTo>
                  <a:pt x="230" y="213"/>
                </a:lnTo>
                <a:cubicBezTo>
                  <a:pt x="160" y="133"/>
                  <a:pt x="160" y="133"/>
                  <a:pt x="160" y="133"/>
                </a:cubicBezTo>
                <a:cubicBezTo>
                  <a:pt x="230" y="53"/>
                  <a:pt x="230" y="53"/>
                  <a:pt x="230" y="53"/>
                </a:cubicBezTo>
                <a:cubicBezTo>
                  <a:pt x="239" y="44"/>
                  <a:pt x="239" y="26"/>
                  <a:pt x="230" y="17"/>
                </a:cubicBezTo>
                <a:cubicBezTo>
                  <a:pt x="222" y="0"/>
                  <a:pt x="204" y="0"/>
                  <a:pt x="185" y="17"/>
                </a:cubicBezTo>
                <a:cubicBezTo>
                  <a:pt x="124" y="88"/>
                  <a:pt x="124" y="88"/>
                  <a:pt x="124" y="88"/>
                </a:cubicBezTo>
                <a:cubicBezTo>
                  <a:pt x="62" y="17"/>
                  <a:pt x="62" y="17"/>
                  <a:pt x="62" y="17"/>
                </a:cubicBezTo>
                <a:cubicBezTo>
                  <a:pt x="44" y="0"/>
                  <a:pt x="26" y="0"/>
                  <a:pt x="18" y="17"/>
                </a:cubicBezTo>
                <a:cubicBezTo>
                  <a:pt x="0" y="26"/>
                  <a:pt x="0" y="44"/>
                  <a:pt x="18" y="53"/>
                </a:cubicBezTo>
                <a:cubicBezTo>
                  <a:pt x="88" y="133"/>
                  <a:pt x="88" y="133"/>
                  <a:pt x="88" y="133"/>
                </a:cubicBezTo>
                <a:cubicBezTo>
                  <a:pt x="18" y="213"/>
                  <a:pt x="18" y="213"/>
                  <a:pt x="18" y="213"/>
                </a:cubicBezTo>
                <a:cubicBezTo>
                  <a:pt x="0" y="221"/>
                  <a:pt x="0" y="248"/>
                  <a:pt x="18" y="257"/>
                </a:cubicBezTo>
                <a:cubicBezTo>
                  <a:pt x="26" y="266"/>
                  <a:pt x="44" y="266"/>
                  <a:pt x="62" y="257"/>
                </a:cubicBezTo>
                <a:cubicBezTo>
                  <a:pt x="124" y="177"/>
                  <a:pt x="124" y="177"/>
                  <a:pt x="124" y="177"/>
                </a:cubicBezTo>
                <a:cubicBezTo>
                  <a:pt x="185" y="257"/>
                  <a:pt x="185" y="257"/>
                  <a:pt x="185" y="257"/>
                </a:cubicBezTo>
                <a:cubicBezTo>
                  <a:pt x="204" y="266"/>
                  <a:pt x="222" y="266"/>
                  <a:pt x="230" y="257"/>
                </a:cubicBezTo>
                <a:cubicBezTo>
                  <a:pt x="239" y="248"/>
                  <a:pt x="239" y="221"/>
                  <a:pt x="230" y="213"/>
                </a:cubicBezTo>
              </a:path>
            </a:pathLst>
          </a:custGeom>
          <a:solidFill>
            <a:srgbClr val="002957"/>
          </a:solidFill>
          <a:ln>
            <a:noFill/>
          </a:ln>
        </p:spPr>
        <p:txBody>
          <a:bodyPr wrap="none" lIns="121899" tIns="60949" rIns="121899" bIns="60949" anchor="ctr"/>
          <a:lstStyle/>
          <a:p>
            <a:endParaRPr lang="nb-NO" sz="2400"/>
          </a:p>
        </p:txBody>
      </p:sp>
      <p:sp>
        <p:nvSpPr>
          <p:cNvPr id="99363" name="Freeform 38">
            <a:extLst>
              <a:ext uri="{FF2B5EF4-FFF2-40B4-BE49-F238E27FC236}">
                <a16:creationId xmlns:a16="http://schemas.microsoft.com/office/drawing/2014/main" id="{6ADBDA20-FB5F-7C53-6025-05CB06F76CF8}"/>
              </a:ext>
            </a:extLst>
          </p:cNvPr>
          <p:cNvSpPr>
            <a:spLocks noChangeArrowheads="1"/>
          </p:cNvSpPr>
          <p:nvPr/>
        </p:nvSpPr>
        <p:spPr bwMode="auto">
          <a:xfrm>
            <a:off x="5422900" y="3926417"/>
            <a:ext cx="127000" cy="287867"/>
          </a:xfrm>
          <a:custGeom>
            <a:avLst/>
            <a:gdLst>
              <a:gd name="T0" fmla="*/ 14039512 w 205"/>
              <a:gd name="T1" fmla="*/ 254243145 h 453"/>
              <a:gd name="T2" fmla="*/ 14039512 w 205"/>
              <a:gd name="T3" fmla="*/ 254243145 h 453"/>
              <a:gd name="T4" fmla="*/ 57237230 w 205"/>
              <a:gd name="T5" fmla="*/ 152660620 h 453"/>
              <a:gd name="T6" fmla="*/ 4319956 w 205"/>
              <a:gd name="T7" fmla="*/ 121669374 h 453"/>
              <a:gd name="T8" fmla="*/ 100435409 w 205"/>
              <a:gd name="T9" fmla="*/ 0 h 453"/>
              <a:gd name="T10" fmla="*/ 57237230 w 205"/>
              <a:gd name="T11" fmla="*/ 107321557 h 453"/>
              <a:gd name="T12" fmla="*/ 110154965 w 205"/>
              <a:gd name="T13" fmla="*/ 137739138 h 453"/>
              <a:gd name="T14" fmla="*/ 14039512 w 205"/>
              <a:gd name="T15" fmla="*/ 254243145 h 4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5" h="453">
                <a:moveTo>
                  <a:pt x="26" y="443"/>
                </a:moveTo>
                <a:lnTo>
                  <a:pt x="26" y="443"/>
                </a:lnTo>
                <a:cubicBezTo>
                  <a:pt x="17" y="443"/>
                  <a:pt x="106" y="266"/>
                  <a:pt x="106" y="266"/>
                </a:cubicBezTo>
                <a:cubicBezTo>
                  <a:pt x="97" y="257"/>
                  <a:pt x="8" y="231"/>
                  <a:pt x="8" y="212"/>
                </a:cubicBezTo>
                <a:cubicBezTo>
                  <a:pt x="0" y="196"/>
                  <a:pt x="177" y="0"/>
                  <a:pt x="186" y="0"/>
                </a:cubicBezTo>
                <a:cubicBezTo>
                  <a:pt x="186" y="9"/>
                  <a:pt x="106" y="177"/>
                  <a:pt x="106" y="187"/>
                </a:cubicBezTo>
                <a:cubicBezTo>
                  <a:pt x="114" y="196"/>
                  <a:pt x="204" y="222"/>
                  <a:pt x="204" y="240"/>
                </a:cubicBezTo>
                <a:cubicBezTo>
                  <a:pt x="204" y="249"/>
                  <a:pt x="35" y="452"/>
                  <a:pt x="26" y="443"/>
                </a:cubicBezTo>
              </a:path>
            </a:pathLst>
          </a:custGeom>
          <a:solidFill>
            <a:srgbClr val="002957"/>
          </a:solidFill>
          <a:ln>
            <a:noFill/>
          </a:ln>
        </p:spPr>
        <p:txBody>
          <a:bodyPr wrap="none" lIns="121899" tIns="60949" rIns="121899" bIns="60949" anchor="ctr"/>
          <a:lstStyle/>
          <a:p>
            <a:endParaRPr lang="nb-NO" sz="2400"/>
          </a:p>
        </p:txBody>
      </p:sp>
      <p:sp>
        <p:nvSpPr>
          <p:cNvPr id="99364" name="Freeform 39">
            <a:extLst>
              <a:ext uri="{FF2B5EF4-FFF2-40B4-BE49-F238E27FC236}">
                <a16:creationId xmlns:a16="http://schemas.microsoft.com/office/drawing/2014/main" id="{F1961A54-E2E4-0D5F-2A3E-598513B5515F}"/>
              </a:ext>
            </a:extLst>
          </p:cNvPr>
          <p:cNvSpPr>
            <a:spLocks noChangeArrowheads="1"/>
          </p:cNvSpPr>
          <p:nvPr/>
        </p:nvSpPr>
        <p:spPr bwMode="auto">
          <a:xfrm>
            <a:off x="4724400" y="3926418"/>
            <a:ext cx="281517" cy="281516"/>
          </a:xfrm>
          <a:custGeom>
            <a:avLst/>
            <a:gdLst>
              <a:gd name="T0" fmla="*/ 227409649 w 444"/>
              <a:gd name="T1" fmla="*/ 30207488 h 444"/>
              <a:gd name="T2" fmla="*/ 227409649 w 444"/>
              <a:gd name="T3" fmla="*/ 30207488 h 444"/>
              <a:gd name="T4" fmla="*/ 212021251 w 444"/>
              <a:gd name="T5" fmla="*/ 30207488 h 444"/>
              <a:gd name="T6" fmla="*/ 212021251 w 444"/>
              <a:gd name="T7" fmla="*/ 55854818 h 444"/>
              <a:gd name="T8" fmla="*/ 166995147 w 444"/>
              <a:gd name="T9" fmla="*/ 55854818 h 444"/>
              <a:gd name="T10" fmla="*/ 166995147 w 444"/>
              <a:gd name="T11" fmla="*/ 30207488 h 444"/>
              <a:gd name="T12" fmla="*/ 86062307 w 444"/>
              <a:gd name="T13" fmla="*/ 30207488 h 444"/>
              <a:gd name="T14" fmla="*/ 86062307 w 444"/>
              <a:gd name="T15" fmla="*/ 55854818 h 444"/>
              <a:gd name="T16" fmla="*/ 40466420 w 444"/>
              <a:gd name="T17" fmla="*/ 55854818 h 444"/>
              <a:gd name="T18" fmla="*/ 40466420 w 444"/>
              <a:gd name="T19" fmla="*/ 30207488 h 444"/>
              <a:gd name="T20" fmla="*/ 25647805 w 444"/>
              <a:gd name="T21" fmla="*/ 30207488 h 444"/>
              <a:gd name="T22" fmla="*/ 0 w 444"/>
              <a:gd name="T23" fmla="*/ 55854818 h 444"/>
              <a:gd name="T24" fmla="*/ 0 w 444"/>
              <a:gd name="T25" fmla="*/ 227409649 h 444"/>
              <a:gd name="T26" fmla="*/ 25647805 w 444"/>
              <a:gd name="T27" fmla="*/ 252487672 h 444"/>
              <a:gd name="T28" fmla="*/ 227409649 w 444"/>
              <a:gd name="T29" fmla="*/ 252487672 h 444"/>
              <a:gd name="T30" fmla="*/ 252487672 w 444"/>
              <a:gd name="T31" fmla="*/ 227409649 h 444"/>
              <a:gd name="T32" fmla="*/ 252487672 w 444"/>
              <a:gd name="T33" fmla="*/ 55854818 h 444"/>
              <a:gd name="T34" fmla="*/ 227409649 w 444"/>
              <a:gd name="T35" fmla="*/ 30207488 h 444"/>
              <a:gd name="T36" fmla="*/ 227409649 w 444"/>
              <a:gd name="T37" fmla="*/ 227409649 h 444"/>
              <a:gd name="T38" fmla="*/ 227409649 w 444"/>
              <a:gd name="T39" fmla="*/ 227409649 h 444"/>
              <a:gd name="T40" fmla="*/ 25647805 w 444"/>
              <a:gd name="T41" fmla="*/ 227409649 h 444"/>
              <a:gd name="T42" fmla="*/ 25647805 w 444"/>
              <a:gd name="T43" fmla="*/ 111710111 h 444"/>
              <a:gd name="T44" fmla="*/ 227409649 w 444"/>
              <a:gd name="T45" fmla="*/ 111710111 h 444"/>
              <a:gd name="T46" fmla="*/ 227409649 w 444"/>
              <a:gd name="T47" fmla="*/ 227409649 h 444"/>
              <a:gd name="T48" fmla="*/ 70673909 w 444"/>
              <a:gd name="T49" fmla="*/ 0 h 444"/>
              <a:gd name="T50" fmla="*/ 70673909 w 444"/>
              <a:gd name="T51" fmla="*/ 0 h 444"/>
              <a:gd name="T52" fmla="*/ 50725352 w 444"/>
              <a:gd name="T53" fmla="*/ 0 h 444"/>
              <a:gd name="T54" fmla="*/ 50725352 w 444"/>
              <a:gd name="T55" fmla="*/ 50725352 h 444"/>
              <a:gd name="T56" fmla="*/ 70673909 w 444"/>
              <a:gd name="T57" fmla="*/ 50725352 h 444"/>
              <a:gd name="T58" fmla="*/ 70673909 w 444"/>
              <a:gd name="T59" fmla="*/ 0 h 444"/>
              <a:gd name="T60" fmla="*/ 201761845 w 444"/>
              <a:gd name="T61" fmla="*/ 0 h 444"/>
              <a:gd name="T62" fmla="*/ 201761845 w 444"/>
              <a:gd name="T63" fmla="*/ 0 h 444"/>
              <a:gd name="T64" fmla="*/ 181813763 w 444"/>
              <a:gd name="T65" fmla="*/ 0 h 444"/>
              <a:gd name="T66" fmla="*/ 181813763 w 444"/>
              <a:gd name="T67" fmla="*/ 50725352 h 444"/>
              <a:gd name="T68" fmla="*/ 201761845 w 444"/>
              <a:gd name="T69" fmla="*/ 50725352 h 444"/>
              <a:gd name="T70" fmla="*/ 201761845 w 444"/>
              <a:gd name="T71" fmla="*/ 0 h 4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rgbClr val="002957"/>
          </a:solidFill>
          <a:ln>
            <a:noFill/>
          </a:ln>
        </p:spPr>
        <p:txBody>
          <a:bodyPr wrap="none" lIns="121899" tIns="60949" rIns="121899" bIns="60949" anchor="ctr"/>
          <a:lstStyle/>
          <a:p>
            <a:endParaRPr lang="nb-NO" sz="2400"/>
          </a:p>
        </p:txBody>
      </p:sp>
      <p:sp>
        <p:nvSpPr>
          <p:cNvPr id="99365" name="Freeform 40">
            <a:extLst>
              <a:ext uri="{FF2B5EF4-FFF2-40B4-BE49-F238E27FC236}">
                <a16:creationId xmlns:a16="http://schemas.microsoft.com/office/drawing/2014/main" id="{5854870B-8B2C-BF78-54F8-D69D706740F8}"/>
              </a:ext>
            </a:extLst>
          </p:cNvPr>
          <p:cNvSpPr>
            <a:spLocks noChangeArrowheads="1"/>
          </p:cNvSpPr>
          <p:nvPr/>
        </p:nvSpPr>
        <p:spPr bwMode="auto">
          <a:xfrm>
            <a:off x="4140200" y="4028018"/>
            <a:ext cx="203200" cy="198967"/>
          </a:xfrm>
          <a:custGeom>
            <a:avLst/>
            <a:gdLst>
              <a:gd name="T0" fmla="*/ 178483192 w 320"/>
              <a:gd name="T1" fmla="*/ 0 h 312"/>
              <a:gd name="T2" fmla="*/ 178483192 w 320"/>
              <a:gd name="T3" fmla="*/ 0 h 312"/>
              <a:gd name="T4" fmla="*/ 168153044 w 320"/>
              <a:gd name="T5" fmla="*/ 0 h 312"/>
              <a:gd name="T6" fmla="*/ 162988208 w 320"/>
              <a:gd name="T7" fmla="*/ 5212167 h 312"/>
              <a:gd name="T8" fmla="*/ 162988208 w 320"/>
              <a:gd name="T9" fmla="*/ 41696382 h 312"/>
              <a:gd name="T10" fmla="*/ 91824490 w 320"/>
              <a:gd name="T11" fmla="*/ 92658839 h 312"/>
              <a:gd name="T12" fmla="*/ 20660296 w 320"/>
              <a:gd name="T13" fmla="*/ 41696382 h 312"/>
              <a:gd name="T14" fmla="*/ 20660296 w 320"/>
              <a:gd name="T15" fmla="*/ 5212167 h 312"/>
              <a:gd name="T16" fmla="*/ 16069119 w 320"/>
              <a:gd name="T17" fmla="*/ 0 h 312"/>
              <a:gd name="T18" fmla="*/ 5165312 w 320"/>
              <a:gd name="T19" fmla="*/ 0 h 312"/>
              <a:gd name="T20" fmla="*/ 0 w 320"/>
              <a:gd name="T21" fmla="*/ 5212167 h 312"/>
              <a:gd name="T22" fmla="*/ 0 w 320"/>
              <a:gd name="T23" fmla="*/ 41696382 h 312"/>
              <a:gd name="T24" fmla="*/ 76902689 w 320"/>
              <a:gd name="T25" fmla="*/ 113507508 h 312"/>
              <a:gd name="T26" fmla="*/ 76902689 w 320"/>
              <a:gd name="T27" fmla="*/ 154045631 h 312"/>
              <a:gd name="T28" fmla="*/ 41321068 w 320"/>
              <a:gd name="T29" fmla="*/ 154045631 h 312"/>
              <a:gd name="T30" fmla="*/ 36155756 w 320"/>
              <a:gd name="T31" fmla="*/ 159257798 h 312"/>
              <a:gd name="T32" fmla="*/ 36155756 w 320"/>
              <a:gd name="T33" fmla="*/ 174893821 h 312"/>
              <a:gd name="T34" fmla="*/ 41321068 w 320"/>
              <a:gd name="T35" fmla="*/ 180105989 h 312"/>
              <a:gd name="T36" fmla="*/ 142901571 w 320"/>
              <a:gd name="T37" fmla="*/ 180105989 h 312"/>
              <a:gd name="T38" fmla="*/ 147492748 w 320"/>
              <a:gd name="T39" fmla="*/ 174893821 h 312"/>
              <a:gd name="T40" fmla="*/ 147492748 w 320"/>
              <a:gd name="T41" fmla="*/ 159257798 h 312"/>
              <a:gd name="T42" fmla="*/ 142901571 w 320"/>
              <a:gd name="T43" fmla="*/ 154045631 h 312"/>
              <a:gd name="T44" fmla="*/ 107319474 w 320"/>
              <a:gd name="T45" fmla="*/ 154045631 h 312"/>
              <a:gd name="T46" fmla="*/ 107319474 w 320"/>
              <a:gd name="T47" fmla="*/ 113507508 h 312"/>
              <a:gd name="T48" fmla="*/ 183074369 w 320"/>
              <a:gd name="T49" fmla="*/ 41696382 h 312"/>
              <a:gd name="T50" fmla="*/ 183074369 w 320"/>
              <a:gd name="T51" fmla="*/ 5212167 h 312"/>
              <a:gd name="T52" fmla="*/ 178483192 w 320"/>
              <a:gd name="T53" fmla="*/ 0 h 3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20" h="312">
                <a:moveTo>
                  <a:pt x="311" y="0"/>
                </a:moveTo>
                <a:lnTo>
                  <a:pt x="311" y="0"/>
                </a:lnTo>
                <a:cubicBezTo>
                  <a:pt x="293" y="0"/>
                  <a:pt x="293" y="0"/>
                  <a:pt x="293" y="0"/>
                </a:cubicBezTo>
                <a:cubicBezTo>
                  <a:pt x="284" y="0"/>
                  <a:pt x="284" y="0"/>
                  <a:pt x="284" y="9"/>
                </a:cubicBezTo>
                <a:cubicBezTo>
                  <a:pt x="284" y="72"/>
                  <a:pt x="284" y="72"/>
                  <a:pt x="284" y="72"/>
                </a:cubicBezTo>
                <a:cubicBezTo>
                  <a:pt x="284" y="107"/>
                  <a:pt x="257" y="160"/>
                  <a:pt x="160" y="160"/>
                </a:cubicBezTo>
                <a:cubicBezTo>
                  <a:pt x="63" y="160"/>
                  <a:pt x="36" y="107"/>
                  <a:pt x="36" y="72"/>
                </a:cubicBezTo>
                <a:cubicBezTo>
                  <a:pt x="36" y="9"/>
                  <a:pt x="36" y="9"/>
                  <a:pt x="36" y="9"/>
                </a:cubicBezTo>
                <a:cubicBezTo>
                  <a:pt x="36" y="0"/>
                  <a:pt x="28" y="0"/>
                  <a:pt x="28" y="0"/>
                </a:cubicBezTo>
                <a:cubicBezTo>
                  <a:pt x="9" y="0"/>
                  <a:pt x="9" y="0"/>
                  <a:pt x="9" y="0"/>
                </a:cubicBezTo>
                <a:cubicBezTo>
                  <a:pt x="9" y="0"/>
                  <a:pt x="0" y="0"/>
                  <a:pt x="0" y="9"/>
                </a:cubicBezTo>
                <a:cubicBezTo>
                  <a:pt x="0" y="72"/>
                  <a:pt x="0" y="72"/>
                  <a:pt x="0" y="72"/>
                </a:cubicBezTo>
                <a:cubicBezTo>
                  <a:pt x="0" y="134"/>
                  <a:pt x="44" y="187"/>
                  <a:pt x="134" y="196"/>
                </a:cubicBezTo>
                <a:cubicBezTo>
                  <a:pt x="134" y="266"/>
                  <a:pt x="134" y="266"/>
                  <a:pt x="134" y="266"/>
                </a:cubicBezTo>
                <a:cubicBezTo>
                  <a:pt x="72" y="266"/>
                  <a:pt x="72" y="266"/>
                  <a:pt x="72" y="266"/>
                </a:cubicBezTo>
                <a:cubicBezTo>
                  <a:pt x="63" y="266"/>
                  <a:pt x="63" y="266"/>
                  <a:pt x="63" y="275"/>
                </a:cubicBezTo>
                <a:cubicBezTo>
                  <a:pt x="63" y="302"/>
                  <a:pt x="63" y="302"/>
                  <a:pt x="63" y="302"/>
                </a:cubicBezTo>
                <a:cubicBezTo>
                  <a:pt x="63" y="311"/>
                  <a:pt x="63" y="311"/>
                  <a:pt x="72" y="311"/>
                </a:cubicBezTo>
                <a:cubicBezTo>
                  <a:pt x="249" y="311"/>
                  <a:pt x="249" y="311"/>
                  <a:pt x="249" y="311"/>
                </a:cubicBezTo>
                <a:cubicBezTo>
                  <a:pt x="257" y="311"/>
                  <a:pt x="257" y="311"/>
                  <a:pt x="257" y="302"/>
                </a:cubicBezTo>
                <a:cubicBezTo>
                  <a:pt x="257" y="275"/>
                  <a:pt x="257" y="275"/>
                  <a:pt x="257" y="275"/>
                </a:cubicBezTo>
                <a:cubicBezTo>
                  <a:pt x="257" y="266"/>
                  <a:pt x="257" y="266"/>
                  <a:pt x="249" y="266"/>
                </a:cubicBezTo>
                <a:cubicBezTo>
                  <a:pt x="187" y="266"/>
                  <a:pt x="187" y="266"/>
                  <a:pt x="187" y="266"/>
                </a:cubicBezTo>
                <a:cubicBezTo>
                  <a:pt x="187" y="196"/>
                  <a:pt x="187" y="196"/>
                  <a:pt x="187" y="196"/>
                </a:cubicBezTo>
                <a:cubicBezTo>
                  <a:pt x="275" y="187"/>
                  <a:pt x="319" y="134"/>
                  <a:pt x="319" y="72"/>
                </a:cubicBezTo>
                <a:cubicBezTo>
                  <a:pt x="319" y="9"/>
                  <a:pt x="319" y="9"/>
                  <a:pt x="319" y="9"/>
                </a:cubicBezTo>
                <a:cubicBezTo>
                  <a:pt x="319" y="0"/>
                  <a:pt x="311" y="0"/>
                  <a:pt x="311" y="0"/>
                </a:cubicBezTo>
              </a:path>
            </a:pathLst>
          </a:custGeom>
          <a:solidFill>
            <a:srgbClr val="002957"/>
          </a:solidFill>
          <a:ln>
            <a:noFill/>
          </a:ln>
        </p:spPr>
        <p:txBody>
          <a:bodyPr wrap="none" lIns="121899" tIns="60949" rIns="121899" bIns="60949" anchor="ctr"/>
          <a:lstStyle/>
          <a:p>
            <a:endParaRPr lang="nb-NO" sz="2400"/>
          </a:p>
        </p:txBody>
      </p:sp>
      <p:sp>
        <p:nvSpPr>
          <p:cNvPr id="99366" name="Freeform 41">
            <a:extLst>
              <a:ext uri="{FF2B5EF4-FFF2-40B4-BE49-F238E27FC236}">
                <a16:creationId xmlns:a16="http://schemas.microsoft.com/office/drawing/2014/main" id="{6126BB2A-105C-FAB2-3AE4-4F52DA38E84B}"/>
              </a:ext>
            </a:extLst>
          </p:cNvPr>
          <p:cNvSpPr>
            <a:spLocks noChangeArrowheads="1"/>
          </p:cNvSpPr>
          <p:nvPr/>
        </p:nvSpPr>
        <p:spPr bwMode="auto">
          <a:xfrm>
            <a:off x="4195234" y="4028017"/>
            <a:ext cx="88900" cy="76200"/>
          </a:xfrm>
          <a:custGeom>
            <a:avLst/>
            <a:gdLst>
              <a:gd name="T0" fmla="*/ 38825746 w 143"/>
              <a:gd name="T1" fmla="*/ 69837240 h 117"/>
              <a:gd name="T2" fmla="*/ 38825746 w 143"/>
              <a:gd name="T3" fmla="*/ 69837240 h 117"/>
              <a:gd name="T4" fmla="*/ 77651492 w 143"/>
              <a:gd name="T5" fmla="*/ 43347488 h 117"/>
              <a:gd name="T6" fmla="*/ 77651492 w 143"/>
              <a:gd name="T7" fmla="*/ 0 h 117"/>
              <a:gd name="T8" fmla="*/ 0 w 143"/>
              <a:gd name="T9" fmla="*/ 0 h 117"/>
              <a:gd name="T10" fmla="*/ 0 w 143"/>
              <a:gd name="T11" fmla="*/ 43347488 h 117"/>
              <a:gd name="T12" fmla="*/ 38825746 w 143"/>
              <a:gd name="T13" fmla="*/ 69837240 h 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3" h="117">
                <a:moveTo>
                  <a:pt x="71" y="116"/>
                </a:moveTo>
                <a:lnTo>
                  <a:pt x="71" y="116"/>
                </a:lnTo>
                <a:cubicBezTo>
                  <a:pt x="133" y="116"/>
                  <a:pt x="142" y="90"/>
                  <a:pt x="142" y="72"/>
                </a:cubicBezTo>
                <a:cubicBezTo>
                  <a:pt x="142" y="0"/>
                  <a:pt x="142" y="0"/>
                  <a:pt x="142" y="0"/>
                </a:cubicBezTo>
                <a:cubicBezTo>
                  <a:pt x="0" y="0"/>
                  <a:pt x="0" y="0"/>
                  <a:pt x="0" y="0"/>
                </a:cubicBezTo>
                <a:cubicBezTo>
                  <a:pt x="0" y="72"/>
                  <a:pt x="0" y="72"/>
                  <a:pt x="0" y="72"/>
                </a:cubicBezTo>
                <a:cubicBezTo>
                  <a:pt x="0" y="90"/>
                  <a:pt x="9" y="116"/>
                  <a:pt x="71" y="116"/>
                </a:cubicBezTo>
              </a:path>
            </a:pathLst>
          </a:custGeom>
          <a:solidFill>
            <a:srgbClr val="002957"/>
          </a:solidFill>
          <a:ln>
            <a:noFill/>
          </a:ln>
        </p:spPr>
        <p:txBody>
          <a:bodyPr wrap="none" lIns="121899" tIns="60949" rIns="121899" bIns="60949" anchor="ctr"/>
          <a:lstStyle/>
          <a:p>
            <a:endParaRPr lang="nb-NO" sz="2400"/>
          </a:p>
        </p:txBody>
      </p:sp>
      <p:sp>
        <p:nvSpPr>
          <p:cNvPr id="99367" name="Freeform 42">
            <a:extLst>
              <a:ext uri="{FF2B5EF4-FFF2-40B4-BE49-F238E27FC236}">
                <a16:creationId xmlns:a16="http://schemas.microsoft.com/office/drawing/2014/main" id="{306F0D62-2E9E-73EC-410D-3933D4E0C0F2}"/>
              </a:ext>
            </a:extLst>
          </p:cNvPr>
          <p:cNvSpPr>
            <a:spLocks noChangeArrowheads="1"/>
          </p:cNvSpPr>
          <p:nvPr/>
        </p:nvSpPr>
        <p:spPr bwMode="auto">
          <a:xfrm>
            <a:off x="4195234" y="3911600"/>
            <a:ext cx="88900" cy="93133"/>
          </a:xfrm>
          <a:custGeom>
            <a:avLst/>
            <a:gdLst>
              <a:gd name="T0" fmla="*/ 77651492 w 143"/>
              <a:gd name="T1" fmla="*/ 24091185 h 151"/>
              <a:gd name="T2" fmla="*/ 77651492 w 143"/>
              <a:gd name="T3" fmla="*/ 24091185 h 151"/>
              <a:gd name="T4" fmla="*/ 38825746 w 143"/>
              <a:gd name="T5" fmla="*/ 0 h 151"/>
              <a:gd name="T6" fmla="*/ 0 w 143"/>
              <a:gd name="T7" fmla="*/ 24091185 h 151"/>
              <a:gd name="T8" fmla="*/ 0 w 143"/>
              <a:gd name="T9" fmla="*/ 82129695 h 151"/>
              <a:gd name="T10" fmla="*/ 77651492 w 143"/>
              <a:gd name="T11" fmla="*/ 82129695 h 151"/>
              <a:gd name="T12" fmla="*/ 77651492 w 143"/>
              <a:gd name="T13" fmla="*/ 24091185 h 15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3" h="151">
                <a:moveTo>
                  <a:pt x="142" y="44"/>
                </a:moveTo>
                <a:lnTo>
                  <a:pt x="142" y="44"/>
                </a:lnTo>
                <a:cubicBezTo>
                  <a:pt x="142" y="26"/>
                  <a:pt x="133" y="0"/>
                  <a:pt x="71" y="0"/>
                </a:cubicBezTo>
                <a:cubicBezTo>
                  <a:pt x="9" y="0"/>
                  <a:pt x="0" y="26"/>
                  <a:pt x="0" y="44"/>
                </a:cubicBezTo>
                <a:cubicBezTo>
                  <a:pt x="0" y="150"/>
                  <a:pt x="0" y="150"/>
                  <a:pt x="0" y="150"/>
                </a:cubicBezTo>
                <a:cubicBezTo>
                  <a:pt x="142" y="150"/>
                  <a:pt x="142" y="150"/>
                  <a:pt x="142" y="150"/>
                </a:cubicBezTo>
                <a:lnTo>
                  <a:pt x="142" y="44"/>
                </a:lnTo>
              </a:path>
            </a:pathLst>
          </a:custGeom>
          <a:solidFill>
            <a:srgbClr val="002957"/>
          </a:solidFill>
          <a:ln>
            <a:noFill/>
          </a:ln>
        </p:spPr>
        <p:txBody>
          <a:bodyPr wrap="none" lIns="121899" tIns="60949" rIns="121899" bIns="60949" anchor="ctr"/>
          <a:lstStyle/>
          <a:p>
            <a:endParaRPr lang="nb-NO" sz="2400"/>
          </a:p>
        </p:txBody>
      </p:sp>
      <p:sp>
        <p:nvSpPr>
          <p:cNvPr id="99368" name="Freeform 44">
            <a:extLst>
              <a:ext uri="{FF2B5EF4-FFF2-40B4-BE49-F238E27FC236}">
                <a16:creationId xmlns:a16="http://schemas.microsoft.com/office/drawing/2014/main" id="{424A0914-92EC-3331-5B74-09645B7A14DA}"/>
              </a:ext>
            </a:extLst>
          </p:cNvPr>
          <p:cNvSpPr>
            <a:spLocks noChangeArrowheads="1"/>
          </p:cNvSpPr>
          <p:nvPr/>
        </p:nvSpPr>
        <p:spPr bwMode="auto">
          <a:xfrm>
            <a:off x="11605685" y="2074334"/>
            <a:ext cx="224367" cy="285751"/>
          </a:xfrm>
          <a:custGeom>
            <a:avLst/>
            <a:gdLst>
              <a:gd name="T0" fmla="*/ 182289995 w 355"/>
              <a:gd name="T1" fmla="*/ 100404484 h 453"/>
              <a:gd name="T2" fmla="*/ 182289995 w 355"/>
              <a:gd name="T3" fmla="*/ 100404484 h 453"/>
              <a:gd name="T4" fmla="*/ 157146334 w 355"/>
              <a:gd name="T5" fmla="*/ 100404484 h 453"/>
              <a:gd name="T6" fmla="*/ 157146334 w 355"/>
              <a:gd name="T7" fmla="*/ 65234800 h 453"/>
              <a:gd name="T8" fmla="*/ 101145171 w 355"/>
              <a:gd name="T9" fmla="*/ 0 h 453"/>
              <a:gd name="T10" fmla="*/ 45144008 w 355"/>
              <a:gd name="T11" fmla="*/ 65234800 h 453"/>
              <a:gd name="T12" fmla="*/ 45144008 w 355"/>
              <a:gd name="T13" fmla="*/ 70339840 h 453"/>
              <a:gd name="T14" fmla="*/ 70858673 w 355"/>
              <a:gd name="T15" fmla="*/ 70339840 h 453"/>
              <a:gd name="T16" fmla="*/ 70858673 w 355"/>
              <a:gd name="T17" fmla="*/ 60129287 h 453"/>
              <a:gd name="T18" fmla="*/ 101145171 w 355"/>
              <a:gd name="T19" fmla="*/ 30064644 h 453"/>
              <a:gd name="T20" fmla="*/ 131431670 w 355"/>
              <a:gd name="T21" fmla="*/ 60129287 h 453"/>
              <a:gd name="T22" fmla="*/ 131431670 w 355"/>
              <a:gd name="T23" fmla="*/ 100404484 h 453"/>
              <a:gd name="T24" fmla="*/ 14857510 w 355"/>
              <a:gd name="T25" fmla="*/ 100404484 h 453"/>
              <a:gd name="T26" fmla="*/ 0 w 355"/>
              <a:gd name="T27" fmla="*/ 115720550 h 453"/>
              <a:gd name="T28" fmla="*/ 0 w 355"/>
              <a:gd name="T29" fmla="*/ 226335588 h 453"/>
              <a:gd name="T30" fmla="*/ 14857510 w 355"/>
              <a:gd name="T31" fmla="*/ 246189678 h 453"/>
              <a:gd name="T32" fmla="*/ 30286498 w 355"/>
              <a:gd name="T33" fmla="*/ 251295191 h 453"/>
              <a:gd name="T34" fmla="*/ 60572997 w 355"/>
              <a:gd name="T35" fmla="*/ 256400231 h 453"/>
              <a:gd name="T36" fmla="*/ 141717346 w 355"/>
              <a:gd name="T37" fmla="*/ 256400231 h 453"/>
              <a:gd name="T38" fmla="*/ 172003844 w 355"/>
              <a:gd name="T39" fmla="*/ 251295191 h 453"/>
              <a:gd name="T40" fmla="*/ 187432833 w 355"/>
              <a:gd name="T41" fmla="*/ 246189678 h 453"/>
              <a:gd name="T42" fmla="*/ 202290343 w 355"/>
              <a:gd name="T43" fmla="*/ 226335588 h 453"/>
              <a:gd name="T44" fmla="*/ 202290343 w 355"/>
              <a:gd name="T45" fmla="*/ 115720550 h 453"/>
              <a:gd name="T46" fmla="*/ 182289995 w 355"/>
              <a:gd name="T47" fmla="*/ 100404484 h 4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5" h="453">
                <a:moveTo>
                  <a:pt x="319" y="177"/>
                </a:moveTo>
                <a:lnTo>
                  <a:pt x="319" y="177"/>
                </a:lnTo>
                <a:cubicBezTo>
                  <a:pt x="275" y="177"/>
                  <a:pt x="275" y="177"/>
                  <a:pt x="275" y="177"/>
                </a:cubicBezTo>
                <a:cubicBezTo>
                  <a:pt x="275" y="115"/>
                  <a:pt x="275" y="115"/>
                  <a:pt x="275" y="115"/>
                </a:cubicBezTo>
                <a:cubicBezTo>
                  <a:pt x="275" y="44"/>
                  <a:pt x="238" y="0"/>
                  <a:pt x="177" y="0"/>
                </a:cubicBezTo>
                <a:cubicBezTo>
                  <a:pt x="106" y="0"/>
                  <a:pt x="79" y="44"/>
                  <a:pt x="79" y="115"/>
                </a:cubicBezTo>
                <a:cubicBezTo>
                  <a:pt x="79" y="124"/>
                  <a:pt x="79" y="124"/>
                  <a:pt x="79" y="124"/>
                </a:cubicBezTo>
                <a:cubicBezTo>
                  <a:pt x="124" y="124"/>
                  <a:pt x="124" y="124"/>
                  <a:pt x="124" y="124"/>
                </a:cubicBezTo>
                <a:cubicBezTo>
                  <a:pt x="124" y="106"/>
                  <a:pt x="124" y="106"/>
                  <a:pt x="124" y="106"/>
                </a:cubicBezTo>
                <a:cubicBezTo>
                  <a:pt x="124" y="71"/>
                  <a:pt x="150" y="53"/>
                  <a:pt x="177" y="53"/>
                </a:cubicBezTo>
                <a:cubicBezTo>
                  <a:pt x="203" y="53"/>
                  <a:pt x="230" y="71"/>
                  <a:pt x="230" y="106"/>
                </a:cubicBezTo>
                <a:cubicBezTo>
                  <a:pt x="230" y="177"/>
                  <a:pt x="230" y="177"/>
                  <a:pt x="230" y="177"/>
                </a:cubicBezTo>
                <a:cubicBezTo>
                  <a:pt x="26" y="177"/>
                  <a:pt x="26" y="177"/>
                  <a:pt x="26" y="177"/>
                </a:cubicBezTo>
                <a:cubicBezTo>
                  <a:pt x="17" y="177"/>
                  <a:pt x="0" y="195"/>
                  <a:pt x="0" y="204"/>
                </a:cubicBezTo>
                <a:cubicBezTo>
                  <a:pt x="0" y="399"/>
                  <a:pt x="0" y="399"/>
                  <a:pt x="0" y="399"/>
                </a:cubicBezTo>
                <a:cubicBezTo>
                  <a:pt x="0" y="408"/>
                  <a:pt x="17" y="425"/>
                  <a:pt x="26" y="434"/>
                </a:cubicBezTo>
                <a:cubicBezTo>
                  <a:pt x="53" y="443"/>
                  <a:pt x="53" y="443"/>
                  <a:pt x="53" y="443"/>
                </a:cubicBezTo>
                <a:cubicBezTo>
                  <a:pt x="71" y="443"/>
                  <a:pt x="88" y="452"/>
                  <a:pt x="106" y="452"/>
                </a:cubicBezTo>
                <a:cubicBezTo>
                  <a:pt x="248" y="452"/>
                  <a:pt x="248" y="452"/>
                  <a:pt x="248" y="452"/>
                </a:cubicBezTo>
                <a:cubicBezTo>
                  <a:pt x="266" y="452"/>
                  <a:pt x="283" y="443"/>
                  <a:pt x="301" y="443"/>
                </a:cubicBezTo>
                <a:cubicBezTo>
                  <a:pt x="328" y="434"/>
                  <a:pt x="328" y="434"/>
                  <a:pt x="328" y="434"/>
                </a:cubicBezTo>
                <a:cubicBezTo>
                  <a:pt x="336" y="425"/>
                  <a:pt x="354" y="408"/>
                  <a:pt x="354" y="399"/>
                </a:cubicBezTo>
                <a:cubicBezTo>
                  <a:pt x="354" y="204"/>
                  <a:pt x="354" y="204"/>
                  <a:pt x="354" y="204"/>
                </a:cubicBezTo>
                <a:cubicBezTo>
                  <a:pt x="354" y="195"/>
                  <a:pt x="336" y="177"/>
                  <a:pt x="319" y="177"/>
                </a:cubicBezTo>
              </a:path>
            </a:pathLst>
          </a:custGeom>
          <a:solidFill>
            <a:srgbClr val="002957"/>
          </a:solidFill>
          <a:ln>
            <a:noFill/>
          </a:ln>
        </p:spPr>
        <p:txBody>
          <a:bodyPr wrap="none" lIns="121899" tIns="60949" rIns="121899" bIns="60949" anchor="ctr"/>
          <a:lstStyle/>
          <a:p>
            <a:endParaRPr lang="nb-NO" sz="2400"/>
          </a:p>
        </p:txBody>
      </p:sp>
      <p:sp>
        <p:nvSpPr>
          <p:cNvPr id="99369" name="Freeform 45">
            <a:extLst>
              <a:ext uri="{FF2B5EF4-FFF2-40B4-BE49-F238E27FC236}">
                <a16:creationId xmlns:a16="http://schemas.microsoft.com/office/drawing/2014/main" id="{B10B75F4-CC6D-6137-D26A-E0BB9A9BC2BD}"/>
              </a:ext>
            </a:extLst>
          </p:cNvPr>
          <p:cNvSpPr>
            <a:spLocks noChangeArrowheads="1"/>
          </p:cNvSpPr>
          <p:nvPr/>
        </p:nvSpPr>
        <p:spPr bwMode="auto">
          <a:xfrm>
            <a:off x="4116918" y="1445684"/>
            <a:ext cx="247649" cy="245533"/>
          </a:xfrm>
          <a:custGeom>
            <a:avLst/>
            <a:gdLst>
              <a:gd name="T0" fmla="*/ 201909235 w 391"/>
              <a:gd name="T1" fmla="*/ 19693786 h 391"/>
              <a:gd name="T2" fmla="*/ 201909235 w 391"/>
              <a:gd name="T3" fmla="*/ 19693786 h 391"/>
              <a:gd name="T4" fmla="*/ 166546620 w 391"/>
              <a:gd name="T5" fmla="*/ 0 h 391"/>
              <a:gd name="T6" fmla="*/ 96391853 w 391"/>
              <a:gd name="T7" fmla="*/ 74837141 h 391"/>
              <a:gd name="T8" fmla="*/ 14829698 w 391"/>
              <a:gd name="T9" fmla="*/ 154738438 h 391"/>
              <a:gd name="T10" fmla="*/ 0 w 391"/>
              <a:gd name="T11" fmla="*/ 219447265 h 391"/>
              <a:gd name="T12" fmla="*/ 66162466 w 391"/>
              <a:gd name="T13" fmla="*/ 204254795 h 391"/>
              <a:gd name="T14" fmla="*/ 151716921 w 391"/>
              <a:gd name="T15" fmla="*/ 124916339 h 391"/>
              <a:gd name="T16" fmla="*/ 222442153 w 391"/>
              <a:gd name="T17" fmla="*/ 54580514 h 391"/>
              <a:gd name="T18" fmla="*/ 201909235 w 391"/>
              <a:gd name="T19" fmla="*/ 19693786 h 391"/>
              <a:gd name="T20" fmla="*/ 66162466 w 391"/>
              <a:gd name="T21" fmla="*/ 199190638 h 391"/>
              <a:gd name="T22" fmla="*/ 66162466 w 391"/>
              <a:gd name="T23" fmla="*/ 199190638 h 391"/>
              <a:gd name="T24" fmla="*/ 40495845 w 391"/>
              <a:gd name="T25" fmla="*/ 204254795 h 391"/>
              <a:gd name="T26" fmla="*/ 30799851 w 391"/>
              <a:gd name="T27" fmla="*/ 189625166 h 391"/>
              <a:gd name="T28" fmla="*/ 19962928 w 391"/>
              <a:gd name="T29" fmla="*/ 179496852 h 391"/>
              <a:gd name="T30" fmla="*/ 25096157 w 391"/>
              <a:gd name="T31" fmla="*/ 159802595 h 391"/>
              <a:gd name="T32" fmla="*/ 30799851 w 391"/>
              <a:gd name="T33" fmla="*/ 149674281 h 391"/>
              <a:gd name="T34" fmla="*/ 55895533 w 391"/>
              <a:gd name="T35" fmla="*/ 164304382 h 391"/>
              <a:gd name="T36" fmla="*/ 70725231 w 391"/>
              <a:gd name="T37" fmla="*/ 189625166 h 391"/>
              <a:gd name="T38" fmla="*/ 66162466 w 391"/>
              <a:gd name="T39" fmla="*/ 199190638 h 39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91" h="391">
                <a:moveTo>
                  <a:pt x="354" y="35"/>
                </a:moveTo>
                <a:lnTo>
                  <a:pt x="354" y="35"/>
                </a:lnTo>
                <a:cubicBezTo>
                  <a:pt x="319" y="0"/>
                  <a:pt x="292" y="0"/>
                  <a:pt x="292" y="0"/>
                </a:cubicBezTo>
                <a:cubicBezTo>
                  <a:pt x="169" y="133"/>
                  <a:pt x="169" y="133"/>
                  <a:pt x="169" y="133"/>
                </a:cubicBezTo>
                <a:cubicBezTo>
                  <a:pt x="26" y="275"/>
                  <a:pt x="26" y="275"/>
                  <a:pt x="26" y="275"/>
                </a:cubicBezTo>
                <a:cubicBezTo>
                  <a:pt x="0" y="390"/>
                  <a:pt x="0" y="390"/>
                  <a:pt x="0" y="390"/>
                </a:cubicBezTo>
                <a:cubicBezTo>
                  <a:pt x="116" y="363"/>
                  <a:pt x="116" y="363"/>
                  <a:pt x="116" y="363"/>
                </a:cubicBezTo>
                <a:cubicBezTo>
                  <a:pt x="266" y="222"/>
                  <a:pt x="266" y="222"/>
                  <a:pt x="266" y="222"/>
                </a:cubicBezTo>
                <a:cubicBezTo>
                  <a:pt x="390" y="97"/>
                  <a:pt x="390" y="97"/>
                  <a:pt x="390" y="97"/>
                </a:cubicBezTo>
                <a:cubicBezTo>
                  <a:pt x="390" y="97"/>
                  <a:pt x="390" y="71"/>
                  <a:pt x="354" y="35"/>
                </a:cubicBezTo>
                <a:close/>
                <a:moveTo>
                  <a:pt x="116" y="354"/>
                </a:moveTo>
                <a:lnTo>
                  <a:pt x="116" y="354"/>
                </a:lnTo>
                <a:cubicBezTo>
                  <a:pt x="71" y="363"/>
                  <a:pt x="71" y="363"/>
                  <a:pt x="71" y="363"/>
                </a:cubicBezTo>
                <a:cubicBezTo>
                  <a:pt x="71" y="354"/>
                  <a:pt x="63" y="346"/>
                  <a:pt x="54" y="337"/>
                </a:cubicBezTo>
                <a:cubicBezTo>
                  <a:pt x="44" y="328"/>
                  <a:pt x="35" y="328"/>
                  <a:pt x="35" y="319"/>
                </a:cubicBezTo>
                <a:cubicBezTo>
                  <a:pt x="44" y="284"/>
                  <a:pt x="44" y="284"/>
                  <a:pt x="44" y="284"/>
                </a:cubicBezTo>
                <a:cubicBezTo>
                  <a:pt x="54" y="266"/>
                  <a:pt x="54" y="266"/>
                  <a:pt x="54" y="266"/>
                </a:cubicBezTo>
                <a:cubicBezTo>
                  <a:pt x="54" y="266"/>
                  <a:pt x="71" y="266"/>
                  <a:pt x="98" y="292"/>
                </a:cubicBezTo>
                <a:cubicBezTo>
                  <a:pt x="124" y="319"/>
                  <a:pt x="124" y="337"/>
                  <a:pt x="124" y="337"/>
                </a:cubicBezTo>
                <a:lnTo>
                  <a:pt x="116" y="354"/>
                </a:lnTo>
                <a:close/>
              </a:path>
            </a:pathLst>
          </a:custGeom>
          <a:solidFill>
            <a:srgbClr val="002957"/>
          </a:solidFill>
          <a:ln>
            <a:noFill/>
          </a:ln>
        </p:spPr>
        <p:txBody>
          <a:bodyPr wrap="none" lIns="121899" tIns="60949" rIns="121899" bIns="60949" anchor="ctr"/>
          <a:lstStyle/>
          <a:p>
            <a:endParaRPr lang="nb-NO" sz="2400"/>
          </a:p>
        </p:txBody>
      </p:sp>
      <p:sp>
        <p:nvSpPr>
          <p:cNvPr id="99370" name="Freeform 46">
            <a:extLst>
              <a:ext uri="{FF2B5EF4-FFF2-40B4-BE49-F238E27FC236}">
                <a16:creationId xmlns:a16="http://schemas.microsoft.com/office/drawing/2014/main" id="{0D7837FF-05B7-8082-C13D-B9DD2F0C159E}"/>
              </a:ext>
            </a:extLst>
          </p:cNvPr>
          <p:cNvSpPr>
            <a:spLocks noChangeArrowheads="1"/>
          </p:cNvSpPr>
          <p:nvPr/>
        </p:nvSpPr>
        <p:spPr bwMode="auto">
          <a:xfrm>
            <a:off x="8468785" y="1428751"/>
            <a:ext cx="292100" cy="277283"/>
          </a:xfrm>
          <a:custGeom>
            <a:avLst/>
            <a:gdLst>
              <a:gd name="T0" fmla="*/ 207052214 w 461"/>
              <a:gd name="T1" fmla="*/ 188949328 h 443"/>
              <a:gd name="T2" fmla="*/ 207052214 w 461"/>
              <a:gd name="T3" fmla="*/ 188949328 h 443"/>
              <a:gd name="T4" fmla="*/ 161991091 w 461"/>
              <a:gd name="T5" fmla="*/ 139462835 h 443"/>
              <a:gd name="T6" fmla="*/ 176821622 w 461"/>
              <a:gd name="T7" fmla="*/ 109658121 h 443"/>
              <a:gd name="T8" fmla="*/ 187088329 w 461"/>
              <a:gd name="T9" fmla="*/ 84914639 h 443"/>
              <a:gd name="T10" fmla="*/ 181954976 w 461"/>
              <a:gd name="T11" fmla="*/ 74229975 h 443"/>
              <a:gd name="T12" fmla="*/ 187088329 w 461"/>
              <a:gd name="T13" fmla="*/ 49486964 h 443"/>
              <a:gd name="T14" fmla="*/ 131190021 w 461"/>
              <a:gd name="T15" fmla="*/ 0 h 443"/>
              <a:gd name="T16" fmla="*/ 75291714 w 461"/>
              <a:gd name="T17" fmla="*/ 49486964 h 443"/>
              <a:gd name="T18" fmla="*/ 80425067 w 461"/>
              <a:gd name="T19" fmla="*/ 74229975 h 443"/>
              <a:gd name="T20" fmla="*/ 75291714 w 461"/>
              <a:gd name="T21" fmla="*/ 84914639 h 443"/>
              <a:gd name="T22" fmla="*/ 85558895 w 461"/>
              <a:gd name="T23" fmla="*/ 109658121 h 443"/>
              <a:gd name="T24" fmla="*/ 100959430 w 461"/>
              <a:gd name="T25" fmla="*/ 139462835 h 443"/>
              <a:gd name="T26" fmla="*/ 55327829 w 461"/>
              <a:gd name="T27" fmla="*/ 188949328 h 443"/>
              <a:gd name="T28" fmla="*/ 0 w 461"/>
              <a:gd name="T29" fmla="*/ 223815272 h 443"/>
              <a:gd name="T30" fmla="*/ 0 w 461"/>
              <a:gd name="T31" fmla="*/ 248558754 h 443"/>
              <a:gd name="T32" fmla="*/ 131190021 w 461"/>
              <a:gd name="T33" fmla="*/ 248558754 h 443"/>
              <a:gd name="T34" fmla="*/ 262380043 w 461"/>
              <a:gd name="T35" fmla="*/ 248558754 h 443"/>
              <a:gd name="T36" fmla="*/ 262380043 w 461"/>
              <a:gd name="T37" fmla="*/ 223815272 h 443"/>
              <a:gd name="T38" fmla="*/ 207052214 w 461"/>
              <a:gd name="T39" fmla="*/ 188949328 h 4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rgbClr val="002957"/>
          </a:solidFill>
          <a:ln>
            <a:noFill/>
          </a:ln>
        </p:spPr>
        <p:txBody>
          <a:bodyPr wrap="none" lIns="121899" tIns="60949" rIns="121899" bIns="60949" anchor="ctr"/>
          <a:lstStyle/>
          <a:p>
            <a:endParaRPr lang="nb-NO" sz="2400"/>
          </a:p>
        </p:txBody>
      </p:sp>
      <p:sp>
        <p:nvSpPr>
          <p:cNvPr id="99371" name="Freeform 47">
            <a:extLst>
              <a:ext uri="{FF2B5EF4-FFF2-40B4-BE49-F238E27FC236}">
                <a16:creationId xmlns:a16="http://schemas.microsoft.com/office/drawing/2014/main" id="{A5F1B2F3-CE8E-FF45-B431-EB4B76167D24}"/>
              </a:ext>
            </a:extLst>
          </p:cNvPr>
          <p:cNvSpPr>
            <a:spLocks noChangeArrowheads="1"/>
          </p:cNvSpPr>
          <p:nvPr/>
        </p:nvSpPr>
        <p:spPr bwMode="auto">
          <a:xfrm>
            <a:off x="9084734" y="1435101"/>
            <a:ext cx="311151" cy="275167"/>
          </a:xfrm>
          <a:custGeom>
            <a:avLst/>
            <a:gdLst>
              <a:gd name="T0" fmla="*/ 277484968 w 498"/>
              <a:gd name="T1" fmla="*/ 245574442 h 435"/>
              <a:gd name="T2" fmla="*/ 277484968 w 498"/>
              <a:gd name="T3" fmla="*/ 245574442 h 435"/>
              <a:gd name="T4" fmla="*/ 271901921 w 498"/>
              <a:gd name="T5" fmla="*/ 185595536 h 435"/>
              <a:gd name="T6" fmla="*/ 237286088 w 498"/>
              <a:gd name="T7" fmla="*/ 165790863 h 435"/>
              <a:gd name="T8" fmla="*/ 207694998 w 498"/>
              <a:gd name="T9" fmla="*/ 130709137 h 435"/>
              <a:gd name="T10" fmla="*/ 217744952 w 498"/>
              <a:gd name="T11" fmla="*/ 110904465 h 435"/>
              <a:gd name="T12" fmla="*/ 227794438 w 498"/>
              <a:gd name="T13" fmla="*/ 89968596 h 435"/>
              <a:gd name="T14" fmla="*/ 222769695 w 498"/>
              <a:gd name="T15" fmla="*/ 85441922 h 435"/>
              <a:gd name="T16" fmla="*/ 227794438 w 498"/>
              <a:gd name="T17" fmla="*/ 65071415 h 435"/>
              <a:gd name="T18" fmla="*/ 193178605 w 498"/>
              <a:gd name="T19" fmla="*/ 35082198 h 435"/>
              <a:gd name="T20" fmla="*/ 158562772 w 498"/>
              <a:gd name="T21" fmla="*/ 65071415 h 435"/>
              <a:gd name="T22" fmla="*/ 163587515 w 498"/>
              <a:gd name="T23" fmla="*/ 85441922 h 435"/>
              <a:gd name="T24" fmla="*/ 158562772 w 498"/>
              <a:gd name="T25" fmla="*/ 89968596 h 435"/>
              <a:gd name="T26" fmla="*/ 168612727 w 498"/>
              <a:gd name="T27" fmla="*/ 110904465 h 435"/>
              <a:gd name="T28" fmla="*/ 173637469 w 498"/>
              <a:gd name="T29" fmla="*/ 130709137 h 435"/>
              <a:gd name="T30" fmla="*/ 163587515 w 498"/>
              <a:gd name="T31" fmla="*/ 155605846 h 435"/>
              <a:gd name="T32" fmla="*/ 212719740 w 498"/>
              <a:gd name="T33" fmla="*/ 205965570 h 435"/>
              <a:gd name="T34" fmla="*/ 212719740 w 498"/>
              <a:gd name="T35" fmla="*/ 245574442 h 435"/>
              <a:gd name="T36" fmla="*/ 277484968 w 498"/>
              <a:gd name="T37" fmla="*/ 245574442 h 435"/>
              <a:gd name="T38" fmla="*/ 144046379 w 498"/>
              <a:gd name="T39" fmla="*/ 170883372 h 435"/>
              <a:gd name="T40" fmla="*/ 144046379 w 498"/>
              <a:gd name="T41" fmla="*/ 170883372 h 435"/>
              <a:gd name="T42" fmla="*/ 104405804 w 498"/>
              <a:gd name="T43" fmla="*/ 130709137 h 435"/>
              <a:gd name="T44" fmla="*/ 118922196 w 498"/>
              <a:gd name="T45" fmla="*/ 95061105 h 435"/>
              <a:gd name="T46" fmla="*/ 128971682 w 498"/>
              <a:gd name="T47" fmla="*/ 75256905 h 435"/>
              <a:gd name="T48" fmla="*/ 123946939 w 498"/>
              <a:gd name="T49" fmla="*/ 65071415 h 435"/>
              <a:gd name="T50" fmla="*/ 128971682 w 498"/>
              <a:gd name="T51" fmla="*/ 40174707 h 435"/>
              <a:gd name="T52" fmla="*/ 84306363 w 498"/>
              <a:gd name="T53" fmla="*/ 0 h 435"/>
              <a:gd name="T54" fmla="*/ 39640576 w 498"/>
              <a:gd name="T55" fmla="*/ 40174707 h 435"/>
              <a:gd name="T56" fmla="*/ 39640576 w 498"/>
              <a:gd name="T57" fmla="*/ 65071415 h 435"/>
              <a:gd name="T58" fmla="*/ 39640576 w 498"/>
              <a:gd name="T59" fmla="*/ 75256905 h 435"/>
              <a:gd name="T60" fmla="*/ 49690530 w 498"/>
              <a:gd name="T61" fmla="*/ 95061105 h 435"/>
              <a:gd name="T62" fmla="*/ 59740016 w 498"/>
              <a:gd name="T63" fmla="*/ 130709137 h 435"/>
              <a:gd name="T64" fmla="*/ 25124183 w 498"/>
              <a:gd name="T65" fmla="*/ 170883372 h 435"/>
              <a:gd name="T66" fmla="*/ 0 w 498"/>
              <a:gd name="T67" fmla="*/ 195780553 h 435"/>
              <a:gd name="T68" fmla="*/ 0 w 498"/>
              <a:gd name="T69" fmla="*/ 245574442 h 435"/>
              <a:gd name="T70" fmla="*/ 193178605 w 498"/>
              <a:gd name="T71" fmla="*/ 245574442 h 435"/>
              <a:gd name="T72" fmla="*/ 193178605 w 498"/>
              <a:gd name="T73" fmla="*/ 205965570 h 435"/>
              <a:gd name="T74" fmla="*/ 144046379 w 498"/>
              <a:gd name="T75" fmla="*/ 170883372 h 4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rgbClr val="002957"/>
          </a:solidFill>
          <a:ln>
            <a:noFill/>
          </a:ln>
        </p:spPr>
        <p:txBody>
          <a:bodyPr wrap="none" lIns="121899" tIns="60949" rIns="121899" bIns="60949" anchor="ctr"/>
          <a:lstStyle/>
          <a:p>
            <a:endParaRPr lang="nb-NO" sz="2400"/>
          </a:p>
        </p:txBody>
      </p:sp>
      <p:sp>
        <p:nvSpPr>
          <p:cNvPr id="99372" name="Freeform 48">
            <a:extLst>
              <a:ext uri="{FF2B5EF4-FFF2-40B4-BE49-F238E27FC236}">
                <a16:creationId xmlns:a16="http://schemas.microsoft.com/office/drawing/2014/main" id="{958FCE90-D0FB-47DE-A643-6CC634EC85A6}"/>
              </a:ext>
            </a:extLst>
          </p:cNvPr>
          <p:cNvSpPr>
            <a:spLocks noChangeArrowheads="1"/>
          </p:cNvSpPr>
          <p:nvPr/>
        </p:nvSpPr>
        <p:spPr bwMode="auto">
          <a:xfrm>
            <a:off x="6599767" y="1462617"/>
            <a:ext cx="281517" cy="211667"/>
          </a:xfrm>
          <a:custGeom>
            <a:avLst/>
            <a:gdLst>
              <a:gd name="T0" fmla="*/ 251921230 w 445"/>
              <a:gd name="T1" fmla="*/ 188471039 h 337"/>
              <a:gd name="T2" fmla="*/ 251921230 w 445"/>
              <a:gd name="T3" fmla="*/ 188471039 h 337"/>
              <a:gd name="T4" fmla="*/ 100995514 w 445"/>
              <a:gd name="T5" fmla="*/ 54970837 h 337"/>
              <a:gd name="T6" fmla="*/ 100995514 w 445"/>
              <a:gd name="T7" fmla="*/ 0 h 337"/>
              <a:gd name="T8" fmla="*/ 0 w 445"/>
              <a:gd name="T9" fmla="*/ 89187297 h 337"/>
              <a:gd name="T10" fmla="*/ 100995514 w 445"/>
              <a:gd name="T11" fmla="*/ 183422817 h 337"/>
              <a:gd name="T12" fmla="*/ 100995514 w 445"/>
              <a:gd name="T13" fmla="*/ 123964775 h 337"/>
              <a:gd name="T14" fmla="*/ 251921230 w 445"/>
              <a:gd name="T15" fmla="*/ 188471039 h 3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5" h="337">
                <a:moveTo>
                  <a:pt x="444" y="336"/>
                </a:moveTo>
                <a:lnTo>
                  <a:pt x="444" y="336"/>
                </a:lnTo>
                <a:cubicBezTo>
                  <a:pt x="444" y="336"/>
                  <a:pt x="399" y="98"/>
                  <a:pt x="178" y="98"/>
                </a:cubicBezTo>
                <a:cubicBezTo>
                  <a:pt x="178" y="0"/>
                  <a:pt x="178" y="0"/>
                  <a:pt x="178" y="0"/>
                </a:cubicBezTo>
                <a:cubicBezTo>
                  <a:pt x="0" y="159"/>
                  <a:pt x="0" y="159"/>
                  <a:pt x="0" y="159"/>
                </a:cubicBezTo>
                <a:cubicBezTo>
                  <a:pt x="178" y="327"/>
                  <a:pt x="178" y="327"/>
                  <a:pt x="178" y="327"/>
                </a:cubicBezTo>
                <a:cubicBezTo>
                  <a:pt x="178" y="221"/>
                  <a:pt x="178" y="221"/>
                  <a:pt x="178" y="221"/>
                </a:cubicBezTo>
                <a:cubicBezTo>
                  <a:pt x="293" y="221"/>
                  <a:pt x="381" y="230"/>
                  <a:pt x="444" y="336"/>
                </a:cubicBezTo>
              </a:path>
            </a:pathLst>
          </a:custGeom>
          <a:solidFill>
            <a:srgbClr val="002957"/>
          </a:solidFill>
          <a:ln>
            <a:noFill/>
          </a:ln>
        </p:spPr>
        <p:txBody>
          <a:bodyPr wrap="none" lIns="121899" tIns="60949" rIns="121899" bIns="60949" anchor="ctr"/>
          <a:lstStyle/>
          <a:p>
            <a:endParaRPr lang="nb-NO" sz="2400"/>
          </a:p>
        </p:txBody>
      </p:sp>
      <p:sp>
        <p:nvSpPr>
          <p:cNvPr id="99373" name="Freeform 49">
            <a:extLst>
              <a:ext uri="{FF2B5EF4-FFF2-40B4-BE49-F238E27FC236}">
                <a16:creationId xmlns:a16="http://schemas.microsoft.com/office/drawing/2014/main" id="{06D54C0B-00FB-5960-01AD-FAF31A9CC66D}"/>
              </a:ext>
            </a:extLst>
          </p:cNvPr>
          <p:cNvSpPr>
            <a:spLocks noChangeArrowheads="1"/>
          </p:cNvSpPr>
          <p:nvPr/>
        </p:nvSpPr>
        <p:spPr bwMode="auto">
          <a:xfrm>
            <a:off x="7850717" y="1462617"/>
            <a:ext cx="279400" cy="211667"/>
          </a:xfrm>
          <a:custGeom>
            <a:avLst/>
            <a:gdLst>
              <a:gd name="T0" fmla="*/ 151606275 w 444"/>
              <a:gd name="T1" fmla="*/ 123964775 h 337"/>
              <a:gd name="T2" fmla="*/ 151606275 w 444"/>
              <a:gd name="T3" fmla="*/ 123964775 h 337"/>
              <a:gd name="T4" fmla="*/ 151606275 w 444"/>
              <a:gd name="T5" fmla="*/ 183422817 h 337"/>
              <a:gd name="T6" fmla="*/ 252487672 w 444"/>
              <a:gd name="T7" fmla="*/ 89187297 h 337"/>
              <a:gd name="T8" fmla="*/ 151606275 w 444"/>
              <a:gd name="T9" fmla="*/ 0 h 337"/>
              <a:gd name="T10" fmla="*/ 151606275 w 444"/>
              <a:gd name="T11" fmla="*/ 54970837 h 337"/>
              <a:gd name="T12" fmla="*/ 0 w 444"/>
              <a:gd name="T13" fmla="*/ 188471039 h 337"/>
              <a:gd name="T14" fmla="*/ 151606275 w 444"/>
              <a:gd name="T15" fmla="*/ 123964775 h 3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4" h="337">
                <a:moveTo>
                  <a:pt x="266" y="221"/>
                </a:moveTo>
                <a:lnTo>
                  <a:pt x="266" y="221"/>
                </a:lnTo>
                <a:cubicBezTo>
                  <a:pt x="266" y="327"/>
                  <a:pt x="266" y="327"/>
                  <a:pt x="266" y="327"/>
                </a:cubicBezTo>
                <a:cubicBezTo>
                  <a:pt x="443" y="159"/>
                  <a:pt x="443" y="159"/>
                  <a:pt x="443" y="159"/>
                </a:cubicBezTo>
                <a:cubicBezTo>
                  <a:pt x="266" y="0"/>
                  <a:pt x="266" y="0"/>
                  <a:pt x="266" y="0"/>
                </a:cubicBezTo>
                <a:cubicBezTo>
                  <a:pt x="266" y="98"/>
                  <a:pt x="266" y="98"/>
                  <a:pt x="266" y="98"/>
                </a:cubicBezTo>
                <a:cubicBezTo>
                  <a:pt x="45" y="98"/>
                  <a:pt x="0" y="336"/>
                  <a:pt x="0" y="336"/>
                </a:cubicBezTo>
                <a:cubicBezTo>
                  <a:pt x="62" y="230"/>
                  <a:pt x="151" y="221"/>
                  <a:pt x="266" y="221"/>
                </a:cubicBezTo>
              </a:path>
            </a:pathLst>
          </a:custGeom>
          <a:solidFill>
            <a:srgbClr val="002957"/>
          </a:solidFill>
          <a:ln>
            <a:noFill/>
          </a:ln>
        </p:spPr>
        <p:txBody>
          <a:bodyPr wrap="none" lIns="121899" tIns="60949" rIns="121899" bIns="60949" anchor="ctr"/>
          <a:lstStyle/>
          <a:p>
            <a:endParaRPr lang="nb-NO" sz="2400"/>
          </a:p>
        </p:txBody>
      </p:sp>
      <p:sp>
        <p:nvSpPr>
          <p:cNvPr id="99374" name="Freeform 50">
            <a:extLst>
              <a:ext uri="{FF2B5EF4-FFF2-40B4-BE49-F238E27FC236}">
                <a16:creationId xmlns:a16="http://schemas.microsoft.com/office/drawing/2014/main" id="{F71177CE-1B45-FB18-D1E6-15A880677235}"/>
              </a:ext>
            </a:extLst>
          </p:cNvPr>
          <p:cNvSpPr>
            <a:spLocks noChangeArrowheads="1"/>
          </p:cNvSpPr>
          <p:nvPr/>
        </p:nvSpPr>
        <p:spPr bwMode="auto">
          <a:xfrm>
            <a:off x="347133" y="1428751"/>
            <a:ext cx="279400" cy="277283"/>
          </a:xfrm>
          <a:custGeom>
            <a:avLst/>
            <a:gdLst>
              <a:gd name="T0" fmla="*/ 146476809 w 444"/>
              <a:gd name="T1" fmla="*/ 144524066 h 443"/>
              <a:gd name="T2" fmla="*/ 146476809 w 444"/>
              <a:gd name="T3" fmla="*/ 144524066 h 443"/>
              <a:gd name="T4" fmla="*/ 91191773 w 444"/>
              <a:gd name="T5" fmla="*/ 174328308 h 443"/>
              <a:gd name="T6" fmla="*/ 35336954 w 444"/>
              <a:gd name="T7" fmla="*/ 174328308 h 443"/>
              <a:gd name="T8" fmla="*/ 40466420 w 444"/>
              <a:gd name="T9" fmla="*/ 228876503 h 443"/>
              <a:gd name="T10" fmla="*/ 176684297 w 444"/>
              <a:gd name="T11" fmla="*/ 174328308 h 443"/>
              <a:gd name="T12" fmla="*/ 237098799 w 444"/>
              <a:gd name="T13" fmla="*/ 34303271 h 443"/>
              <a:gd name="T14" fmla="*/ 181813763 w 444"/>
              <a:gd name="T15" fmla="*/ 29804713 h 443"/>
              <a:gd name="T16" fmla="*/ 181813763 w 444"/>
              <a:gd name="T17" fmla="*/ 84914639 h 443"/>
              <a:gd name="T18" fmla="*/ 146476809 w 444"/>
              <a:gd name="T19" fmla="*/ 144524066 h 4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solidFill>
            <a:srgbClr val="002957"/>
          </a:solidFill>
          <a:ln>
            <a:noFill/>
          </a:ln>
        </p:spPr>
        <p:txBody>
          <a:bodyPr wrap="none" lIns="121899" tIns="60949" rIns="121899" bIns="60949" anchor="ctr"/>
          <a:lstStyle/>
          <a:p>
            <a:endParaRPr lang="nb-NO" sz="2400"/>
          </a:p>
        </p:txBody>
      </p:sp>
      <p:sp>
        <p:nvSpPr>
          <p:cNvPr id="99375" name="Freeform 51">
            <a:extLst>
              <a:ext uri="{FF2B5EF4-FFF2-40B4-BE49-F238E27FC236}">
                <a16:creationId xmlns:a16="http://schemas.microsoft.com/office/drawing/2014/main" id="{B47E656B-5B5A-60E3-8C05-B787D3B92288}"/>
              </a:ext>
            </a:extLst>
          </p:cNvPr>
          <p:cNvSpPr>
            <a:spLocks noChangeArrowheads="1"/>
          </p:cNvSpPr>
          <p:nvPr/>
        </p:nvSpPr>
        <p:spPr bwMode="auto">
          <a:xfrm>
            <a:off x="2844801" y="1477434"/>
            <a:ext cx="292100" cy="182033"/>
          </a:xfrm>
          <a:custGeom>
            <a:avLst/>
            <a:gdLst>
              <a:gd name="T0" fmla="*/ 10267181 w 461"/>
              <a:gd name="T1" fmla="*/ 15434820 h 285"/>
              <a:gd name="T2" fmla="*/ 10267181 w 461"/>
              <a:gd name="T3" fmla="*/ 15434820 h 285"/>
              <a:gd name="T4" fmla="*/ 115789487 w 461"/>
              <a:gd name="T5" fmla="*/ 71458205 h 285"/>
              <a:gd name="T6" fmla="*/ 131760025 w 461"/>
              <a:gd name="T7" fmla="*/ 76031397 h 285"/>
              <a:gd name="T8" fmla="*/ 141456728 w 461"/>
              <a:gd name="T9" fmla="*/ 71458205 h 285"/>
              <a:gd name="T10" fmla="*/ 247549512 w 461"/>
              <a:gd name="T11" fmla="*/ 15434820 h 285"/>
              <a:gd name="T12" fmla="*/ 252682865 w 461"/>
              <a:gd name="T13" fmla="*/ 0 h 285"/>
              <a:gd name="T14" fmla="*/ 10267181 w 461"/>
              <a:gd name="T15" fmla="*/ 0 h 285"/>
              <a:gd name="T16" fmla="*/ 10267181 w 461"/>
              <a:gd name="T17" fmla="*/ 15434820 h 285"/>
              <a:gd name="T18" fmla="*/ 252682865 w 461"/>
              <a:gd name="T19" fmla="*/ 45733346 h 285"/>
              <a:gd name="T20" fmla="*/ 252682865 w 461"/>
              <a:gd name="T21" fmla="*/ 45733346 h 285"/>
              <a:gd name="T22" fmla="*/ 141456728 w 461"/>
              <a:gd name="T23" fmla="*/ 101756256 h 285"/>
              <a:gd name="T24" fmla="*/ 131760025 w 461"/>
              <a:gd name="T25" fmla="*/ 101756256 h 285"/>
              <a:gd name="T26" fmla="*/ 115789487 w 461"/>
              <a:gd name="T27" fmla="*/ 101756256 h 285"/>
              <a:gd name="T28" fmla="*/ 10267181 w 461"/>
              <a:gd name="T29" fmla="*/ 45733346 h 285"/>
              <a:gd name="T30" fmla="*/ 5133353 w 461"/>
              <a:gd name="T31" fmla="*/ 45733346 h 285"/>
              <a:gd name="T32" fmla="*/ 5133353 w 461"/>
              <a:gd name="T33" fmla="*/ 152062795 h 285"/>
              <a:gd name="T34" fmla="*/ 19963885 w 461"/>
              <a:gd name="T35" fmla="*/ 162352834 h 285"/>
              <a:gd name="T36" fmla="*/ 242416158 w 461"/>
              <a:gd name="T37" fmla="*/ 162352834 h 285"/>
              <a:gd name="T38" fmla="*/ 257816693 w 461"/>
              <a:gd name="T39" fmla="*/ 152062795 h 285"/>
              <a:gd name="T40" fmla="*/ 257816693 w 461"/>
              <a:gd name="T41" fmla="*/ 45733346 h 285"/>
              <a:gd name="T42" fmla="*/ 252682865 w 461"/>
              <a:gd name="T43" fmla="*/ 45733346 h 28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rgbClr val="002957"/>
          </a:solidFill>
          <a:ln>
            <a:noFill/>
          </a:ln>
        </p:spPr>
        <p:txBody>
          <a:bodyPr wrap="none" lIns="121899" tIns="60949" rIns="121899" bIns="60949" anchor="ctr"/>
          <a:lstStyle/>
          <a:p>
            <a:endParaRPr lang="nb-NO" sz="2400"/>
          </a:p>
        </p:txBody>
      </p:sp>
      <p:sp>
        <p:nvSpPr>
          <p:cNvPr id="99376" name="Freeform 52">
            <a:extLst>
              <a:ext uri="{FF2B5EF4-FFF2-40B4-BE49-F238E27FC236}">
                <a16:creationId xmlns:a16="http://schemas.microsoft.com/office/drawing/2014/main" id="{01CE7B1E-DDCD-AB14-B599-15CB0C46F052}"/>
              </a:ext>
            </a:extLst>
          </p:cNvPr>
          <p:cNvSpPr>
            <a:spLocks noChangeArrowheads="1"/>
          </p:cNvSpPr>
          <p:nvPr/>
        </p:nvSpPr>
        <p:spPr bwMode="auto">
          <a:xfrm>
            <a:off x="5334001" y="1411817"/>
            <a:ext cx="302684" cy="313267"/>
          </a:xfrm>
          <a:custGeom>
            <a:avLst/>
            <a:gdLst>
              <a:gd name="T0" fmla="*/ 75599832 w 479"/>
              <a:gd name="T1" fmla="*/ 278974769 h 498"/>
              <a:gd name="T2" fmla="*/ 75599832 w 479"/>
              <a:gd name="T3" fmla="*/ 278974769 h 498"/>
              <a:gd name="T4" fmla="*/ 30126224 w 479"/>
              <a:gd name="T5" fmla="*/ 258206078 h 498"/>
              <a:gd name="T6" fmla="*/ 30126224 w 479"/>
              <a:gd name="T7" fmla="*/ 159414019 h 498"/>
              <a:gd name="T8" fmla="*/ 171094456 w 479"/>
              <a:gd name="T9" fmla="*/ 19646263 h 498"/>
              <a:gd name="T10" fmla="*/ 221684016 w 479"/>
              <a:gd name="T11" fmla="*/ 5051869 h 498"/>
              <a:gd name="T12" fmla="*/ 256926193 w 479"/>
              <a:gd name="T13" fmla="*/ 39853740 h 498"/>
              <a:gd name="T14" fmla="*/ 241578808 w 479"/>
              <a:gd name="T15" fmla="*/ 89249534 h 498"/>
              <a:gd name="T16" fmla="*/ 110842008 w 479"/>
              <a:gd name="T17" fmla="*/ 218913552 h 498"/>
              <a:gd name="T18" fmla="*/ 85263192 w 479"/>
              <a:gd name="T19" fmla="*/ 233507945 h 498"/>
              <a:gd name="T20" fmla="*/ 60252448 w 479"/>
              <a:gd name="T21" fmla="*/ 223965421 h 498"/>
              <a:gd name="T22" fmla="*/ 65368400 w 479"/>
              <a:gd name="T23" fmla="*/ 179060282 h 498"/>
              <a:gd name="T24" fmla="*/ 161431569 w 479"/>
              <a:gd name="T25" fmla="*/ 84197665 h 498"/>
              <a:gd name="T26" fmla="*/ 175641864 w 479"/>
              <a:gd name="T27" fmla="*/ 84197665 h 498"/>
              <a:gd name="T28" fmla="*/ 175641864 w 479"/>
              <a:gd name="T29" fmla="*/ 99914487 h 498"/>
              <a:gd name="T30" fmla="*/ 80715784 w 479"/>
              <a:gd name="T31" fmla="*/ 193654676 h 498"/>
              <a:gd name="T32" fmla="*/ 75599832 w 479"/>
              <a:gd name="T33" fmla="*/ 213861682 h 498"/>
              <a:gd name="T34" fmla="*/ 80715784 w 479"/>
              <a:gd name="T35" fmla="*/ 213861682 h 498"/>
              <a:gd name="T36" fmla="*/ 95494624 w 479"/>
              <a:gd name="T37" fmla="*/ 208809813 h 498"/>
              <a:gd name="T38" fmla="*/ 226799969 w 479"/>
              <a:gd name="T39" fmla="*/ 74655140 h 498"/>
              <a:gd name="T40" fmla="*/ 236462856 w 479"/>
              <a:gd name="T41" fmla="*/ 44905609 h 498"/>
              <a:gd name="T42" fmla="*/ 216568537 w 479"/>
              <a:gd name="T43" fmla="*/ 24698132 h 498"/>
              <a:gd name="T44" fmla="*/ 186441840 w 479"/>
              <a:gd name="T45" fmla="*/ 34801871 h 498"/>
              <a:gd name="T46" fmla="*/ 45473608 w 479"/>
              <a:gd name="T47" fmla="*/ 168956544 h 498"/>
              <a:gd name="T48" fmla="*/ 45473608 w 479"/>
              <a:gd name="T49" fmla="*/ 243611684 h 498"/>
              <a:gd name="T50" fmla="*/ 115389416 w 479"/>
              <a:gd name="T51" fmla="*/ 238559815 h 498"/>
              <a:gd name="T52" fmla="*/ 256926193 w 479"/>
              <a:gd name="T53" fmla="*/ 104405142 h 498"/>
              <a:gd name="T54" fmla="*/ 271705032 w 479"/>
              <a:gd name="T55" fmla="*/ 104405142 h 498"/>
              <a:gd name="T56" fmla="*/ 271705032 w 479"/>
              <a:gd name="T57" fmla="*/ 113947195 h 498"/>
              <a:gd name="T58" fmla="*/ 130736800 w 479"/>
              <a:gd name="T59" fmla="*/ 253715422 h 498"/>
              <a:gd name="T60" fmla="*/ 75599832 w 479"/>
              <a:gd name="T61" fmla="*/ 278974769 h 49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79" h="498">
                <a:moveTo>
                  <a:pt x="133" y="497"/>
                </a:moveTo>
                <a:lnTo>
                  <a:pt x="133" y="497"/>
                </a:lnTo>
                <a:cubicBezTo>
                  <a:pt x="106" y="497"/>
                  <a:pt x="71" y="478"/>
                  <a:pt x="53" y="460"/>
                </a:cubicBezTo>
                <a:cubicBezTo>
                  <a:pt x="9" y="416"/>
                  <a:pt x="0" y="337"/>
                  <a:pt x="53" y="284"/>
                </a:cubicBezTo>
                <a:cubicBezTo>
                  <a:pt x="89" y="248"/>
                  <a:pt x="230" y="106"/>
                  <a:pt x="301" y="35"/>
                </a:cubicBezTo>
                <a:cubicBezTo>
                  <a:pt x="328" y="9"/>
                  <a:pt x="363" y="0"/>
                  <a:pt x="390" y="9"/>
                </a:cubicBezTo>
                <a:cubicBezTo>
                  <a:pt x="416" y="18"/>
                  <a:pt x="443" y="44"/>
                  <a:pt x="452" y="71"/>
                </a:cubicBezTo>
                <a:cubicBezTo>
                  <a:pt x="461" y="97"/>
                  <a:pt x="452" y="133"/>
                  <a:pt x="425" y="159"/>
                </a:cubicBezTo>
                <a:cubicBezTo>
                  <a:pt x="195" y="390"/>
                  <a:pt x="195" y="390"/>
                  <a:pt x="195" y="390"/>
                </a:cubicBezTo>
                <a:cubicBezTo>
                  <a:pt x="177" y="407"/>
                  <a:pt x="159" y="416"/>
                  <a:pt x="150" y="416"/>
                </a:cubicBezTo>
                <a:cubicBezTo>
                  <a:pt x="133" y="416"/>
                  <a:pt x="115" y="416"/>
                  <a:pt x="106" y="399"/>
                </a:cubicBezTo>
                <a:cubicBezTo>
                  <a:pt x="89" y="381"/>
                  <a:pt x="89" y="354"/>
                  <a:pt x="115" y="319"/>
                </a:cubicBezTo>
                <a:cubicBezTo>
                  <a:pt x="284" y="150"/>
                  <a:pt x="284" y="150"/>
                  <a:pt x="284" y="150"/>
                </a:cubicBezTo>
                <a:cubicBezTo>
                  <a:pt x="293" y="150"/>
                  <a:pt x="301" y="150"/>
                  <a:pt x="309" y="150"/>
                </a:cubicBezTo>
                <a:cubicBezTo>
                  <a:pt x="309" y="159"/>
                  <a:pt x="309" y="168"/>
                  <a:pt x="309" y="178"/>
                </a:cubicBezTo>
                <a:cubicBezTo>
                  <a:pt x="142" y="345"/>
                  <a:pt x="142" y="345"/>
                  <a:pt x="142" y="345"/>
                </a:cubicBezTo>
                <a:cubicBezTo>
                  <a:pt x="124" y="354"/>
                  <a:pt x="124" y="372"/>
                  <a:pt x="133" y="381"/>
                </a:cubicBezTo>
                <a:lnTo>
                  <a:pt x="142" y="381"/>
                </a:lnTo>
                <a:cubicBezTo>
                  <a:pt x="150" y="381"/>
                  <a:pt x="159" y="372"/>
                  <a:pt x="168" y="372"/>
                </a:cubicBezTo>
                <a:cubicBezTo>
                  <a:pt x="399" y="133"/>
                  <a:pt x="399" y="133"/>
                  <a:pt x="399" y="133"/>
                </a:cubicBezTo>
                <a:cubicBezTo>
                  <a:pt x="416" y="115"/>
                  <a:pt x="425" y="97"/>
                  <a:pt x="416" y="80"/>
                </a:cubicBezTo>
                <a:cubicBezTo>
                  <a:pt x="416" y="62"/>
                  <a:pt x="399" y="44"/>
                  <a:pt x="381" y="44"/>
                </a:cubicBezTo>
                <a:cubicBezTo>
                  <a:pt x="363" y="35"/>
                  <a:pt x="346" y="44"/>
                  <a:pt x="328" y="62"/>
                </a:cubicBezTo>
                <a:cubicBezTo>
                  <a:pt x="256" y="133"/>
                  <a:pt x="115" y="275"/>
                  <a:pt x="80" y="301"/>
                </a:cubicBezTo>
                <a:cubicBezTo>
                  <a:pt x="36" y="354"/>
                  <a:pt x="44" y="407"/>
                  <a:pt x="80" y="434"/>
                </a:cubicBezTo>
                <a:cubicBezTo>
                  <a:pt x="106" y="460"/>
                  <a:pt x="159" y="478"/>
                  <a:pt x="203" y="425"/>
                </a:cubicBezTo>
                <a:cubicBezTo>
                  <a:pt x="452" y="186"/>
                  <a:pt x="452" y="186"/>
                  <a:pt x="452" y="186"/>
                </a:cubicBezTo>
                <a:cubicBezTo>
                  <a:pt x="461" y="178"/>
                  <a:pt x="469" y="178"/>
                  <a:pt x="478" y="186"/>
                </a:cubicBezTo>
                <a:lnTo>
                  <a:pt x="478" y="203"/>
                </a:lnTo>
                <a:cubicBezTo>
                  <a:pt x="230" y="452"/>
                  <a:pt x="230" y="452"/>
                  <a:pt x="230" y="452"/>
                </a:cubicBezTo>
                <a:cubicBezTo>
                  <a:pt x="203" y="478"/>
                  <a:pt x="168" y="497"/>
                  <a:pt x="133" y="497"/>
                </a:cubicBezTo>
              </a:path>
            </a:pathLst>
          </a:custGeom>
          <a:solidFill>
            <a:srgbClr val="002957"/>
          </a:solidFill>
          <a:ln>
            <a:noFill/>
          </a:ln>
        </p:spPr>
        <p:txBody>
          <a:bodyPr wrap="none" lIns="121899" tIns="60949" rIns="121899" bIns="60949" anchor="ctr"/>
          <a:lstStyle/>
          <a:p>
            <a:endParaRPr lang="nb-NO" sz="2400"/>
          </a:p>
        </p:txBody>
      </p:sp>
      <p:sp>
        <p:nvSpPr>
          <p:cNvPr id="99377" name="Freeform 53">
            <a:extLst>
              <a:ext uri="{FF2B5EF4-FFF2-40B4-BE49-F238E27FC236}">
                <a16:creationId xmlns:a16="http://schemas.microsoft.com/office/drawing/2014/main" id="{5331DA1C-B324-9873-F58B-7B3DD8198A8D}"/>
              </a:ext>
            </a:extLst>
          </p:cNvPr>
          <p:cNvSpPr>
            <a:spLocks noChangeArrowheads="1"/>
          </p:cNvSpPr>
          <p:nvPr/>
        </p:nvSpPr>
        <p:spPr bwMode="auto">
          <a:xfrm>
            <a:off x="7207251" y="1462617"/>
            <a:ext cx="315383" cy="211667"/>
          </a:xfrm>
          <a:custGeom>
            <a:avLst/>
            <a:gdLst>
              <a:gd name="T0" fmla="*/ 100823136 w 497"/>
              <a:gd name="T1" fmla="*/ 39264682 h 337"/>
              <a:gd name="T2" fmla="*/ 100823136 w 497"/>
              <a:gd name="T3" fmla="*/ 39264682 h 337"/>
              <a:gd name="T4" fmla="*/ 100823136 w 497"/>
              <a:gd name="T5" fmla="*/ 0 h 337"/>
              <a:gd name="T6" fmla="*/ 0 w 497"/>
              <a:gd name="T7" fmla="*/ 89187297 h 337"/>
              <a:gd name="T8" fmla="*/ 100823136 w 497"/>
              <a:gd name="T9" fmla="*/ 183422817 h 337"/>
              <a:gd name="T10" fmla="*/ 100823136 w 497"/>
              <a:gd name="T11" fmla="*/ 144158135 h 337"/>
              <a:gd name="T12" fmla="*/ 40442989 w 497"/>
              <a:gd name="T13" fmla="*/ 89187297 h 337"/>
              <a:gd name="T14" fmla="*/ 100823136 w 497"/>
              <a:gd name="T15" fmla="*/ 39264682 h 337"/>
              <a:gd name="T16" fmla="*/ 171456436 w 497"/>
              <a:gd name="T17" fmla="*/ 54970837 h 337"/>
              <a:gd name="T18" fmla="*/ 171456436 w 497"/>
              <a:gd name="T19" fmla="*/ 54970837 h 337"/>
              <a:gd name="T20" fmla="*/ 171456436 w 497"/>
              <a:gd name="T21" fmla="*/ 0 h 337"/>
              <a:gd name="T22" fmla="*/ 70633300 w 497"/>
              <a:gd name="T23" fmla="*/ 89187297 h 337"/>
              <a:gd name="T24" fmla="*/ 171456436 w 497"/>
              <a:gd name="T25" fmla="*/ 183422817 h 337"/>
              <a:gd name="T26" fmla="*/ 171456436 w 497"/>
              <a:gd name="T27" fmla="*/ 123964775 h 337"/>
              <a:gd name="T28" fmla="*/ 282532724 w 497"/>
              <a:gd name="T29" fmla="*/ 188471039 h 337"/>
              <a:gd name="T30" fmla="*/ 171456436 w 497"/>
              <a:gd name="T31" fmla="*/ 54970837 h 3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97" h="337">
                <a:moveTo>
                  <a:pt x="177" y="70"/>
                </a:moveTo>
                <a:lnTo>
                  <a:pt x="177" y="70"/>
                </a:lnTo>
                <a:cubicBezTo>
                  <a:pt x="177" y="0"/>
                  <a:pt x="177" y="0"/>
                  <a:pt x="177" y="0"/>
                </a:cubicBezTo>
                <a:cubicBezTo>
                  <a:pt x="0" y="159"/>
                  <a:pt x="0" y="159"/>
                  <a:pt x="0" y="159"/>
                </a:cubicBezTo>
                <a:cubicBezTo>
                  <a:pt x="177" y="327"/>
                  <a:pt x="177" y="327"/>
                  <a:pt x="177" y="327"/>
                </a:cubicBezTo>
                <a:cubicBezTo>
                  <a:pt x="177" y="257"/>
                  <a:pt x="177" y="257"/>
                  <a:pt x="177" y="257"/>
                </a:cubicBezTo>
                <a:cubicBezTo>
                  <a:pt x="71" y="159"/>
                  <a:pt x="71" y="159"/>
                  <a:pt x="71" y="159"/>
                </a:cubicBezTo>
                <a:lnTo>
                  <a:pt x="177" y="70"/>
                </a:lnTo>
                <a:close/>
                <a:moveTo>
                  <a:pt x="301" y="98"/>
                </a:moveTo>
                <a:lnTo>
                  <a:pt x="301" y="98"/>
                </a:lnTo>
                <a:cubicBezTo>
                  <a:pt x="301" y="0"/>
                  <a:pt x="301" y="0"/>
                  <a:pt x="301" y="0"/>
                </a:cubicBezTo>
                <a:cubicBezTo>
                  <a:pt x="124" y="159"/>
                  <a:pt x="124" y="159"/>
                  <a:pt x="124" y="159"/>
                </a:cubicBezTo>
                <a:cubicBezTo>
                  <a:pt x="301" y="327"/>
                  <a:pt x="301" y="327"/>
                  <a:pt x="301" y="327"/>
                </a:cubicBezTo>
                <a:cubicBezTo>
                  <a:pt x="301" y="221"/>
                  <a:pt x="301" y="221"/>
                  <a:pt x="301" y="221"/>
                </a:cubicBezTo>
                <a:cubicBezTo>
                  <a:pt x="381" y="221"/>
                  <a:pt x="435" y="230"/>
                  <a:pt x="496" y="336"/>
                </a:cubicBezTo>
                <a:cubicBezTo>
                  <a:pt x="496" y="336"/>
                  <a:pt x="488" y="98"/>
                  <a:pt x="301" y="98"/>
                </a:cubicBezTo>
                <a:close/>
              </a:path>
            </a:pathLst>
          </a:custGeom>
          <a:solidFill>
            <a:srgbClr val="002957"/>
          </a:solidFill>
          <a:ln>
            <a:noFill/>
          </a:ln>
        </p:spPr>
        <p:txBody>
          <a:bodyPr wrap="none" lIns="121899" tIns="60949" rIns="121899" bIns="60949" anchor="ctr"/>
          <a:lstStyle/>
          <a:p>
            <a:endParaRPr lang="nb-NO" sz="2400"/>
          </a:p>
        </p:txBody>
      </p:sp>
      <p:sp>
        <p:nvSpPr>
          <p:cNvPr id="99378" name="Freeform 54">
            <a:extLst>
              <a:ext uri="{FF2B5EF4-FFF2-40B4-BE49-F238E27FC236}">
                <a16:creationId xmlns:a16="http://schemas.microsoft.com/office/drawing/2014/main" id="{7D8337C3-A647-8CB6-94BA-71789928DAF5}"/>
              </a:ext>
            </a:extLst>
          </p:cNvPr>
          <p:cNvSpPr>
            <a:spLocks noChangeArrowheads="1"/>
          </p:cNvSpPr>
          <p:nvPr/>
        </p:nvSpPr>
        <p:spPr bwMode="auto">
          <a:xfrm>
            <a:off x="2209800" y="1428751"/>
            <a:ext cx="313267" cy="277283"/>
          </a:xfrm>
          <a:custGeom>
            <a:avLst/>
            <a:gdLst>
              <a:gd name="T0" fmla="*/ 120759821 w 497"/>
              <a:gd name="T1" fmla="*/ 0 h 443"/>
              <a:gd name="T2" fmla="*/ 120759821 w 497"/>
              <a:gd name="T3" fmla="*/ 0 h 443"/>
              <a:gd name="T4" fmla="*/ 105949712 w 497"/>
              <a:gd name="T5" fmla="*/ 0 h 443"/>
              <a:gd name="T6" fmla="*/ 100823136 w 497"/>
              <a:gd name="T7" fmla="*/ 4499029 h 443"/>
              <a:gd name="T8" fmla="*/ 100823136 w 497"/>
              <a:gd name="T9" fmla="*/ 59608955 h 443"/>
              <a:gd name="T10" fmla="*/ 50126996 w 497"/>
              <a:gd name="T11" fmla="*/ 59608955 h 443"/>
              <a:gd name="T12" fmla="*/ 45569565 w 497"/>
              <a:gd name="T13" fmla="*/ 59608955 h 443"/>
              <a:gd name="T14" fmla="*/ 35316413 w 497"/>
              <a:gd name="T15" fmla="*/ 64107984 h 443"/>
              <a:gd name="T16" fmla="*/ 0 w 497"/>
              <a:gd name="T17" fmla="*/ 84914639 h 443"/>
              <a:gd name="T18" fmla="*/ 0 w 497"/>
              <a:gd name="T19" fmla="*/ 89413668 h 443"/>
              <a:gd name="T20" fmla="*/ 0 w 497"/>
              <a:gd name="T21" fmla="*/ 93912226 h 443"/>
              <a:gd name="T22" fmla="*/ 35316413 w 497"/>
              <a:gd name="T23" fmla="*/ 119218382 h 443"/>
              <a:gd name="T24" fmla="*/ 45569565 w 497"/>
              <a:gd name="T25" fmla="*/ 119218382 h 443"/>
              <a:gd name="T26" fmla="*/ 50126996 w 497"/>
              <a:gd name="T27" fmla="*/ 124279141 h 443"/>
              <a:gd name="T28" fmla="*/ 100823136 w 497"/>
              <a:gd name="T29" fmla="*/ 124279141 h 443"/>
              <a:gd name="T30" fmla="*/ 100823136 w 497"/>
              <a:gd name="T31" fmla="*/ 243497523 h 443"/>
              <a:gd name="T32" fmla="*/ 105949712 w 497"/>
              <a:gd name="T33" fmla="*/ 248558754 h 443"/>
              <a:gd name="T34" fmla="*/ 120759821 w 497"/>
              <a:gd name="T35" fmla="*/ 248558754 h 443"/>
              <a:gd name="T36" fmla="*/ 125886397 w 497"/>
              <a:gd name="T37" fmla="*/ 243497523 h 443"/>
              <a:gd name="T38" fmla="*/ 125886397 w 497"/>
              <a:gd name="T39" fmla="*/ 4499029 h 443"/>
              <a:gd name="T40" fmla="*/ 120759821 w 497"/>
              <a:gd name="T41" fmla="*/ 0 h 443"/>
              <a:gd name="T42" fmla="*/ 277406148 w 497"/>
              <a:gd name="T43" fmla="*/ 59608955 h 443"/>
              <a:gd name="T44" fmla="*/ 277406148 w 497"/>
              <a:gd name="T45" fmla="*/ 59608955 h 443"/>
              <a:gd name="T46" fmla="*/ 247216312 w 497"/>
              <a:gd name="T47" fmla="*/ 34303271 h 443"/>
              <a:gd name="T48" fmla="*/ 236963160 w 497"/>
              <a:gd name="T49" fmla="*/ 29804713 h 443"/>
              <a:gd name="T50" fmla="*/ 231836109 w 497"/>
              <a:gd name="T51" fmla="*/ 29804713 h 443"/>
              <a:gd name="T52" fmla="*/ 136139549 w 497"/>
              <a:gd name="T53" fmla="*/ 29804713 h 443"/>
              <a:gd name="T54" fmla="*/ 145823556 w 497"/>
              <a:gd name="T55" fmla="*/ 93912226 h 443"/>
              <a:gd name="T56" fmla="*/ 231836109 w 497"/>
              <a:gd name="T57" fmla="*/ 93912226 h 443"/>
              <a:gd name="T58" fmla="*/ 236963160 w 497"/>
              <a:gd name="T59" fmla="*/ 93912226 h 443"/>
              <a:gd name="T60" fmla="*/ 247216312 w 497"/>
              <a:gd name="T61" fmla="*/ 89413668 h 443"/>
              <a:gd name="T62" fmla="*/ 277406148 w 497"/>
              <a:gd name="T63" fmla="*/ 69169215 h 443"/>
              <a:gd name="T64" fmla="*/ 282532724 w 497"/>
              <a:gd name="T65" fmla="*/ 64107984 h 443"/>
              <a:gd name="T66" fmla="*/ 277406148 w 497"/>
              <a:gd name="T67" fmla="*/ 59608955 h 44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3">
                <a:moveTo>
                  <a:pt x="212" y="0"/>
                </a:moveTo>
                <a:lnTo>
                  <a:pt x="212" y="0"/>
                </a:lnTo>
                <a:cubicBezTo>
                  <a:pt x="186" y="0"/>
                  <a:pt x="186" y="0"/>
                  <a:pt x="186" y="0"/>
                </a:cubicBezTo>
                <a:lnTo>
                  <a:pt x="177" y="8"/>
                </a:lnTo>
                <a:cubicBezTo>
                  <a:pt x="177" y="106"/>
                  <a:pt x="177" y="106"/>
                  <a:pt x="177" y="106"/>
                </a:cubicBezTo>
                <a:cubicBezTo>
                  <a:pt x="88" y="106"/>
                  <a:pt x="88" y="106"/>
                  <a:pt x="88" y="106"/>
                </a:cubicBezTo>
                <a:lnTo>
                  <a:pt x="80" y="106"/>
                </a:lnTo>
                <a:cubicBezTo>
                  <a:pt x="71" y="106"/>
                  <a:pt x="71" y="106"/>
                  <a:pt x="62" y="114"/>
                </a:cubicBezTo>
                <a:cubicBezTo>
                  <a:pt x="0" y="151"/>
                  <a:pt x="0" y="151"/>
                  <a:pt x="0" y="151"/>
                </a:cubicBezTo>
                <a:cubicBezTo>
                  <a:pt x="0" y="159"/>
                  <a:pt x="0" y="159"/>
                  <a:pt x="0" y="159"/>
                </a:cubicBezTo>
                <a:cubicBezTo>
                  <a:pt x="0" y="167"/>
                  <a:pt x="0" y="167"/>
                  <a:pt x="0" y="167"/>
                </a:cubicBezTo>
                <a:cubicBezTo>
                  <a:pt x="62" y="212"/>
                  <a:pt x="62" y="212"/>
                  <a:pt x="62" y="212"/>
                </a:cubicBezTo>
                <a:cubicBezTo>
                  <a:pt x="71" y="212"/>
                  <a:pt x="71" y="212"/>
                  <a:pt x="80" y="212"/>
                </a:cubicBezTo>
                <a:cubicBezTo>
                  <a:pt x="80" y="221"/>
                  <a:pt x="88" y="221"/>
                  <a:pt x="88" y="221"/>
                </a:cubicBezTo>
                <a:cubicBezTo>
                  <a:pt x="177" y="221"/>
                  <a:pt x="177" y="221"/>
                  <a:pt x="177" y="221"/>
                </a:cubicBezTo>
                <a:cubicBezTo>
                  <a:pt x="177" y="433"/>
                  <a:pt x="177" y="433"/>
                  <a:pt x="177" y="433"/>
                </a:cubicBezTo>
                <a:cubicBezTo>
                  <a:pt x="177" y="442"/>
                  <a:pt x="186" y="442"/>
                  <a:pt x="186" y="442"/>
                </a:cubicBezTo>
                <a:cubicBezTo>
                  <a:pt x="212" y="442"/>
                  <a:pt x="212" y="442"/>
                  <a:pt x="212" y="442"/>
                </a:cubicBezTo>
                <a:cubicBezTo>
                  <a:pt x="212" y="442"/>
                  <a:pt x="221" y="442"/>
                  <a:pt x="221" y="433"/>
                </a:cubicBezTo>
                <a:cubicBezTo>
                  <a:pt x="221" y="8"/>
                  <a:pt x="221" y="8"/>
                  <a:pt x="221" y="8"/>
                </a:cubicBezTo>
                <a:lnTo>
                  <a:pt x="212" y="0"/>
                </a:lnTo>
                <a:close/>
                <a:moveTo>
                  <a:pt x="487" y="106"/>
                </a:moveTo>
                <a:lnTo>
                  <a:pt x="487" y="106"/>
                </a:lnTo>
                <a:cubicBezTo>
                  <a:pt x="434" y="61"/>
                  <a:pt x="434" y="61"/>
                  <a:pt x="434" y="61"/>
                </a:cubicBezTo>
                <a:cubicBezTo>
                  <a:pt x="425" y="61"/>
                  <a:pt x="425" y="61"/>
                  <a:pt x="416" y="53"/>
                </a:cubicBezTo>
                <a:lnTo>
                  <a:pt x="407" y="53"/>
                </a:lnTo>
                <a:cubicBezTo>
                  <a:pt x="239" y="53"/>
                  <a:pt x="239" y="53"/>
                  <a:pt x="239" y="53"/>
                </a:cubicBezTo>
                <a:cubicBezTo>
                  <a:pt x="256" y="167"/>
                  <a:pt x="256" y="167"/>
                  <a:pt x="256" y="167"/>
                </a:cubicBezTo>
                <a:cubicBezTo>
                  <a:pt x="407" y="167"/>
                  <a:pt x="407" y="167"/>
                  <a:pt x="407" y="167"/>
                </a:cubicBezTo>
                <a:lnTo>
                  <a:pt x="416" y="167"/>
                </a:lnTo>
                <a:cubicBezTo>
                  <a:pt x="425" y="167"/>
                  <a:pt x="425" y="159"/>
                  <a:pt x="434" y="159"/>
                </a:cubicBezTo>
                <a:cubicBezTo>
                  <a:pt x="487" y="123"/>
                  <a:pt x="487" y="123"/>
                  <a:pt x="487" y="123"/>
                </a:cubicBezTo>
                <a:cubicBezTo>
                  <a:pt x="496" y="114"/>
                  <a:pt x="496" y="114"/>
                  <a:pt x="496" y="114"/>
                </a:cubicBezTo>
                <a:cubicBezTo>
                  <a:pt x="496" y="106"/>
                  <a:pt x="496" y="106"/>
                  <a:pt x="487" y="106"/>
                </a:cubicBezTo>
                <a:close/>
              </a:path>
            </a:pathLst>
          </a:custGeom>
          <a:solidFill>
            <a:srgbClr val="002957"/>
          </a:solidFill>
          <a:ln>
            <a:noFill/>
          </a:ln>
        </p:spPr>
        <p:txBody>
          <a:bodyPr wrap="none" lIns="121899" tIns="60949" rIns="121899" bIns="60949" anchor="ctr"/>
          <a:lstStyle/>
          <a:p>
            <a:endParaRPr lang="nb-NO" sz="2400"/>
          </a:p>
        </p:txBody>
      </p:sp>
      <p:sp>
        <p:nvSpPr>
          <p:cNvPr id="99379" name="Freeform 55">
            <a:extLst>
              <a:ext uri="{FF2B5EF4-FFF2-40B4-BE49-F238E27FC236}">
                <a16:creationId xmlns:a16="http://schemas.microsoft.com/office/drawing/2014/main" id="{C81F67DA-7FF4-00CD-6395-8CA2C1EDBE0D}"/>
              </a:ext>
            </a:extLst>
          </p:cNvPr>
          <p:cNvSpPr>
            <a:spLocks noChangeArrowheads="1"/>
          </p:cNvSpPr>
          <p:nvPr/>
        </p:nvSpPr>
        <p:spPr bwMode="auto">
          <a:xfrm>
            <a:off x="1646767" y="1411818"/>
            <a:ext cx="190500" cy="323849"/>
          </a:xfrm>
          <a:custGeom>
            <a:avLst/>
            <a:gdLst>
              <a:gd name="T0" fmla="*/ 161446010 w 303"/>
              <a:gd name="T1" fmla="*/ 204798013 h 514"/>
              <a:gd name="T2" fmla="*/ 161446010 w 303"/>
              <a:gd name="T3" fmla="*/ 204798013 h 514"/>
              <a:gd name="T4" fmla="*/ 126200811 w 303"/>
              <a:gd name="T5" fmla="*/ 94782532 h 514"/>
              <a:gd name="T6" fmla="*/ 50593754 w 303"/>
              <a:gd name="T7" fmla="*/ 59803202 h 514"/>
              <a:gd name="T8" fmla="*/ 25581399 w 303"/>
              <a:gd name="T9" fmla="*/ 5077492 h 514"/>
              <a:gd name="T10" fmla="*/ 10800940 w 303"/>
              <a:gd name="T11" fmla="*/ 0 h 514"/>
              <a:gd name="T12" fmla="*/ 5684755 w 303"/>
              <a:gd name="T13" fmla="*/ 15232949 h 514"/>
              <a:gd name="T14" fmla="*/ 35813769 w 303"/>
              <a:gd name="T15" fmla="*/ 69958659 h 514"/>
              <a:gd name="T16" fmla="*/ 10800940 w 303"/>
              <a:gd name="T17" fmla="*/ 134839354 h 514"/>
              <a:gd name="T18" fmla="*/ 40929954 w 303"/>
              <a:gd name="T19" fmla="*/ 244854835 h 514"/>
              <a:gd name="T20" fmla="*/ 115968441 w 303"/>
              <a:gd name="T21" fmla="*/ 280398698 h 514"/>
              <a:gd name="T22" fmla="*/ 161446010 w 303"/>
              <a:gd name="T23" fmla="*/ 204798013 h 514"/>
              <a:gd name="T24" fmla="*/ 71058968 w 303"/>
              <a:gd name="T25" fmla="*/ 125248430 h 514"/>
              <a:gd name="T26" fmla="*/ 71058968 w 303"/>
              <a:gd name="T27" fmla="*/ 125248430 h 514"/>
              <a:gd name="T28" fmla="*/ 46046139 w 303"/>
              <a:gd name="T29" fmla="*/ 114528913 h 514"/>
              <a:gd name="T30" fmla="*/ 55710413 w 303"/>
              <a:gd name="T31" fmla="*/ 89705040 h 514"/>
              <a:gd name="T32" fmla="*/ 80722768 w 303"/>
              <a:gd name="T33" fmla="*/ 100424557 h 514"/>
              <a:gd name="T34" fmla="*/ 71058968 w 303"/>
              <a:gd name="T35" fmla="*/ 125248430 h 5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3" h="514">
                <a:moveTo>
                  <a:pt x="284" y="363"/>
                </a:moveTo>
                <a:lnTo>
                  <a:pt x="284" y="363"/>
                </a:lnTo>
                <a:cubicBezTo>
                  <a:pt x="222" y="168"/>
                  <a:pt x="222" y="168"/>
                  <a:pt x="222" y="168"/>
                </a:cubicBezTo>
                <a:cubicBezTo>
                  <a:pt x="204" y="124"/>
                  <a:pt x="142" y="88"/>
                  <a:pt x="89" y="106"/>
                </a:cubicBezTo>
                <a:cubicBezTo>
                  <a:pt x="45" y="9"/>
                  <a:pt x="45" y="9"/>
                  <a:pt x="45" y="9"/>
                </a:cubicBezTo>
                <a:cubicBezTo>
                  <a:pt x="36" y="0"/>
                  <a:pt x="28" y="0"/>
                  <a:pt x="19" y="0"/>
                </a:cubicBezTo>
                <a:cubicBezTo>
                  <a:pt x="10" y="9"/>
                  <a:pt x="10" y="18"/>
                  <a:pt x="10" y="27"/>
                </a:cubicBezTo>
                <a:cubicBezTo>
                  <a:pt x="63" y="124"/>
                  <a:pt x="63" y="124"/>
                  <a:pt x="63" y="124"/>
                </a:cubicBezTo>
                <a:cubicBezTo>
                  <a:pt x="28" y="141"/>
                  <a:pt x="0" y="194"/>
                  <a:pt x="19" y="239"/>
                </a:cubicBezTo>
                <a:cubicBezTo>
                  <a:pt x="72" y="434"/>
                  <a:pt x="72" y="434"/>
                  <a:pt x="72" y="434"/>
                </a:cubicBezTo>
                <a:cubicBezTo>
                  <a:pt x="81" y="487"/>
                  <a:pt x="142" y="513"/>
                  <a:pt x="204" y="497"/>
                </a:cubicBezTo>
                <a:cubicBezTo>
                  <a:pt x="267" y="469"/>
                  <a:pt x="302" y="407"/>
                  <a:pt x="284" y="363"/>
                </a:cubicBezTo>
                <a:close/>
                <a:moveTo>
                  <a:pt x="125" y="222"/>
                </a:moveTo>
                <a:lnTo>
                  <a:pt x="125" y="222"/>
                </a:lnTo>
                <a:cubicBezTo>
                  <a:pt x="107" y="231"/>
                  <a:pt x="89" y="222"/>
                  <a:pt x="81" y="203"/>
                </a:cubicBezTo>
                <a:cubicBezTo>
                  <a:pt x="72" y="186"/>
                  <a:pt x="81" y="159"/>
                  <a:pt x="98" y="159"/>
                </a:cubicBezTo>
                <a:cubicBezTo>
                  <a:pt x="125" y="150"/>
                  <a:pt x="142" y="159"/>
                  <a:pt x="142" y="178"/>
                </a:cubicBezTo>
                <a:cubicBezTo>
                  <a:pt x="151" y="194"/>
                  <a:pt x="142" y="222"/>
                  <a:pt x="125" y="222"/>
                </a:cubicBezTo>
                <a:close/>
              </a:path>
            </a:pathLst>
          </a:custGeom>
          <a:solidFill>
            <a:srgbClr val="002957"/>
          </a:solidFill>
          <a:ln>
            <a:noFill/>
          </a:ln>
        </p:spPr>
        <p:txBody>
          <a:bodyPr wrap="none" lIns="121899" tIns="60949" rIns="121899" bIns="60949" anchor="ctr"/>
          <a:lstStyle/>
          <a:p>
            <a:endParaRPr lang="nb-NO" sz="2400"/>
          </a:p>
        </p:txBody>
      </p:sp>
      <p:sp>
        <p:nvSpPr>
          <p:cNvPr id="99380" name="Freeform 61">
            <a:extLst>
              <a:ext uri="{FF2B5EF4-FFF2-40B4-BE49-F238E27FC236}">
                <a16:creationId xmlns:a16="http://schemas.microsoft.com/office/drawing/2014/main" id="{F062F9E1-DE43-9044-7782-B271C40BF884}"/>
              </a:ext>
            </a:extLst>
          </p:cNvPr>
          <p:cNvSpPr>
            <a:spLocks noChangeArrowheads="1"/>
          </p:cNvSpPr>
          <p:nvPr/>
        </p:nvSpPr>
        <p:spPr bwMode="auto">
          <a:xfrm>
            <a:off x="10972800" y="3373967"/>
            <a:ext cx="237067" cy="184151"/>
          </a:xfrm>
          <a:custGeom>
            <a:avLst/>
            <a:gdLst>
              <a:gd name="T0" fmla="*/ 30771587 w 374"/>
              <a:gd name="T1" fmla="*/ 122876682 h 293"/>
              <a:gd name="T2" fmla="*/ 30771587 w 374"/>
              <a:gd name="T3" fmla="*/ 122876682 h 293"/>
              <a:gd name="T4" fmla="*/ 141321027 w 374"/>
              <a:gd name="T5" fmla="*/ 122876682 h 293"/>
              <a:gd name="T6" fmla="*/ 141321027 w 374"/>
              <a:gd name="T7" fmla="*/ 162352978 h 293"/>
              <a:gd name="T8" fmla="*/ 212551508 w 374"/>
              <a:gd name="T9" fmla="*/ 103416873 h 293"/>
              <a:gd name="T10" fmla="*/ 141321027 w 374"/>
              <a:gd name="T11" fmla="*/ 39476295 h 293"/>
              <a:gd name="T12" fmla="*/ 141321027 w 374"/>
              <a:gd name="T13" fmla="*/ 83400387 h 293"/>
              <a:gd name="T14" fmla="*/ 40458894 w 374"/>
              <a:gd name="T15" fmla="*/ 83400387 h 293"/>
              <a:gd name="T16" fmla="*/ 40458894 w 374"/>
              <a:gd name="T17" fmla="*/ 0 h 293"/>
              <a:gd name="T18" fmla="*/ 0 w 374"/>
              <a:gd name="T19" fmla="*/ 0 h 293"/>
              <a:gd name="T20" fmla="*/ 0 w 374"/>
              <a:gd name="T21" fmla="*/ 93408864 h 293"/>
              <a:gd name="T22" fmla="*/ 30771587 w 374"/>
              <a:gd name="T23" fmla="*/ 122876682 h 29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74" h="293">
                <a:moveTo>
                  <a:pt x="54" y="221"/>
                </a:moveTo>
                <a:lnTo>
                  <a:pt x="54" y="221"/>
                </a:lnTo>
                <a:cubicBezTo>
                  <a:pt x="248" y="221"/>
                  <a:pt x="248" y="221"/>
                  <a:pt x="248" y="221"/>
                </a:cubicBezTo>
                <a:cubicBezTo>
                  <a:pt x="248" y="292"/>
                  <a:pt x="248" y="292"/>
                  <a:pt x="248" y="292"/>
                </a:cubicBezTo>
                <a:cubicBezTo>
                  <a:pt x="373" y="186"/>
                  <a:pt x="373" y="186"/>
                  <a:pt x="373" y="186"/>
                </a:cubicBezTo>
                <a:cubicBezTo>
                  <a:pt x="248" y="71"/>
                  <a:pt x="248" y="71"/>
                  <a:pt x="248" y="71"/>
                </a:cubicBezTo>
                <a:cubicBezTo>
                  <a:pt x="248" y="150"/>
                  <a:pt x="248" y="150"/>
                  <a:pt x="248" y="150"/>
                </a:cubicBezTo>
                <a:cubicBezTo>
                  <a:pt x="71" y="150"/>
                  <a:pt x="71" y="150"/>
                  <a:pt x="71" y="150"/>
                </a:cubicBezTo>
                <a:cubicBezTo>
                  <a:pt x="71" y="0"/>
                  <a:pt x="71" y="0"/>
                  <a:pt x="71" y="0"/>
                </a:cubicBezTo>
                <a:cubicBezTo>
                  <a:pt x="0" y="0"/>
                  <a:pt x="0" y="0"/>
                  <a:pt x="0" y="0"/>
                </a:cubicBezTo>
                <a:cubicBezTo>
                  <a:pt x="0" y="168"/>
                  <a:pt x="0" y="168"/>
                  <a:pt x="0" y="168"/>
                </a:cubicBezTo>
                <a:cubicBezTo>
                  <a:pt x="0" y="195"/>
                  <a:pt x="27" y="221"/>
                  <a:pt x="54" y="221"/>
                </a:cubicBezTo>
              </a:path>
            </a:pathLst>
          </a:custGeom>
          <a:solidFill>
            <a:srgbClr val="002957"/>
          </a:solidFill>
          <a:ln>
            <a:noFill/>
          </a:ln>
        </p:spPr>
        <p:txBody>
          <a:bodyPr wrap="none" lIns="121899" tIns="60949" rIns="121899" bIns="60949" anchor="ctr"/>
          <a:lstStyle/>
          <a:p>
            <a:endParaRPr lang="nb-NO" sz="2400"/>
          </a:p>
        </p:txBody>
      </p:sp>
      <p:sp>
        <p:nvSpPr>
          <p:cNvPr id="99381" name="Freeform 62">
            <a:extLst>
              <a:ext uri="{FF2B5EF4-FFF2-40B4-BE49-F238E27FC236}">
                <a16:creationId xmlns:a16="http://schemas.microsoft.com/office/drawing/2014/main" id="{DC187C5A-9CAB-B0C7-4008-AC87AD67564E}"/>
              </a:ext>
            </a:extLst>
          </p:cNvPr>
          <p:cNvSpPr>
            <a:spLocks noChangeArrowheads="1"/>
          </p:cNvSpPr>
          <p:nvPr/>
        </p:nvSpPr>
        <p:spPr bwMode="auto">
          <a:xfrm>
            <a:off x="9116484" y="2690285"/>
            <a:ext cx="243416" cy="258233"/>
          </a:xfrm>
          <a:custGeom>
            <a:avLst/>
            <a:gdLst>
              <a:gd name="T0" fmla="*/ 79204421 w 390"/>
              <a:gd name="T1" fmla="*/ 182385429 h 409"/>
              <a:gd name="T2" fmla="*/ 79204421 w 390"/>
              <a:gd name="T3" fmla="*/ 182385429 h 409"/>
              <a:gd name="T4" fmla="*/ 69655052 w 390"/>
              <a:gd name="T5" fmla="*/ 197251082 h 409"/>
              <a:gd name="T6" fmla="*/ 34265632 w 390"/>
              <a:gd name="T7" fmla="*/ 197251082 h 409"/>
              <a:gd name="T8" fmla="*/ 24716263 w 390"/>
              <a:gd name="T9" fmla="*/ 177811930 h 409"/>
              <a:gd name="T10" fmla="*/ 34265632 w 390"/>
              <a:gd name="T11" fmla="*/ 161803022 h 409"/>
              <a:gd name="T12" fmla="*/ 74710684 w 390"/>
              <a:gd name="T13" fmla="*/ 116635385 h 409"/>
              <a:gd name="T14" fmla="*/ 109538210 w 390"/>
              <a:gd name="T15" fmla="*/ 106344181 h 409"/>
              <a:gd name="T16" fmla="*/ 129198842 w 390"/>
              <a:gd name="T17" fmla="*/ 106344181 h 409"/>
              <a:gd name="T18" fmla="*/ 129198842 w 390"/>
              <a:gd name="T19" fmla="*/ 91478529 h 409"/>
              <a:gd name="T20" fmla="*/ 54488158 w 390"/>
              <a:gd name="T21" fmla="*/ 96052503 h 409"/>
              <a:gd name="T22" fmla="*/ 14605000 w 390"/>
              <a:gd name="T23" fmla="*/ 141791767 h 409"/>
              <a:gd name="T24" fmla="*/ 0 w 390"/>
              <a:gd name="T25" fmla="*/ 177811930 h 409"/>
              <a:gd name="T26" fmla="*/ 14605000 w 390"/>
              <a:gd name="T27" fmla="*/ 217833490 h 409"/>
              <a:gd name="T28" fmla="*/ 49432527 w 390"/>
              <a:gd name="T29" fmla="*/ 233270771 h 409"/>
              <a:gd name="T30" fmla="*/ 89315684 w 390"/>
              <a:gd name="T31" fmla="*/ 217833490 h 409"/>
              <a:gd name="T32" fmla="*/ 99426947 w 390"/>
              <a:gd name="T33" fmla="*/ 202968312 h 409"/>
              <a:gd name="T34" fmla="*/ 99426947 w 390"/>
              <a:gd name="T35" fmla="*/ 182385429 h 409"/>
              <a:gd name="T36" fmla="*/ 79204421 w 390"/>
              <a:gd name="T37" fmla="*/ 182385429 h 409"/>
              <a:gd name="T38" fmla="*/ 203909055 w 390"/>
              <a:gd name="T39" fmla="*/ 20582883 h 409"/>
              <a:gd name="T40" fmla="*/ 203909055 w 390"/>
              <a:gd name="T41" fmla="*/ 20582883 h 409"/>
              <a:gd name="T42" fmla="*/ 134254002 w 390"/>
              <a:gd name="T43" fmla="*/ 20582883 h 409"/>
              <a:gd name="T44" fmla="*/ 119087579 w 390"/>
              <a:gd name="T45" fmla="*/ 30302459 h 409"/>
              <a:gd name="T46" fmla="*/ 119087579 w 390"/>
              <a:gd name="T47" fmla="*/ 50884866 h 409"/>
              <a:gd name="T48" fmla="*/ 139309634 w 390"/>
              <a:gd name="T49" fmla="*/ 50884866 h 409"/>
              <a:gd name="T50" fmla="*/ 153915105 w 390"/>
              <a:gd name="T51" fmla="*/ 40593662 h 409"/>
              <a:gd name="T52" fmla="*/ 183686529 w 390"/>
              <a:gd name="T53" fmla="*/ 40593662 h 409"/>
              <a:gd name="T54" fmla="*/ 193797792 w 390"/>
              <a:gd name="T55" fmla="*/ 61176545 h 409"/>
              <a:gd name="T56" fmla="*/ 183686529 w 390"/>
              <a:gd name="T57" fmla="*/ 76041723 h 409"/>
              <a:gd name="T58" fmla="*/ 144365265 w 390"/>
              <a:gd name="T59" fmla="*/ 121780987 h 409"/>
              <a:gd name="T60" fmla="*/ 109538210 w 390"/>
              <a:gd name="T61" fmla="*/ 126354961 h 409"/>
              <a:gd name="T62" fmla="*/ 89315684 w 390"/>
              <a:gd name="T63" fmla="*/ 126354961 h 409"/>
              <a:gd name="T64" fmla="*/ 89315684 w 390"/>
              <a:gd name="T65" fmla="*/ 146937844 h 409"/>
              <a:gd name="T66" fmla="*/ 119087579 w 390"/>
              <a:gd name="T67" fmla="*/ 161803022 h 409"/>
              <a:gd name="T68" fmla="*/ 158970266 w 390"/>
              <a:gd name="T69" fmla="*/ 141791767 h 409"/>
              <a:gd name="T70" fmla="*/ 203909055 w 390"/>
              <a:gd name="T71" fmla="*/ 96052503 h 409"/>
              <a:gd name="T72" fmla="*/ 218514055 w 390"/>
              <a:gd name="T73" fmla="*/ 61176545 h 409"/>
              <a:gd name="T74" fmla="*/ 203909055 w 390"/>
              <a:gd name="T75" fmla="*/ 20582883 h 40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90" h="409">
                <a:moveTo>
                  <a:pt x="141" y="319"/>
                </a:moveTo>
                <a:lnTo>
                  <a:pt x="141" y="319"/>
                </a:lnTo>
                <a:cubicBezTo>
                  <a:pt x="124" y="345"/>
                  <a:pt x="124" y="345"/>
                  <a:pt x="124" y="345"/>
                </a:cubicBezTo>
                <a:cubicBezTo>
                  <a:pt x="106" y="364"/>
                  <a:pt x="79" y="364"/>
                  <a:pt x="61" y="345"/>
                </a:cubicBezTo>
                <a:cubicBezTo>
                  <a:pt x="53" y="336"/>
                  <a:pt x="44" y="319"/>
                  <a:pt x="44" y="311"/>
                </a:cubicBezTo>
                <a:cubicBezTo>
                  <a:pt x="44" y="301"/>
                  <a:pt x="53" y="292"/>
                  <a:pt x="61" y="283"/>
                </a:cubicBezTo>
                <a:cubicBezTo>
                  <a:pt x="133" y="204"/>
                  <a:pt x="133" y="204"/>
                  <a:pt x="133" y="204"/>
                </a:cubicBezTo>
                <a:cubicBezTo>
                  <a:pt x="150" y="195"/>
                  <a:pt x="177" y="168"/>
                  <a:pt x="195" y="186"/>
                </a:cubicBezTo>
                <a:cubicBezTo>
                  <a:pt x="204" y="204"/>
                  <a:pt x="221" y="204"/>
                  <a:pt x="230" y="186"/>
                </a:cubicBezTo>
                <a:cubicBezTo>
                  <a:pt x="239" y="177"/>
                  <a:pt x="239" y="168"/>
                  <a:pt x="230" y="160"/>
                </a:cubicBezTo>
                <a:cubicBezTo>
                  <a:pt x="195" y="124"/>
                  <a:pt x="141" y="124"/>
                  <a:pt x="97" y="168"/>
                </a:cubicBezTo>
                <a:cubicBezTo>
                  <a:pt x="26" y="248"/>
                  <a:pt x="26" y="248"/>
                  <a:pt x="26" y="248"/>
                </a:cubicBezTo>
                <a:cubicBezTo>
                  <a:pt x="8" y="266"/>
                  <a:pt x="0" y="283"/>
                  <a:pt x="0" y="311"/>
                </a:cubicBezTo>
                <a:cubicBezTo>
                  <a:pt x="0" y="336"/>
                  <a:pt x="8" y="364"/>
                  <a:pt x="26" y="381"/>
                </a:cubicBezTo>
                <a:cubicBezTo>
                  <a:pt x="44" y="399"/>
                  <a:pt x="70" y="408"/>
                  <a:pt x="88" y="408"/>
                </a:cubicBezTo>
                <a:cubicBezTo>
                  <a:pt x="114" y="408"/>
                  <a:pt x="141" y="399"/>
                  <a:pt x="159" y="381"/>
                </a:cubicBezTo>
                <a:cubicBezTo>
                  <a:pt x="177" y="355"/>
                  <a:pt x="177" y="355"/>
                  <a:pt x="177" y="355"/>
                </a:cubicBezTo>
                <a:cubicBezTo>
                  <a:pt x="186" y="345"/>
                  <a:pt x="186" y="328"/>
                  <a:pt x="177" y="319"/>
                </a:cubicBezTo>
                <a:cubicBezTo>
                  <a:pt x="168" y="311"/>
                  <a:pt x="150" y="311"/>
                  <a:pt x="141" y="319"/>
                </a:cubicBezTo>
                <a:close/>
                <a:moveTo>
                  <a:pt x="363" y="36"/>
                </a:moveTo>
                <a:lnTo>
                  <a:pt x="363" y="36"/>
                </a:lnTo>
                <a:cubicBezTo>
                  <a:pt x="327" y="0"/>
                  <a:pt x="274" y="0"/>
                  <a:pt x="239" y="36"/>
                </a:cubicBezTo>
                <a:cubicBezTo>
                  <a:pt x="212" y="53"/>
                  <a:pt x="212" y="53"/>
                  <a:pt x="212" y="53"/>
                </a:cubicBezTo>
                <a:cubicBezTo>
                  <a:pt x="204" y="71"/>
                  <a:pt x="204" y="80"/>
                  <a:pt x="212" y="89"/>
                </a:cubicBezTo>
                <a:cubicBezTo>
                  <a:pt x="221" y="98"/>
                  <a:pt x="239" y="98"/>
                  <a:pt x="248" y="89"/>
                </a:cubicBezTo>
                <a:cubicBezTo>
                  <a:pt x="274" y="71"/>
                  <a:pt x="274" y="71"/>
                  <a:pt x="274" y="71"/>
                </a:cubicBezTo>
                <a:cubicBezTo>
                  <a:pt x="292" y="53"/>
                  <a:pt x="318" y="53"/>
                  <a:pt x="327" y="71"/>
                </a:cubicBezTo>
                <a:cubicBezTo>
                  <a:pt x="336" y="80"/>
                  <a:pt x="345" y="89"/>
                  <a:pt x="345" y="107"/>
                </a:cubicBezTo>
                <a:cubicBezTo>
                  <a:pt x="345" y="115"/>
                  <a:pt x="336" y="124"/>
                  <a:pt x="327" y="133"/>
                </a:cubicBezTo>
                <a:cubicBezTo>
                  <a:pt x="257" y="213"/>
                  <a:pt x="257" y="213"/>
                  <a:pt x="257" y="213"/>
                </a:cubicBezTo>
                <a:cubicBezTo>
                  <a:pt x="212" y="248"/>
                  <a:pt x="204" y="230"/>
                  <a:pt x="195" y="221"/>
                </a:cubicBezTo>
                <a:cubicBezTo>
                  <a:pt x="186" y="213"/>
                  <a:pt x="168" y="213"/>
                  <a:pt x="159" y="221"/>
                </a:cubicBezTo>
                <a:cubicBezTo>
                  <a:pt x="150" y="230"/>
                  <a:pt x="150" y="248"/>
                  <a:pt x="159" y="257"/>
                </a:cubicBezTo>
                <a:cubicBezTo>
                  <a:pt x="177" y="275"/>
                  <a:pt x="195" y="283"/>
                  <a:pt x="212" y="283"/>
                </a:cubicBezTo>
                <a:cubicBezTo>
                  <a:pt x="239" y="283"/>
                  <a:pt x="265" y="275"/>
                  <a:pt x="283" y="248"/>
                </a:cubicBezTo>
                <a:cubicBezTo>
                  <a:pt x="363" y="168"/>
                  <a:pt x="363" y="168"/>
                  <a:pt x="363" y="168"/>
                </a:cubicBezTo>
                <a:cubicBezTo>
                  <a:pt x="380" y="151"/>
                  <a:pt x="389" y="124"/>
                  <a:pt x="389" y="107"/>
                </a:cubicBezTo>
                <a:cubicBezTo>
                  <a:pt x="389" y="80"/>
                  <a:pt x="380" y="53"/>
                  <a:pt x="363" y="36"/>
                </a:cubicBezTo>
                <a:close/>
              </a:path>
            </a:pathLst>
          </a:custGeom>
          <a:solidFill>
            <a:srgbClr val="002957"/>
          </a:solidFill>
          <a:ln>
            <a:noFill/>
          </a:ln>
        </p:spPr>
        <p:txBody>
          <a:bodyPr wrap="none" lIns="121899" tIns="60949" rIns="121899" bIns="60949" anchor="ctr"/>
          <a:lstStyle/>
          <a:p>
            <a:endParaRPr lang="nb-NO" sz="2400"/>
          </a:p>
        </p:txBody>
      </p:sp>
      <p:sp>
        <p:nvSpPr>
          <p:cNvPr id="99382" name="Freeform 63">
            <a:extLst>
              <a:ext uri="{FF2B5EF4-FFF2-40B4-BE49-F238E27FC236}">
                <a16:creationId xmlns:a16="http://schemas.microsoft.com/office/drawing/2014/main" id="{8132DDAE-898B-1755-A3C6-DA724C6EDC90}"/>
              </a:ext>
            </a:extLst>
          </p:cNvPr>
          <p:cNvSpPr>
            <a:spLocks noChangeArrowheads="1"/>
          </p:cNvSpPr>
          <p:nvPr/>
        </p:nvSpPr>
        <p:spPr bwMode="auto">
          <a:xfrm>
            <a:off x="3492501" y="2713567"/>
            <a:ext cx="243417" cy="215900"/>
          </a:xfrm>
          <a:custGeom>
            <a:avLst/>
            <a:gdLst>
              <a:gd name="T0" fmla="*/ 189849750 w 390"/>
              <a:gd name="T1" fmla="*/ 0 h 346"/>
              <a:gd name="T2" fmla="*/ 189849750 w 390"/>
              <a:gd name="T3" fmla="*/ 0 h 346"/>
              <a:gd name="T4" fmla="*/ 24212830 w 390"/>
              <a:gd name="T5" fmla="*/ 0 h 346"/>
              <a:gd name="T6" fmla="*/ 0 w 390"/>
              <a:gd name="T7" fmla="*/ 24537413 h 346"/>
              <a:gd name="T8" fmla="*/ 0 w 390"/>
              <a:gd name="T9" fmla="*/ 123243633 h 346"/>
              <a:gd name="T10" fmla="*/ 24212830 w 390"/>
              <a:gd name="T11" fmla="*/ 147781046 h 346"/>
              <a:gd name="T12" fmla="*/ 78141151 w 390"/>
              <a:gd name="T13" fmla="*/ 147781046 h 346"/>
              <a:gd name="T14" fmla="*/ 136471508 w 390"/>
              <a:gd name="T15" fmla="*/ 192394395 h 346"/>
              <a:gd name="T16" fmla="*/ 136471508 w 390"/>
              <a:gd name="T17" fmla="*/ 147781046 h 346"/>
              <a:gd name="T18" fmla="*/ 189849750 w 390"/>
              <a:gd name="T19" fmla="*/ 147781046 h 346"/>
              <a:gd name="T20" fmla="*/ 214062580 w 390"/>
              <a:gd name="T21" fmla="*/ 123243633 h 346"/>
              <a:gd name="T22" fmla="*/ 214062580 w 390"/>
              <a:gd name="T23" fmla="*/ 24537413 h 346"/>
              <a:gd name="T24" fmla="*/ 189849750 w 390"/>
              <a:gd name="T25" fmla="*/ 0 h 3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0" h="346">
                <a:moveTo>
                  <a:pt x="345" y="0"/>
                </a:moveTo>
                <a:lnTo>
                  <a:pt x="345" y="0"/>
                </a:lnTo>
                <a:cubicBezTo>
                  <a:pt x="44" y="0"/>
                  <a:pt x="44" y="0"/>
                  <a:pt x="44" y="0"/>
                </a:cubicBezTo>
                <a:cubicBezTo>
                  <a:pt x="17" y="0"/>
                  <a:pt x="0" y="17"/>
                  <a:pt x="0" y="44"/>
                </a:cubicBezTo>
                <a:cubicBezTo>
                  <a:pt x="0" y="221"/>
                  <a:pt x="0" y="221"/>
                  <a:pt x="0" y="221"/>
                </a:cubicBezTo>
                <a:cubicBezTo>
                  <a:pt x="0" y="247"/>
                  <a:pt x="17" y="265"/>
                  <a:pt x="44" y="265"/>
                </a:cubicBezTo>
                <a:cubicBezTo>
                  <a:pt x="142" y="265"/>
                  <a:pt x="142" y="265"/>
                  <a:pt x="142" y="265"/>
                </a:cubicBezTo>
                <a:cubicBezTo>
                  <a:pt x="248" y="345"/>
                  <a:pt x="248" y="345"/>
                  <a:pt x="248" y="345"/>
                </a:cubicBezTo>
                <a:cubicBezTo>
                  <a:pt x="248" y="265"/>
                  <a:pt x="248" y="265"/>
                  <a:pt x="248" y="265"/>
                </a:cubicBezTo>
                <a:cubicBezTo>
                  <a:pt x="345" y="265"/>
                  <a:pt x="345" y="265"/>
                  <a:pt x="345" y="265"/>
                </a:cubicBezTo>
                <a:cubicBezTo>
                  <a:pt x="372" y="265"/>
                  <a:pt x="389" y="247"/>
                  <a:pt x="389" y="221"/>
                </a:cubicBezTo>
                <a:cubicBezTo>
                  <a:pt x="389" y="44"/>
                  <a:pt x="389" y="44"/>
                  <a:pt x="389" y="44"/>
                </a:cubicBezTo>
                <a:cubicBezTo>
                  <a:pt x="389" y="17"/>
                  <a:pt x="372" y="0"/>
                  <a:pt x="345" y="0"/>
                </a:cubicBezTo>
              </a:path>
            </a:pathLst>
          </a:custGeom>
          <a:solidFill>
            <a:srgbClr val="002957"/>
          </a:solidFill>
          <a:ln>
            <a:noFill/>
          </a:ln>
        </p:spPr>
        <p:txBody>
          <a:bodyPr wrap="none" lIns="121899" tIns="60949" rIns="121899" bIns="60949" anchor="ctr"/>
          <a:lstStyle/>
          <a:p>
            <a:endParaRPr lang="nb-NO" sz="2400"/>
          </a:p>
        </p:txBody>
      </p:sp>
      <p:sp>
        <p:nvSpPr>
          <p:cNvPr id="99383" name="Freeform 64">
            <a:extLst>
              <a:ext uri="{FF2B5EF4-FFF2-40B4-BE49-F238E27FC236}">
                <a16:creationId xmlns:a16="http://schemas.microsoft.com/office/drawing/2014/main" id="{44A6756C-D777-2EDB-EDCA-7ACD9109F7CF}"/>
              </a:ext>
            </a:extLst>
          </p:cNvPr>
          <p:cNvSpPr>
            <a:spLocks noChangeArrowheads="1"/>
          </p:cNvSpPr>
          <p:nvPr/>
        </p:nvSpPr>
        <p:spPr bwMode="auto">
          <a:xfrm>
            <a:off x="9099551" y="2059518"/>
            <a:ext cx="281516" cy="275167"/>
          </a:xfrm>
          <a:custGeom>
            <a:avLst/>
            <a:gdLst>
              <a:gd name="T0" fmla="*/ 126528727 w 444"/>
              <a:gd name="T1" fmla="*/ 0 h 435"/>
              <a:gd name="T2" fmla="*/ 161865681 w 444"/>
              <a:gd name="T3" fmla="*/ 90534431 h 435"/>
              <a:gd name="T4" fmla="*/ 252487672 w 444"/>
              <a:gd name="T5" fmla="*/ 90534431 h 435"/>
              <a:gd name="T6" fmla="*/ 176684297 w 444"/>
              <a:gd name="T7" fmla="*/ 145420829 h 435"/>
              <a:gd name="T8" fmla="*/ 201761845 w 444"/>
              <a:gd name="T9" fmla="*/ 245574442 h 435"/>
              <a:gd name="T10" fmla="*/ 126528727 w 444"/>
              <a:gd name="T11" fmla="*/ 185029701 h 435"/>
              <a:gd name="T12" fmla="*/ 50155570 w 444"/>
              <a:gd name="T13" fmla="*/ 245574442 h 435"/>
              <a:gd name="T14" fmla="*/ 75803375 w 444"/>
              <a:gd name="T15" fmla="*/ 145420829 h 435"/>
              <a:gd name="T16" fmla="*/ 0 w 444"/>
              <a:gd name="T17" fmla="*/ 90534431 h 435"/>
              <a:gd name="T18" fmla="*/ 91191773 w 444"/>
              <a:gd name="T19" fmla="*/ 90534431 h 435"/>
              <a:gd name="T20" fmla="*/ 126528727 w 444"/>
              <a:gd name="T21" fmla="*/ 0 h 4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rgbClr val="002957"/>
          </a:solidFill>
          <a:ln>
            <a:noFill/>
          </a:ln>
        </p:spPr>
        <p:txBody>
          <a:bodyPr wrap="none" lIns="121899" tIns="60949" rIns="121899" bIns="60949" anchor="ctr"/>
          <a:lstStyle/>
          <a:p>
            <a:endParaRPr lang="nb-NO" sz="2400"/>
          </a:p>
        </p:txBody>
      </p:sp>
      <p:sp>
        <p:nvSpPr>
          <p:cNvPr id="99384" name="Freeform 65">
            <a:extLst>
              <a:ext uri="{FF2B5EF4-FFF2-40B4-BE49-F238E27FC236}">
                <a16:creationId xmlns:a16="http://schemas.microsoft.com/office/drawing/2014/main" id="{5E5CDBF8-E01C-6798-1A11-8DFC457563DB}"/>
              </a:ext>
            </a:extLst>
          </p:cNvPr>
          <p:cNvSpPr>
            <a:spLocks noChangeArrowheads="1"/>
          </p:cNvSpPr>
          <p:nvPr/>
        </p:nvSpPr>
        <p:spPr bwMode="auto">
          <a:xfrm>
            <a:off x="982133" y="3314700"/>
            <a:ext cx="264584" cy="262467"/>
          </a:xfrm>
          <a:custGeom>
            <a:avLst/>
            <a:gdLst>
              <a:gd name="T0" fmla="*/ 220511761 w 417"/>
              <a:gd name="T1" fmla="*/ 115284167 h 417"/>
              <a:gd name="T2" fmla="*/ 220511761 w 417"/>
              <a:gd name="T3" fmla="*/ 115284167 h 417"/>
              <a:gd name="T4" fmla="*/ 240768554 w 417"/>
              <a:gd name="T5" fmla="*/ 80074183 h 417"/>
              <a:gd name="T6" fmla="*/ 236138334 w 417"/>
              <a:gd name="T7" fmla="*/ 60197471 h 417"/>
              <a:gd name="T8" fmla="*/ 195045792 w 417"/>
              <a:gd name="T9" fmla="*/ 44864198 h 417"/>
              <a:gd name="T10" fmla="*/ 184627918 w 417"/>
              <a:gd name="T11" fmla="*/ 9654213 h 417"/>
              <a:gd name="T12" fmla="*/ 159161948 w 417"/>
              <a:gd name="T13" fmla="*/ 0 h 417"/>
              <a:gd name="T14" fmla="*/ 123278105 w 417"/>
              <a:gd name="T15" fmla="*/ 19876711 h 417"/>
              <a:gd name="T16" fmla="*/ 87394261 w 417"/>
              <a:gd name="T17" fmla="*/ 0 h 417"/>
              <a:gd name="T18" fmla="*/ 61928292 w 417"/>
              <a:gd name="T19" fmla="*/ 9654213 h 417"/>
              <a:gd name="T20" fmla="*/ 51510417 w 417"/>
              <a:gd name="T21" fmla="*/ 44864198 h 417"/>
              <a:gd name="T22" fmla="*/ 10417875 w 417"/>
              <a:gd name="T23" fmla="*/ 60197471 h 417"/>
              <a:gd name="T24" fmla="*/ 0 w 417"/>
              <a:gd name="T25" fmla="*/ 80074183 h 417"/>
              <a:gd name="T26" fmla="*/ 25465969 w 417"/>
              <a:gd name="T27" fmla="*/ 115284167 h 417"/>
              <a:gd name="T28" fmla="*/ 0 w 417"/>
              <a:gd name="T29" fmla="*/ 156173213 h 417"/>
              <a:gd name="T30" fmla="*/ 10417875 w 417"/>
              <a:gd name="T31" fmla="*/ 176049450 h 417"/>
              <a:gd name="T32" fmla="*/ 51510417 w 417"/>
              <a:gd name="T33" fmla="*/ 186271948 h 417"/>
              <a:gd name="T34" fmla="*/ 61928292 w 417"/>
              <a:gd name="T35" fmla="*/ 226024897 h 417"/>
              <a:gd name="T36" fmla="*/ 87394261 w 417"/>
              <a:gd name="T37" fmla="*/ 236247395 h 417"/>
              <a:gd name="T38" fmla="*/ 123278105 w 417"/>
              <a:gd name="T39" fmla="*/ 211259435 h 417"/>
              <a:gd name="T40" fmla="*/ 159161948 w 417"/>
              <a:gd name="T41" fmla="*/ 236247395 h 417"/>
              <a:gd name="T42" fmla="*/ 184627918 w 417"/>
              <a:gd name="T43" fmla="*/ 226024897 h 417"/>
              <a:gd name="T44" fmla="*/ 195045792 w 417"/>
              <a:gd name="T45" fmla="*/ 186271948 h 417"/>
              <a:gd name="T46" fmla="*/ 236138334 w 417"/>
              <a:gd name="T47" fmla="*/ 176049450 h 417"/>
              <a:gd name="T48" fmla="*/ 240768554 w 417"/>
              <a:gd name="T49" fmla="*/ 150494152 h 417"/>
              <a:gd name="T50" fmla="*/ 220511761 w 417"/>
              <a:gd name="T51" fmla="*/ 115284167 h 417"/>
              <a:gd name="T52" fmla="*/ 123278105 w 417"/>
              <a:gd name="T53" fmla="*/ 165827426 h 417"/>
              <a:gd name="T54" fmla="*/ 123278105 w 417"/>
              <a:gd name="T55" fmla="*/ 165827426 h 417"/>
              <a:gd name="T56" fmla="*/ 72346166 w 417"/>
              <a:gd name="T57" fmla="*/ 115284167 h 417"/>
              <a:gd name="T58" fmla="*/ 123278105 w 417"/>
              <a:gd name="T59" fmla="*/ 65308721 h 417"/>
              <a:gd name="T60" fmla="*/ 174210043 w 417"/>
              <a:gd name="T61" fmla="*/ 115284167 h 417"/>
              <a:gd name="T62" fmla="*/ 123278105 w 417"/>
              <a:gd name="T63" fmla="*/ 165827426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rgbClr val="002957"/>
          </a:solidFill>
          <a:ln>
            <a:noFill/>
          </a:ln>
        </p:spPr>
        <p:txBody>
          <a:bodyPr wrap="none" lIns="121899" tIns="60949" rIns="121899" bIns="60949" anchor="ctr"/>
          <a:lstStyle/>
          <a:p>
            <a:endParaRPr lang="nb-NO" sz="2400"/>
          </a:p>
        </p:txBody>
      </p:sp>
      <p:sp>
        <p:nvSpPr>
          <p:cNvPr id="99385" name="Freeform 66">
            <a:extLst>
              <a:ext uri="{FF2B5EF4-FFF2-40B4-BE49-F238E27FC236}">
                <a16:creationId xmlns:a16="http://schemas.microsoft.com/office/drawing/2014/main" id="{581357D1-3640-FA87-EFB6-807390EF5C01}"/>
              </a:ext>
            </a:extLst>
          </p:cNvPr>
          <p:cNvSpPr>
            <a:spLocks noChangeArrowheads="1"/>
          </p:cNvSpPr>
          <p:nvPr/>
        </p:nvSpPr>
        <p:spPr bwMode="auto">
          <a:xfrm>
            <a:off x="7219951" y="2673351"/>
            <a:ext cx="292100" cy="289983"/>
          </a:xfrm>
          <a:custGeom>
            <a:avLst/>
            <a:gdLst>
              <a:gd name="T0" fmla="*/ 233043150 w 462"/>
              <a:gd name="T1" fmla="*/ 30668099 h 462"/>
              <a:gd name="T2" fmla="*/ 233043150 w 462"/>
              <a:gd name="T3" fmla="*/ 30668099 h 462"/>
              <a:gd name="T4" fmla="*/ 166785607 w 462"/>
              <a:gd name="T5" fmla="*/ 10790522 h 462"/>
              <a:gd name="T6" fmla="*/ 131372387 w 462"/>
              <a:gd name="T7" fmla="*/ 45433853 h 462"/>
              <a:gd name="T8" fmla="*/ 121662295 w 462"/>
              <a:gd name="T9" fmla="*/ 90868179 h 462"/>
              <a:gd name="T10" fmla="*/ 4569371 w 462"/>
              <a:gd name="T11" fmla="*/ 206156989 h 462"/>
              <a:gd name="T12" fmla="*/ 19991533 w 462"/>
              <a:gd name="T13" fmla="*/ 241935965 h 462"/>
              <a:gd name="T14" fmla="*/ 55976102 w 462"/>
              <a:gd name="T15" fmla="*/ 257270014 h 462"/>
              <a:gd name="T16" fmla="*/ 171926327 w 462"/>
              <a:gd name="T17" fmla="*/ 140845559 h 462"/>
              <a:gd name="T18" fmla="*/ 217620988 w 462"/>
              <a:gd name="T19" fmla="*/ 131190682 h 462"/>
              <a:gd name="T20" fmla="*/ 253034682 w 462"/>
              <a:gd name="T21" fmla="*/ 95979529 h 462"/>
              <a:gd name="T22" fmla="*/ 233043150 w 462"/>
              <a:gd name="T23" fmla="*/ 30668099 h 462"/>
              <a:gd name="T24" fmla="*/ 106240134 w 462"/>
              <a:gd name="T25" fmla="*/ 145956909 h 462"/>
              <a:gd name="T26" fmla="*/ 106240134 w 462"/>
              <a:gd name="T27" fmla="*/ 145956909 h 462"/>
              <a:gd name="T28" fmla="*/ 111380854 w 462"/>
              <a:gd name="T29" fmla="*/ 126079332 h 462"/>
              <a:gd name="T30" fmla="*/ 131372387 w 462"/>
              <a:gd name="T31" fmla="*/ 120967982 h 462"/>
              <a:gd name="T32" fmla="*/ 126231666 w 462"/>
              <a:gd name="T33" fmla="*/ 140845559 h 462"/>
              <a:gd name="T34" fmla="*/ 106240134 w 462"/>
              <a:gd name="T35" fmla="*/ 145956909 h 462"/>
              <a:gd name="T36" fmla="*/ 202199301 w 462"/>
              <a:gd name="T37" fmla="*/ 65879252 h 462"/>
              <a:gd name="T38" fmla="*/ 202199301 w 462"/>
              <a:gd name="T39" fmla="*/ 65879252 h 462"/>
              <a:gd name="T40" fmla="*/ 177067048 w 462"/>
              <a:gd name="T41" fmla="*/ 20445399 h 462"/>
              <a:gd name="T42" fmla="*/ 222761708 w 462"/>
              <a:gd name="T43" fmla="*/ 40890799 h 462"/>
              <a:gd name="T44" fmla="*/ 242753241 w 462"/>
              <a:gd name="T45" fmla="*/ 85756829 h 462"/>
              <a:gd name="T46" fmla="*/ 202199301 w 462"/>
              <a:gd name="T47" fmla="*/ 65879252 h 4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2" h="462">
                <a:moveTo>
                  <a:pt x="408" y="54"/>
                </a:moveTo>
                <a:lnTo>
                  <a:pt x="408" y="54"/>
                </a:lnTo>
                <a:cubicBezTo>
                  <a:pt x="363" y="19"/>
                  <a:pt x="310" y="0"/>
                  <a:pt x="292" y="19"/>
                </a:cubicBezTo>
                <a:cubicBezTo>
                  <a:pt x="230" y="80"/>
                  <a:pt x="230" y="80"/>
                  <a:pt x="230" y="80"/>
                </a:cubicBezTo>
                <a:cubicBezTo>
                  <a:pt x="221" y="89"/>
                  <a:pt x="213" y="125"/>
                  <a:pt x="213" y="160"/>
                </a:cubicBezTo>
                <a:cubicBezTo>
                  <a:pt x="8" y="363"/>
                  <a:pt x="8" y="363"/>
                  <a:pt x="8" y="363"/>
                </a:cubicBezTo>
                <a:cubicBezTo>
                  <a:pt x="0" y="372"/>
                  <a:pt x="8" y="408"/>
                  <a:pt x="35" y="426"/>
                </a:cubicBezTo>
                <a:cubicBezTo>
                  <a:pt x="62" y="453"/>
                  <a:pt x="89" y="461"/>
                  <a:pt x="98" y="453"/>
                </a:cubicBezTo>
                <a:cubicBezTo>
                  <a:pt x="301" y="248"/>
                  <a:pt x="301" y="248"/>
                  <a:pt x="301" y="248"/>
                </a:cubicBezTo>
                <a:cubicBezTo>
                  <a:pt x="336" y="248"/>
                  <a:pt x="372" y="240"/>
                  <a:pt x="381" y="231"/>
                </a:cubicBezTo>
                <a:cubicBezTo>
                  <a:pt x="443" y="169"/>
                  <a:pt x="443" y="169"/>
                  <a:pt x="443" y="169"/>
                </a:cubicBezTo>
                <a:cubicBezTo>
                  <a:pt x="461" y="151"/>
                  <a:pt x="452" y="98"/>
                  <a:pt x="408" y="54"/>
                </a:cubicBezTo>
                <a:close/>
                <a:moveTo>
                  <a:pt x="186" y="257"/>
                </a:moveTo>
                <a:lnTo>
                  <a:pt x="186" y="257"/>
                </a:lnTo>
                <a:cubicBezTo>
                  <a:pt x="177" y="248"/>
                  <a:pt x="177" y="231"/>
                  <a:pt x="195" y="222"/>
                </a:cubicBezTo>
                <a:cubicBezTo>
                  <a:pt x="204" y="204"/>
                  <a:pt x="221" y="204"/>
                  <a:pt x="230" y="213"/>
                </a:cubicBezTo>
                <a:cubicBezTo>
                  <a:pt x="239" y="222"/>
                  <a:pt x="239" y="240"/>
                  <a:pt x="221" y="248"/>
                </a:cubicBezTo>
                <a:cubicBezTo>
                  <a:pt x="213" y="266"/>
                  <a:pt x="195" y="266"/>
                  <a:pt x="186" y="257"/>
                </a:cubicBezTo>
                <a:close/>
                <a:moveTo>
                  <a:pt x="354" y="116"/>
                </a:moveTo>
                <a:lnTo>
                  <a:pt x="354" y="116"/>
                </a:lnTo>
                <a:cubicBezTo>
                  <a:pt x="319" y="80"/>
                  <a:pt x="310" y="36"/>
                  <a:pt x="310" y="36"/>
                </a:cubicBezTo>
                <a:cubicBezTo>
                  <a:pt x="319" y="27"/>
                  <a:pt x="354" y="44"/>
                  <a:pt x="390" y="72"/>
                </a:cubicBezTo>
                <a:cubicBezTo>
                  <a:pt x="425" y="107"/>
                  <a:pt x="434" y="142"/>
                  <a:pt x="425" y="151"/>
                </a:cubicBezTo>
                <a:cubicBezTo>
                  <a:pt x="425" y="151"/>
                  <a:pt x="381" y="142"/>
                  <a:pt x="354" y="116"/>
                </a:cubicBezTo>
                <a:close/>
              </a:path>
            </a:pathLst>
          </a:custGeom>
          <a:solidFill>
            <a:srgbClr val="002957"/>
          </a:solidFill>
          <a:ln>
            <a:noFill/>
          </a:ln>
        </p:spPr>
        <p:txBody>
          <a:bodyPr wrap="none" lIns="121899" tIns="60949" rIns="121899" bIns="60949" anchor="ctr"/>
          <a:lstStyle/>
          <a:p>
            <a:endParaRPr lang="nb-NO" sz="2400"/>
          </a:p>
        </p:txBody>
      </p:sp>
      <p:sp>
        <p:nvSpPr>
          <p:cNvPr id="99386" name="Freeform 67">
            <a:extLst>
              <a:ext uri="{FF2B5EF4-FFF2-40B4-BE49-F238E27FC236}">
                <a16:creationId xmlns:a16="http://schemas.microsoft.com/office/drawing/2014/main" id="{C03DF3D4-D349-56F0-F503-D9EB77AC6627}"/>
              </a:ext>
            </a:extLst>
          </p:cNvPr>
          <p:cNvSpPr>
            <a:spLocks noChangeArrowheads="1"/>
          </p:cNvSpPr>
          <p:nvPr/>
        </p:nvSpPr>
        <p:spPr bwMode="auto">
          <a:xfrm>
            <a:off x="351367" y="3242734"/>
            <a:ext cx="287867" cy="334433"/>
          </a:xfrm>
          <a:custGeom>
            <a:avLst/>
            <a:gdLst>
              <a:gd name="T0" fmla="*/ 249077779 w 453"/>
              <a:gd name="T1" fmla="*/ 104256498 h 533"/>
              <a:gd name="T2" fmla="*/ 249077779 w 453"/>
              <a:gd name="T3" fmla="*/ 104256498 h 533"/>
              <a:gd name="T4" fmla="*/ 25252215 w 453"/>
              <a:gd name="T5" fmla="*/ 89682842 h 533"/>
              <a:gd name="T6" fmla="*/ 0 w 453"/>
              <a:gd name="T7" fmla="*/ 99772332 h 533"/>
              <a:gd name="T8" fmla="*/ 50504430 w 453"/>
              <a:gd name="T9" fmla="*/ 298195838 h 533"/>
              <a:gd name="T10" fmla="*/ 80921535 w 453"/>
              <a:gd name="T11" fmla="*/ 298195838 h 533"/>
              <a:gd name="T12" fmla="*/ 55669320 w 453"/>
              <a:gd name="T13" fmla="*/ 198983850 h 533"/>
              <a:gd name="T14" fmla="*/ 254243145 w 453"/>
              <a:gd name="T15" fmla="*/ 109301008 h 533"/>
              <a:gd name="T16" fmla="*/ 249077779 w 453"/>
              <a:gd name="T17" fmla="*/ 104256498 h 5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rgbClr val="002957"/>
          </a:solidFill>
          <a:ln>
            <a:noFill/>
          </a:ln>
        </p:spPr>
        <p:txBody>
          <a:bodyPr wrap="none" lIns="121899" tIns="60949" rIns="121899" bIns="60949" anchor="ctr"/>
          <a:lstStyle/>
          <a:p>
            <a:endParaRPr lang="nb-NO" sz="2400"/>
          </a:p>
        </p:txBody>
      </p:sp>
      <p:sp>
        <p:nvSpPr>
          <p:cNvPr id="99387" name="Freeform 68">
            <a:extLst>
              <a:ext uri="{FF2B5EF4-FFF2-40B4-BE49-F238E27FC236}">
                <a16:creationId xmlns:a16="http://schemas.microsoft.com/office/drawing/2014/main" id="{19634FF8-6026-893D-56FC-1117F5F77EC7}"/>
              </a:ext>
            </a:extLst>
          </p:cNvPr>
          <p:cNvSpPr>
            <a:spLocks noChangeArrowheads="1"/>
          </p:cNvSpPr>
          <p:nvPr/>
        </p:nvSpPr>
        <p:spPr bwMode="auto">
          <a:xfrm>
            <a:off x="8479367" y="2679701"/>
            <a:ext cx="270933" cy="292100"/>
          </a:xfrm>
          <a:custGeom>
            <a:avLst/>
            <a:gdLst>
              <a:gd name="T0" fmla="*/ 187092573 w 426"/>
              <a:gd name="T1" fmla="*/ 105633933 h 462"/>
              <a:gd name="T2" fmla="*/ 187092573 w 426"/>
              <a:gd name="T3" fmla="*/ 105633933 h 462"/>
              <a:gd name="T4" fmla="*/ 85822281 w 426"/>
              <a:gd name="T5" fmla="*/ 10222700 h 462"/>
              <a:gd name="T6" fmla="*/ 55498567 w 426"/>
              <a:gd name="T7" fmla="*/ 5679172 h 462"/>
              <a:gd name="T8" fmla="*/ 40050556 w 426"/>
              <a:gd name="T9" fmla="*/ 30668099 h 462"/>
              <a:gd name="T10" fmla="*/ 20025040 w 426"/>
              <a:gd name="T11" fmla="*/ 166401835 h 462"/>
              <a:gd name="T12" fmla="*/ 14875704 w 426"/>
              <a:gd name="T13" fmla="*/ 231713265 h 462"/>
              <a:gd name="T14" fmla="*/ 141892679 w 426"/>
              <a:gd name="T15" fmla="*/ 236824615 h 462"/>
              <a:gd name="T16" fmla="*/ 232864297 w 426"/>
              <a:gd name="T17" fmla="*/ 151068259 h 462"/>
              <a:gd name="T18" fmla="*/ 187092573 w 426"/>
              <a:gd name="T19" fmla="*/ 105633933 h 462"/>
              <a:gd name="T20" fmla="*/ 136171511 w 426"/>
              <a:gd name="T21" fmla="*/ 222058861 h 462"/>
              <a:gd name="T22" fmla="*/ 136171511 w 426"/>
              <a:gd name="T23" fmla="*/ 222058861 h 462"/>
              <a:gd name="T24" fmla="*/ 30323714 w 426"/>
              <a:gd name="T25" fmla="*/ 222058861 h 462"/>
              <a:gd name="T26" fmla="*/ 110996658 w 426"/>
              <a:gd name="T27" fmla="*/ 161290485 h 462"/>
              <a:gd name="T28" fmla="*/ 212839257 w 426"/>
              <a:gd name="T29" fmla="*/ 156179609 h 462"/>
              <a:gd name="T30" fmla="*/ 136171511 w 426"/>
              <a:gd name="T31" fmla="*/ 222058861 h 462"/>
              <a:gd name="T32" fmla="*/ 116145995 w 426"/>
              <a:gd name="T33" fmla="*/ 170945362 h 462"/>
              <a:gd name="T34" fmla="*/ 116145995 w 426"/>
              <a:gd name="T35" fmla="*/ 170945362 h 462"/>
              <a:gd name="T36" fmla="*/ 55498567 w 426"/>
              <a:gd name="T37" fmla="*/ 206156989 h 462"/>
              <a:gd name="T38" fmla="*/ 95548648 w 426"/>
              <a:gd name="T39" fmla="*/ 206156989 h 462"/>
              <a:gd name="T40" fmla="*/ 126444669 w 426"/>
              <a:gd name="T41" fmla="*/ 166401835 h 462"/>
              <a:gd name="T42" fmla="*/ 126444669 w 426"/>
              <a:gd name="T43" fmla="*/ 166401835 h 462"/>
              <a:gd name="T44" fmla="*/ 116145995 w 426"/>
              <a:gd name="T45" fmla="*/ 170945362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26" h="462">
                <a:moveTo>
                  <a:pt x="327" y="186"/>
                </a:moveTo>
                <a:lnTo>
                  <a:pt x="327" y="186"/>
                </a:lnTo>
                <a:cubicBezTo>
                  <a:pt x="274" y="63"/>
                  <a:pt x="238" y="18"/>
                  <a:pt x="150" y="18"/>
                </a:cubicBezTo>
                <a:cubicBezTo>
                  <a:pt x="114" y="18"/>
                  <a:pt x="123" y="0"/>
                  <a:pt x="97" y="10"/>
                </a:cubicBezTo>
                <a:cubicBezTo>
                  <a:pt x="70" y="18"/>
                  <a:pt x="97" y="27"/>
                  <a:pt x="70" y="54"/>
                </a:cubicBezTo>
                <a:cubicBezTo>
                  <a:pt x="0" y="107"/>
                  <a:pt x="8" y="169"/>
                  <a:pt x="35" y="293"/>
                </a:cubicBezTo>
                <a:cubicBezTo>
                  <a:pt x="53" y="346"/>
                  <a:pt x="8" y="354"/>
                  <a:pt x="26" y="408"/>
                </a:cubicBezTo>
                <a:cubicBezTo>
                  <a:pt x="35" y="444"/>
                  <a:pt x="141" y="461"/>
                  <a:pt x="248" y="417"/>
                </a:cubicBezTo>
                <a:cubicBezTo>
                  <a:pt x="354" y="382"/>
                  <a:pt x="425" y="301"/>
                  <a:pt x="407" y="266"/>
                </a:cubicBezTo>
                <a:cubicBezTo>
                  <a:pt x="389" y="213"/>
                  <a:pt x="354" y="239"/>
                  <a:pt x="327" y="186"/>
                </a:cubicBezTo>
                <a:close/>
                <a:moveTo>
                  <a:pt x="238" y="391"/>
                </a:moveTo>
                <a:lnTo>
                  <a:pt x="238" y="391"/>
                </a:lnTo>
                <a:cubicBezTo>
                  <a:pt x="141" y="426"/>
                  <a:pt x="61" y="399"/>
                  <a:pt x="53" y="391"/>
                </a:cubicBezTo>
                <a:cubicBezTo>
                  <a:pt x="53" y="382"/>
                  <a:pt x="88" y="319"/>
                  <a:pt x="194" y="284"/>
                </a:cubicBezTo>
                <a:cubicBezTo>
                  <a:pt x="310" y="239"/>
                  <a:pt x="372" y="257"/>
                  <a:pt x="372" y="275"/>
                </a:cubicBezTo>
                <a:cubicBezTo>
                  <a:pt x="380" y="284"/>
                  <a:pt x="336" y="354"/>
                  <a:pt x="238" y="391"/>
                </a:cubicBezTo>
                <a:close/>
                <a:moveTo>
                  <a:pt x="203" y="301"/>
                </a:moveTo>
                <a:lnTo>
                  <a:pt x="203" y="301"/>
                </a:lnTo>
                <a:cubicBezTo>
                  <a:pt x="150" y="319"/>
                  <a:pt x="123" y="337"/>
                  <a:pt x="97" y="363"/>
                </a:cubicBezTo>
                <a:cubicBezTo>
                  <a:pt x="114" y="373"/>
                  <a:pt x="141" y="382"/>
                  <a:pt x="167" y="363"/>
                </a:cubicBezTo>
                <a:cubicBezTo>
                  <a:pt x="212" y="354"/>
                  <a:pt x="230" y="319"/>
                  <a:pt x="221" y="293"/>
                </a:cubicBezTo>
                <a:cubicBezTo>
                  <a:pt x="221" y="293"/>
                  <a:pt x="212" y="301"/>
                  <a:pt x="203" y="301"/>
                </a:cubicBezTo>
                <a:close/>
              </a:path>
            </a:pathLst>
          </a:custGeom>
          <a:solidFill>
            <a:srgbClr val="002957"/>
          </a:solidFill>
          <a:ln>
            <a:noFill/>
          </a:ln>
        </p:spPr>
        <p:txBody>
          <a:bodyPr wrap="none" lIns="121899" tIns="60949" rIns="121899" bIns="60949" anchor="ctr"/>
          <a:lstStyle/>
          <a:p>
            <a:endParaRPr lang="nb-NO" sz="2400"/>
          </a:p>
        </p:txBody>
      </p:sp>
      <p:sp>
        <p:nvSpPr>
          <p:cNvPr id="99388" name="Freeform 69">
            <a:extLst>
              <a:ext uri="{FF2B5EF4-FFF2-40B4-BE49-F238E27FC236}">
                <a16:creationId xmlns:a16="http://schemas.microsoft.com/office/drawing/2014/main" id="{83E6CB49-CA4E-F2A0-3CC0-21148669B3BB}"/>
              </a:ext>
            </a:extLst>
          </p:cNvPr>
          <p:cNvSpPr>
            <a:spLocks noChangeArrowheads="1"/>
          </p:cNvSpPr>
          <p:nvPr/>
        </p:nvSpPr>
        <p:spPr bwMode="auto">
          <a:xfrm>
            <a:off x="7838017" y="2683934"/>
            <a:ext cx="302683" cy="268817"/>
          </a:xfrm>
          <a:custGeom>
            <a:avLst/>
            <a:gdLst>
              <a:gd name="T0" fmla="*/ 14860529 w 479"/>
              <a:gd name="T1" fmla="*/ 70374270 h 426"/>
              <a:gd name="T2" fmla="*/ 14860529 w 479"/>
              <a:gd name="T3" fmla="*/ 70374270 h 426"/>
              <a:gd name="T4" fmla="*/ 257776181 w 479"/>
              <a:gd name="T5" fmla="*/ 70374270 h 426"/>
              <a:gd name="T6" fmla="*/ 257776181 w 479"/>
              <a:gd name="T7" fmla="*/ 60647904 h 426"/>
              <a:gd name="T8" fmla="*/ 202333899 w 479"/>
              <a:gd name="T9" fmla="*/ 45199893 h 426"/>
              <a:gd name="T10" fmla="*/ 192046169 w 479"/>
              <a:gd name="T11" fmla="*/ 45199893 h 426"/>
              <a:gd name="T12" fmla="*/ 192046169 w 479"/>
              <a:gd name="T13" fmla="*/ 0 h 426"/>
              <a:gd name="T14" fmla="*/ 80590540 w 479"/>
              <a:gd name="T15" fmla="*/ 0 h 426"/>
              <a:gd name="T16" fmla="*/ 80590540 w 479"/>
              <a:gd name="T17" fmla="*/ 45199893 h 426"/>
              <a:gd name="T18" fmla="*/ 70873876 w 479"/>
              <a:gd name="T19" fmla="*/ 45199893 h 426"/>
              <a:gd name="T20" fmla="*/ 14860529 w 479"/>
              <a:gd name="T21" fmla="*/ 60647904 h 426"/>
              <a:gd name="T22" fmla="*/ 14860529 w 479"/>
              <a:gd name="T23" fmla="*/ 70374270 h 426"/>
              <a:gd name="T24" fmla="*/ 257776181 w 479"/>
              <a:gd name="T25" fmla="*/ 90971618 h 426"/>
              <a:gd name="T26" fmla="*/ 257776181 w 479"/>
              <a:gd name="T27" fmla="*/ 90971618 h 426"/>
              <a:gd name="T28" fmla="*/ 14860529 w 479"/>
              <a:gd name="T29" fmla="*/ 90971618 h 426"/>
              <a:gd name="T30" fmla="*/ 0 w 479"/>
              <a:gd name="T31" fmla="*/ 105847321 h 426"/>
              <a:gd name="T32" fmla="*/ 0 w 479"/>
              <a:gd name="T33" fmla="*/ 156768858 h 426"/>
              <a:gd name="T34" fmla="*/ 14860529 w 479"/>
              <a:gd name="T35" fmla="*/ 171644562 h 426"/>
              <a:gd name="T36" fmla="*/ 40581278 w 479"/>
              <a:gd name="T37" fmla="*/ 171644562 h 426"/>
              <a:gd name="T38" fmla="*/ 30293073 w 479"/>
              <a:gd name="T39" fmla="*/ 243162971 h 426"/>
              <a:gd name="T40" fmla="*/ 242915177 w 479"/>
              <a:gd name="T41" fmla="*/ 243162971 h 426"/>
              <a:gd name="T42" fmla="*/ 232626972 w 479"/>
              <a:gd name="T43" fmla="*/ 171644562 h 426"/>
              <a:gd name="T44" fmla="*/ 257776181 w 479"/>
              <a:gd name="T45" fmla="*/ 171644562 h 426"/>
              <a:gd name="T46" fmla="*/ 273208250 w 479"/>
              <a:gd name="T47" fmla="*/ 156768858 h 426"/>
              <a:gd name="T48" fmla="*/ 273208250 w 479"/>
              <a:gd name="T49" fmla="*/ 105847321 h 426"/>
              <a:gd name="T50" fmla="*/ 257776181 w 479"/>
              <a:gd name="T51" fmla="*/ 90971618 h 426"/>
              <a:gd name="T52" fmla="*/ 55441807 w 479"/>
              <a:gd name="T53" fmla="*/ 212839257 h 426"/>
              <a:gd name="T54" fmla="*/ 55441807 w 479"/>
              <a:gd name="T55" fmla="*/ 212839257 h 426"/>
              <a:gd name="T56" fmla="*/ 75446675 w 479"/>
              <a:gd name="T57" fmla="*/ 121295332 h 426"/>
              <a:gd name="T58" fmla="*/ 197190034 w 479"/>
              <a:gd name="T59" fmla="*/ 121295332 h 426"/>
              <a:gd name="T60" fmla="*/ 217766443 w 479"/>
              <a:gd name="T61" fmla="*/ 212839257 h 426"/>
              <a:gd name="T62" fmla="*/ 55441807 w 479"/>
              <a:gd name="T63" fmla="*/ 212839257 h 4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79" h="426">
                <a:moveTo>
                  <a:pt x="26" y="123"/>
                </a:moveTo>
                <a:lnTo>
                  <a:pt x="26" y="123"/>
                </a:lnTo>
                <a:cubicBezTo>
                  <a:pt x="451" y="123"/>
                  <a:pt x="451" y="123"/>
                  <a:pt x="451" y="123"/>
                </a:cubicBezTo>
                <a:cubicBezTo>
                  <a:pt x="460" y="123"/>
                  <a:pt x="460" y="115"/>
                  <a:pt x="451" y="106"/>
                </a:cubicBezTo>
                <a:cubicBezTo>
                  <a:pt x="451" y="106"/>
                  <a:pt x="372" y="79"/>
                  <a:pt x="354" y="79"/>
                </a:cubicBezTo>
                <a:cubicBezTo>
                  <a:pt x="336" y="79"/>
                  <a:pt x="336" y="79"/>
                  <a:pt x="336" y="79"/>
                </a:cubicBezTo>
                <a:cubicBezTo>
                  <a:pt x="336" y="0"/>
                  <a:pt x="336" y="0"/>
                  <a:pt x="336" y="0"/>
                </a:cubicBezTo>
                <a:cubicBezTo>
                  <a:pt x="141" y="0"/>
                  <a:pt x="141" y="0"/>
                  <a:pt x="141" y="0"/>
                </a:cubicBezTo>
                <a:cubicBezTo>
                  <a:pt x="141" y="79"/>
                  <a:pt x="141" y="79"/>
                  <a:pt x="141" y="79"/>
                </a:cubicBezTo>
                <a:cubicBezTo>
                  <a:pt x="124" y="79"/>
                  <a:pt x="124" y="79"/>
                  <a:pt x="124" y="79"/>
                </a:cubicBezTo>
                <a:cubicBezTo>
                  <a:pt x="106" y="79"/>
                  <a:pt x="26" y="106"/>
                  <a:pt x="26" y="106"/>
                </a:cubicBezTo>
                <a:cubicBezTo>
                  <a:pt x="17" y="115"/>
                  <a:pt x="17" y="123"/>
                  <a:pt x="26" y="123"/>
                </a:cubicBezTo>
                <a:close/>
                <a:moveTo>
                  <a:pt x="451" y="159"/>
                </a:moveTo>
                <a:lnTo>
                  <a:pt x="451" y="159"/>
                </a:lnTo>
                <a:cubicBezTo>
                  <a:pt x="26" y="159"/>
                  <a:pt x="26" y="159"/>
                  <a:pt x="26" y="159"/>
                </a:cubicBezTo>
                <a:cubicBezTo>
                  <a:pt x="8" y="159"/>
                  <a:pt x="0" y="168"/>
                  <a:pt x="0" y="185"/>
                </a:cubicBezTo>
                <a:cubicBezTo>
                  <a:pt x="0" y="274"/>
                  <a:pt x="0" y="274"/>
                  <a:pt x="0" y="274"/>
                </a:cubicBezTo>
                <a:cubicBezTo>
                  <a:pt x="0" y="283"/>
                  <a:pt x="8" y="300"/>
                  <a:pt x="26" y="300"/>
                </a:cubicBezTo>
                <a:cubicBezTo>
                  <a:pt x="71" y="300"/>
                  <a:pt x="71" y="300"/>
                  <a:pt x="71" y="300"/>
                </a:cubicBezTo>
                <a:cubicBezTo>
                  <a:pt x="53" y="425"/>
                  <a:pt x="53" y="425"/>
                  <a:pt x="53" y="425"/>
                </a:cubicBezTo>
                <a:cubicBezTo>
                  <a:pt x="425" y="425"/>
                  <a:pt x="425" y="425"/>
                  <a:pt x="425" y="425"/>
                </a:cubicBezTo>
                <a:cubicBezTo>
                  <a:pt x="407" y="300"/>
                  <a:pt x="407" y="300"/>
                  <a:pt x="407" y="300"/>
                </a:cubicBezTo>
                <a:cubicBezTo>
                  <a:pt x="451" y="300"/>
                  <a:pt x="451" y="300"/>
                  <a:pt x="451" y="300"/>
                </a:cubicBezTo>
                <a:cubicBezTo>
                  <a:pt x="469" y="300"/>
                  <a:pt x="478" y="283"/>
                  <a:pt x="478" y="274"/>
                </a:cubicBezTo>
                <a:cubicBezTo>
                  <a:pt x="478" y="185"/>
                  <a:pt x="478" y="185"/>
                  <a:pt x="478" y="185"/>
                </a:cubicBezTo>
                <a:cubicBezTo>
                  <a:pt x="478" y="168"/>
                  <a:pt x="469" y="159"/>
                  <a:pt x="451" y="159"/>
                </a:cubicBezTo>
                <a:close/>
                <a:moveTo>
                  <a:pt x="97" y="372"/>
                </a:moveTo>
                <a:lnTo>
                  <a:pt x="97" y="372"/>
                </a:lnTo>
                <a:cubicBezTo>
                  <a:pt x="132" y="212"/>
                  <a:pt x="132" y="212"/>
                  <a:pt x="132" y="212"/>
                </a:cubicBezTo>
                <a:cubicBezTo>
                  <a:pt x="345" y="212"/>
                  <a:pt x="345" y="212"/>
                  <a:pt x="345" y="212"/>
                </a:cubicBezTo>
                <a:cubicBezTo>
                  <a:pt x="381" y="372"/>
                  <a:pt x="381" y="372"/>
                  <a:pt x="381" y="372"/>
                </a:cubicBezTo>
                <a:lnTo>
                  <a:pt x="97" y="372"/>
                </a:lnTo>
                <a:close/>
              </a:path>
            </a:pathLst>
          </a:custGeom>
          <a:solidFill>
            <a:srgbClr val="002957"/>
          </a:solidFill>
          <a:ln>
            <a:noFill/>
          </a:ln>
        </p:spPr>
        <p:txBody>
          <a:bodyPr wrap="none" lIns="121899" tIns="60949" rIns="121899" bIns="60949" anchor="ctr"/>
          <a:lstStyle/>
          <a:p>
            <a:endParaRPr lang="nb-NO" sz="2400"/>
          </a:p>
        </p:txBody>
      </p:sp>
      <p:sp>
        <p:nvSpPr>
          <p:cNvPr id="99389" name="Freeform 70">
            <a:extLst>
              <a:ext uri="{FF2B5EF4-FFF2-40B4-BE49-F238E27FC236}">
                <a16:creationId xmlns:a16="http://schemas.microsoft.com/office/drawing/2014/main" id="{4EDC386B-5020-835A-6C04-1F32B4AA3F2F}"/>
              </a:ext>
            </a:extLst>
          </p:cNvPr>
          <p:cNvSpPr>
            <a:spLocks noChangeArrowheads="1"/>
          </p:cNvSpPr>
          <p:nvPr/>
        </p:nvSpPr>
        <p:spPr bwMode="auto">
          <a:xfrm>
            <a:off x="2834217" y="2679700"/>
            <a:ext cx="313267" cy="279400"/>
          </a:xfrm>
          <a:custGeom>
            <a:avLst/>
            <a:gdLst>
              <a:gd name="T0" fmla="*/ 80886452 w 497"/>
              <a:gd name="T1" fmla="*/ 156032295 h 445"/>
              <a:gd name="T2" fmla="*/ 80886452 w 497"/>
              <a:gd name="T3" fmla="*/ 156032295 h 445"/>
              <a:gd name="T4" fmla="*/ 80886452 w 497"/>
              <a:gd name="T5" fmla="*/ 70923598 h 445"/>
              <a:gd name="T6" fmla="*/ 30189837 w 497"/>
              <a:gd name="T7" fmla="*/ 70923598 h 445"/>
              <a:gd name="T8" fmla="*/ 0 w 497"/>
              <a:gd name="T9" fmla="*/ 100995514 h 445"/>
              <a:gd name="T10" fmla="*/ 0 w 497"/>
              <a:gd name="T11" fmla="*/ 180997632 h 445"/>
              <a:gd name="T12" fmla="*/ 30189837 w 497"/>
              <a:gd name="T13" fmla="*/ 211636630 h 445"/>
              <a:gd name="T14" fmla="*/ 40442989 w 497"/>
              <a:gd name="T15" fmla="*/ 211636630 h 445"/>
              <a:gd name="T16" fmla="*/ 40442989 w 497"/>
              <a:gd name="T17" fmla="*/ 251921230 h 445"/>
              <a:gd name="T18" fmla="*/ 86013028 w 497"/>
              <a:gd name="T19" fmla="*/ 211636630 h 445"/>
              <a:gd name="T20" fmla="*/ 156076708 w 497"/>
              <a:gd name="T21" fmla="*/ 211636630 h 445"/>
              <a:gd name="T22" fmla="*/ 181709588 w 497"/>
              <a:gd name="T23" fmla="*/ 180997632 h 445"/>
              <a:gd name="T24" fmla="*/ 181709588 w 497"/>
              <a:gd name="T25" fmla="*/ 156032295 h 445"/>
              <a:gd name="T26" fmla="*/ 181709588 w 497"/>
              <a:gd name="T27" fmla="*/ 156032295 h 445"/>
              <a:gd name="T28" fmla="*/ 80886452 w 497"/>
              <a:gd name="T29" fmla="*/ 156032295 h 445"/>
              <a:gd name="T30" fmla="*/ 252342888 w 497"/>
              <a:gd name="T31" fmla="*/ 0 h 445"/>
              <a:gd name="T32" fmla="*/ 252342888 w 497"/>
              <a:gd name="T33" fmla="*/ 0 h 445"/>
              <a:gd name="T34" fmla="*/ 125886397 w 497"/>
              <a:gd name="T35" fmla="*/ 0 h 445"/>
              <a:gd name="T36" fmla="*/ 100823136 w 497"/>
              <a:gd name="T37" fmla="*/ 30638998 h 445"/>
              <a:gd name="T38" fmla="*/ 100823136 w 497"/>
              <a:gd name="T39" fmla="*/ 140713032 h 445"/>
              <a:gd name="T40" fmla="*/ 197089316 w 497"/>
              <a:gd name="T41" fmla="*/ 140713032 h 445"/>
              <a:gd name="T42" fmla="*/ 242089736 w 497"/>
              <a:gd name="T43" fmla="*/ 180997632 h 445"/>
              <a:gd name="T44" fmla="*/ 242089736 w 497"/>
              <a:gd name="T45" fmla="*/ 140713032 h 445"/>
              <a:gd name="T46" fmla="*/ 252342888 w 497"/>
              <a:gd name="T47" fmla="*/ 140713032 h 445"/>
              <a:gd name="T48" fmla="*/ 282532724 w 497"/>
              <a:gd name="T49" fmla="*/ 110641116 h 445"/>
              <a:gd name="T50" fmla="*/ 282532724 w 497"/>
              <a:gd name="T51" fmla="*/ 30638998 h 445"/>
              <a:gd name="T52" fmla="*/ 252342888 w 497"/>
              <a:gd name="T53" fmla="*/ 0 h 44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rgbClr val="002957"/>
          </a:solidFill>
          <a:ln>
            <a:noFill/>
          </a:ln>
        </p:spPr>
        <p:txBody>
          <a:bodyPr wrap="none" lIns="121899" tIns="60949" rIns="121899" bIns="60949" anchor="ctr"/>
          <a:lstStyle/>
          <a:p>
            <a:endParaRPr lang="nb-NO" sz="2400"/>
          </a:p>
        </p:txBody>
      </p:sp>
      <p:sp>
        <p:nvSpPr>
          <p:cNvPr id="99390" name="Freeform 71">
            <a:extLst>
              <a:ext uri="{FF2B5EF4-FFF2-40B4-BE49-F238E27FC236}">
                <a16:creationId xmlns:a16="http://schemas.microsoft.com/office/drawing/2014/main" id="{AF1BCFFF-3567-6A35-8627-B82BC2271C76}"/>
              </a:ext>
            </a:extLst>
          </p:cNvPr>
          <p:cNvSpPr>
            <a:spLocks noChangeArrowheads="1"/>
          </p:cNvSpPr>
          <p:nvPr/>
        </p:nvSpPr>
        <p:spPr bwMode="auto">
          <a:xfrm>
            <a:off x="4123267" y="2717801"/>
            <a:ext cx="281517" cy="209551"/>
          </a:xfrm>
          <a:custGeom>
            <a:avLst/>
            <a:gdLst>
              <a:gd name="T0" fmla="*/ 39896638 w 444"/>
              <a:gd name="T1" fmla="*/ 0 h 329"/>
              <a:gd name="T2" fmla="*/ 39896638 w 444"/>
              <a:gd name="T3" fmla="*/ 0 h 329"/>
              <a:gd name="T4" fmla="*/ 0 w 444"/>
              <a:gd name="T5" fmla="*/ 40548585 h 329"/>
              <a:gd name="T6" fmla="*/ 39896638 w 444"/>
              <a:gd name="T7" fmla="*/ 86890166 h 329"/>
              <a:gd name="T8" fmla="*/ 0 w 444"/>
              <a:gd name="T9" fmla="*/ 168566539 h 329"/>
              <a:gd name="T10" fmla="*/ 0 w 444"/>
              <a:gd name="T11" fmla="*/ 189999478 h 329"/>
              <a:gd name="T12" fmla="*/ 39896638 w 444"/>
              <a:gd name="T13" fmla="*/ 0 h 329"/>
              <a:gd name="T14" fmla="*/ 156736215 w 444"/>
              <a:gd name="T15" fmla="*/ 0 h 329"/>
              <a:gd name="T16" fmla="*/ 156736215 w 444"/>
              <a:gd name="T17" fmla="*/ 0 h 329"/>
              <a:gd name="T18" fmla="*/ 116269795 w 444"/>
              <a:gd name="T19" fmla="*/ 40548585 h 329"/>
              <a:gd name="T20" fmla="*/ 156736215 w 444"/>
              <a:gd name="T21" fmla="*/ 86890166 h 329"/>
              <a:gd name="T22" fmla="*/ 116269795 w 444"/>
              <a:gd name="T23" fmla="*/ 168566539 h 329"/>
              <a:gd name="T24" fmla="*/ 116269795 w 444"/>
              <a:gd name="T25" fmla="*/ 189999478 h 329"/>
              <a:gd name="T26" fmla="*/ 156736215 w 444"/>
              <a:gd name="T27" fmla="*/ 0 h 3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rgbClr val="002957"/>
          </a:solidFill>
          <a:ln>
            <a:noFill/>
          </a:ln>
        </p:spPr>
        <p:txBody>
          <a:bodyPr wrap="none" lIns="121899" tIns="60949" rIns="121899" bIns="60949" anchor="ctr"/>
          <a:lstStyle/>
          <a:p>
            <a:endParaRPr lang="nb-NO" sz="2400"/>
          </a:p>
        </p:txBody>
      </p:sp>
      <p:sp>
        <p:nvSpPr>
          <p:cNvPr id="99391" name="Freeform 72">
            <a:extLst>
              <a:ext uri="{FF2B5EF4-FFF2-40B4-BE49-F238E27FC236}">
                <a16:creationId xmlns:a16="http://schemas.microsoft.com/office/drawing/2014/main" id="{76030E92-ABF2-A5F5-8732-90BEF75AEC0E}"/>
              </a:ext>
            </a:extLst>
          </p:cNvPr>
          <p:cNvSpPr>
            <a:spLocks noChangeArrowheads="1"/>
          </p:cNvSpPr>
          <p:nvPr/>
        </p:nvSpPr>
        <p:spPr bwMode="auto">
          <a:xfrm>
            <a:off x="5990167" y="2694517"/>
            <a:ext cx="247651" cy="254000"/>
          </a:xfrm>
          <a:custGeom>
            <a:avLst/>
            <a:gdLst>
              <a:gd name="T0" fmla="*/ 197345996 w 391"/>
              <a:gd name="T1" fmla="*/ 0 h 400"/>
              <a:gd name="T2" fmla="*/ 197345996 w 391"/>
              <a:gd name="T3" fmla="*/ 0 h 400"/>
              <a:gd name="T4" fmla="*/ 80991690 w 391"/>
              <a:gd name="T5" fmla="*/ 0 h 400"/>
              <a:gd name="T6" fmla="*/ 55895533 w 391"/>
              <a:gd name="T7" fmla="*/ 25293223 h 400"/>
              <a:gd name="T8" fmla="*/ 55895533 w 391"/>
              <a:gd name="T9" fmla="*/ 142561801 h 400"/>
              <a:gd name="T10" fmla="*/ 80991690 w 391"/>
              <a:gd name="T11" fmla="*/ 167855024 h 400"/>
              <a:gd name="T12" fmla="*/ 197345996 w 391"/>
              <a:gd name="T13" fmla="*/ 167855024 h 400"/>
              <a:gd name="T14" fmla="*/ 222442153 w 391"/>
              <a:gd name="T15" fmla="*/ 142561801 h 400"/>
              <a:gd name="T16" fmla="*/ 222442153 w 391"/>
              <a:gd name="T17" fmla="*/ 25293223 h 400"/>
              <a:gd name="T18" fmla="*/ 197345996 w 391"/>
              <a:gd name="T19" fmla="*/ 0 h 400"/>
              <a:gd name="T20" fmla="*/ 197345996 w 391"/>
              <a:gd name="T21" fmla="*/ 142561801 h 400"/>
              <a:gd name="T22" fmla="*/ 197345996 w 391"/>
              <a:gd name="T23" fmla="*/ 142561801 h 400"/>
              <a:gd name="T24" fmla="*/ 80991690 w 391"/>
              <a:gd name="T25" fmla="*/ 142561801 h 400"/>
              <a:gd name="T26" fmla="*/ 80991690 w 391"/>
              <a:gd name="T27" fmla="*/ 25293223 h 400"/>
              <a:gd name="T28" fmla="*/ 197345996 w 391"/>
              <a:gd name="T29" fmla="*/ 25293223 h 400"/>
              <a:gd name="T30" fmla="*/ 197345996 w 391"/>
              <a:gd name="T31" fmla="*/ 142561801 h 400"/>
              <a:gd name="T32" fmla="*/ 25666621 w 391"/>
              <a:gd name="T33" fmla="*/ 112095203 h 400"/>
              <a:gd name="T34" fmla="*/ 25666621 w 391"/>
              <a:gd name="T35" fmla="*/ 112095203 h 400"/>
              <a:gd name="T36" fmla="*/ 0 w 391"/>
              <a:gd name="T37" fmla="*/ 112095203 h 400"/>
              <a:gd name="T38" fmla="*/ 0 w 391"/>
              <a:gd name="T39" fmla="*/ 198896707 h 400"/>
              <a:gd name="T40" fmla="*/ 25666621 w 391"/>
              <a:gd name="T41" fmla="*/ 229363782 h 400"/>
              <a:gd name="T42" fmla="*/ 111791541 w 391"/>
              <a:gd name="T43" fmla="*/ 229363782 h 400"/>
              <a:gd name="T44" fmla="*/ 111791541 w 391"/>
              <a:gd name="T45" fmla="*/ 198896707 h 400"/>
              <a:gd name="T46" fmla="*/ 25666621 w 391"/>
              <a:gd name="T47" fmla="*/ 198896707 h 400"/>
              <a:gd name="T48" fmla="*/ 25666621 w 391"/>
              <a:gd name="T49" fmla="*/ 112095203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1" h="400">
                <a:moveTo>
                  <a:pt x="346" y="0"/>
                </a:moveTo>
                <a:lnTo>
                  <a:pt x="346" y="0"/>
                </a:lnTo>
                <a:cubicBezTo>
                  <a:pt x="142" y="0"/>
                  <a:pt x="142" y="0"/>
                  <a:pt x="142" y="0"/>
                </a:cubicBezTo>
                <a:cubicBezTo>
                  <a:pt x="115" y="0"/>
                  <a:pt x="98" y="18"/>
                  <a:pt x="98" y="44"/>
                </a:cubicBezTo>
                <a:cubicBezTo>
                  <a:pt x="98" y="248"/>
                  <a:pt x="98" y="248"/>
                  <a:pt x="98" y="248"/>
                </a:cubicBezTo>
                <a:cubicBezTo>
                  <a:pt x="98" y="274"/>
                  <a:pt x="115" y="292"/>
                  <a:pt x="142" y="292"/>
                </a:cubicBezTo>
                <a:cubicBezTo>
                  <a:pt x="346" y="292"/>
                  <a:pt x="346" y="292"/>
                  <a:pt x="346" y="292"/>
                </a:cubicBezTo>
                <a:cubicBezTo>
                  <a:pt x="372" y="292"/>
                  <a:pt x="390" y="274"/>
                  <a:pt x="390" y="248"/>
                </a:cubicBezTo>
                <a:cubicBezTo>
                  <a:pt x="390" y="44"/>
                  <a:pt x="390" y="44"/>
                  <a:pt x="390" y="44"/>
                </a:cubicBezTo>
                <a:cubicBezTo>
                  <a:pt x="390" y="18"/>
                  <a:pt x="372" y="0"/>
                  <a:pt x="346" y="0"/>
                </a:cubicBezTo>
                <a:close/>
                <a:moveTo>
                  <a:pt x="346" y="248"/>
                </a:moveTo>
                <a:lnTo>
                  <a:pt x="346" y="248"/>
                </a:lnTo>
                <a:cubicBezTo>
                  <a:pt x="142" y="248"/>
                  <a:pt x="142" y="248"/>
                  <a:pt x="142" y="248"/>
                </a:cubicBezTo>
                <a:cubicBezTo>
                  <a:pt x="142" y="44"/>
                  <a:pt x="142" y="44"/>
                  <a:pt x="142" y="44"/>
                </a:cubicBezTo>
                <a:cubicBezTo>
                  <a:pt x="346" y="44"/>
                  <a:pt x="346" y="44"/>
                  <a:pt x="346" y="44"/>
                </a:cubicBezTo>
                <a:lnTo>
                  <a:pt x="346" y="248"/>
                </a:lnTo>
                <a:close/>
                <a:moveTo>
                  <a:pt x="45" y="195"/>
                </a:moveTo>
                <a:lnTo>
                  <a:pt x="45" y="195"/>
                </a:lnTo>
                <a:cubicBezTo>
                  <a:pt x="0" y="195"/>
                  <a:pt x="0" y="195"/>
                  <a:pt x="0" y="195"/>
                </a:cubicBezTo>
                <a:cubicBezTo>
                  <a:pt x="0" y="346"/>
                  <a:pt x="0" y="346"/>
                  <a:pt x="0" y="346"/>
                </a:cubicBezTo>
                <a:cubicBezTo>
                  <a:pt x="0" y="372"/>
                  <a:pt x="18" y="399"/>
                  <a:pt x="45" y="399"/>
                </a:cubicBezTo>
                <a:cubicBezTo>
                  <a:pt x="196" y="399"/>
                  <a:pt x="196" y="399"/>
                  <a:pt x="196" y="399"/>
                </a:cubicBezTo>
                <a:cubicBezTo>
                  <a:pt x="196" y="346"/>
                  <a:pt x="196" y="346"/>
                  <a:pt x="196" y="346"/>
                </a:cubicBezTo>
                <a:cubicBezTo>
                  <a:pt x="45" y="346"/>
                  <a:pt x="45" y="346"/>
                  <a:pt x="45" y="346"/>
                </a:cubicBezTo>
                <a:lnTo>
                  <a:pt x="45" y="195"/>
                </a:lnTo>
                <a:close/>
              </a:path>
            </a:pathLst>
          </a:custGeom>
          <a:solidFill>
            <a:srgbClr val="002957"/>
          </a:solidFill>
          <a:ln>
            <a:noFill/>
          </a:ln>
        </p:spPr>
        <p:txBody>
          <a:bodyPr wrap="none" lIns="121899" tIns="60949" rIns="121899" bIns="60949" anchor="ctr"/>
          <a:lstStyle/>
          <a:p>
            <a:endParaRPr lang="nb-NO" sz="2400"/>
          </a:p>
        </p:txBody>
      </p:sp>
      <p:sp>
        <p:nvSpPr>
          <p:cNvPr id="99392" name="Freeform 73">
            <a:extLst>
              <a:ext uri="{FF2B5EF4-FFF2-40B4-BE49-F238E27FC236}">
                <a16:creationId xmlns:a16="http://schemas.microsoft.com/office/drawing/2014/main" id="{70057177-204D-B679-61FF-57DA98611E6A}"/>
              </a:ext>
            </a:extLst>
          </p:cNvPr>
          <p:cNvSpPr>
            <a:spLocks noChangeArrowheads="1"/>
          </p:cNvSpPr>
          <p:nvPr/>
        </p:nvSpPr>
        <p:spPr bwMode="auto">
          <a:xfrm>
            <a:off x="10333568" y="3373967"/>
            <a:ext cx="268817" cy="184151"/>
          </a:xfrm>
          <a:custGeom>
            <a:avLst/>
            <a:gdLst>
              <a:gd name="T0" fmla="*/ 210534044 w 427"/>
              <a:gd name="T1" fmla="*/ 29468287 h 293"/>
              <a:gd name="T2" fmla="*/ 210534044 w 427"/>
              <a:gd name="T3" fmla="*/ 29468287 h 293"/>
              <a:gd name="T4" fmla="*/ 60556791 w 427"/>
              <a:gd name="T5" fmla="*/ 29468287 h 293"/>
              <a:gd name="T6" fmla="*/ 60556791 w 427"/>
              <a:gd name="T7" fmla="*/ 0 h 293"/>
              <a:gd name="T8" fmla="*/ 0 w 427"/>
              <a:gd name="T9" fmla="*/ 49484304 h 293"/>
              <a:gd name="T10" fmla="*/ 60556791 w 427"/>
              <a:gd name="T11" fmla="*/ 98412869 h 293"/>
              <a:gd name="T12" fmla="*/ 60556791 w 427"/>
              <a:gd name="T13" fmla="*/ 68944582 h 293"/>
              <a:gd name="T14" fmla="*/ 200346615 w 427"/>
              <a:gd name="T15" fmla="*/ 68944582 h 293"/>
              <a:gd name="T16" fmla="*/ 200346615 w 427"/>
              <a:gd name="T17" fmla="*/ 122876682 h 293"/>
              <a:gd name="T18" fmla="*/ 15280906 w 427"/>
              <a:gd name="T19" fmla="*/ 122876682 h 293"/>
              <a:gd name="T20" fmla="*/ 15280906 w 427"/>
              <a:gd name="T21" fmla="*/ 162352978 h 293"/>
              <a:gd name="T22" fmla="*/ 210534044 w 427"/>
              <a:gd name="T23" fmla="*/ 162352978 h 293"/>
              <a:gd name="T24" fmla="*/ 241095384 w 427"/>
              <a:gd name="T25" fmla="*/ 137889164 h 293"/>
              <a:gd name="T26" fmla="*/ 241095384 w 427"/>
              <a:gd name="T27" fmla="*/ 53932569 h 293"/>
              <a:gd name="T28" fmla="*/ 210534044 w 427"/>
              <a:gd name="T29" fmla="*/ 29468287 h 2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7" h="293">
                <a:moveTo>
                  <a:pt x="372" y="53"/>
                </a:moveTo>
                <a:lnTo>
                  <a:pt x="372" y="53"/>
                </a:lnTo>
                <a:cubicBezTo>
                  <a:pt x="107" y="53"/>
                  <a:pt x="107" y="53"/>
                  <a:pt x="107" y="53"/>
                </a:cubicBezTo>
                <a:cubicBezTo>
                  <a:pt x="107" y="0"/>
                  <a:pt x="107" y="0"/>
                  <a:pt x="107" y="0"/>
                </a:cubicBezTo>
                <a:cubicBezTo>
                  <a:pt x="0" y="89"/>
                  <a:pt x="0" y="89"/>
                  <a:pt x="0" y="89"/>
                </a:cubicBezTo>
                <a:cubicBezTo>
                  <a:pt x="107" y="177"/>
                  <a:pt x="107" y="177"/>
                  <a:pt x="107" y="177"/>
                </a:cubicBezTo>
                <a:cubicBezTo>
                  <a:pt x="107" y="124"/>
                  <a:pt x="107" y="124"/>
                  <a:pt x="107" y="124"/>
                </a:cubicBezTo>
                <a:cubicBezTo>
                  <a:pt x="354" y="124"/>
                  <a:pt x="354" y="124"/>
                  <a:pt x="354" y="124"/>
                </a:cubicBezTo>
                <a:cubicBezTo>
                  <a:pt x="354" y="221"/>
                  <a:pt x="354" y="221"/>
                  <a:pt x="354" y="221"/>
                </a:cubicBezTo>
                <a:cubicBezTo>
                  <a:pt x="27" y="221"/>
                  <a:pt x="27" y="221"/>
                  <a:pt x="27" y="221"/>
                </a:cubicBezTo>
                <a:cubicBezTo>
                  <a:pt x="27" y="292"/>
                  <a:pt x="27" y="292"/>
                  <a:pt x="27" y="292"/>
                </a:cubicBezTo>
                <a:cubicBezTo>
                  <a:pt x="372" y="292"/>
                  <a:pt x="372" y="292"/>
                  <a:pt x="372" y="292"/>
                </a:cubicBezTo>
                <a:cubicBezTo>
                  <a:pt x="399" y="292"/>
                  <a:pt x="426" y="274"/>
                  <a:pt x="426" y="248"/>
                </a:cubicBezTo>
                <a:cubicBezTo>
                  <a:pt x="426" y="97"/>
                  <a:pt x="426" y="97"/>
                  <a:pt x="426" y="97"/>
                </a:cubicBezTo>
                <a:cubicBezTo>
                  <a:pt x="426" y="71"/>
                  <a:pt x="399" y="53"/>
                  <a:pt x="372" y="53"/>
                </a:cubicBezTo>
              </a:path>
            </a:pathLst>
          </a:custGeom>
          <a:solidFill>
            <a:srgbClr val="002957"/>
          </a:solidFill>
          <a:ln>
            <a:noFill/>
          </a:ln>
        </p:spPr>
        <p:txBody>
          <a:bodyPr wrap="none" lIns="121899" tIns="60949" rIns="121899" bIns="60949" anchor="ctr"/>
          <a:lstStyle/>
          <a:p>
            <a:endParaRPr lang="nb-NO" sz="2400"/>
          </a:p>
        </p:txBody>
      </p:sp>
      <p:sp>
        <p:nvSpPr>
          <p:cNvPr id="99393" name="Freeform 74">
            <a:extLst>
              <a:ext uri="{FF2B5EF4-FFF2-40B4-BE49-F238E27FC236}">
                <a16:creationId xmlns:a16="http://schemas.microsoft.com/office/drawing/2014/main" id="{9F6BBDB6-C7C9-0AF1-7EF2-F4682F84DB2B}"/>
              </a:ext>
            </a:extLst>
          </p:cNvPr>
          <p:cNvSpPr>
            <a:spLocks noChangeArrowheads="1"/>
          </p:cNvSpPr>
          <p:nvPr/>
        </p:nvSpPr>
        <p:spPr bwMode="auto">
          <a:xfrm>
            <a:off x="5344585" y="2690285"/>
            <a:ext cx="292100" cy="258233"/>
          </a:xfrm>
          <a:custGeom>
            <a:avLst/>
            <a:gdLst>
              <a:gd name="T0" fmla="*/ 257246690 w 461"/>
              <a:gd name="T1" fmla="*/ 121780987 h 409"/>
              <a:gd name="T2" fmla="*/ 257246690 w 461"/>
              <a:gd name="T3" fmla="*/ 121780987 h 409"/>
              <a:gd name="T4" fmla="*/ 140886725 w 461"/>
              <a:gd name="T5" fmla="*/ 9719576 h 409"/>
              <a:gd name="T6" fmla="*/ 120922840 w 461"/>
              <a:gd name="T7" fmla="*/ 9719576 h 409"/>
              <a:gd name="T8" fmla="*/ 5133353 w 461"/>
              <a:gd name="T9" fmla="*/ 121780987 h 409"/>
              <a:gd name="T10" fmla="*/ 10267181 w 461"/>
              <a:gd name="T11" fmla="*/ 131500563 h 409"/>
              <a:gd name="T12" fmla="*/ 35364419 w 461"/>
              <a:gd name="T13" fmla="*/ 131500563 h 409"/>
              <a:gd name="T14" fmla="*/ 35364419 w 461"/>
              <a:gd name="T15" fmla="*/ 222979092 h 409"/>
              <a:gd name="T16" fmla="*/ 45061123 w 461"/>
              <a:gd name="T17" fmla="*/ 233270771 h 409"/>
              <a:gd name="T18" fmla="*/ 100959430 w 461"/>
              <a:gd name="T19" fmla="*/ 233270771 h 409"/>
              <a:gd name="T20" fmla="*/ 100959430 w 461"/>
              <a:gd name="T21" fmla="*/ 141791767 h 409"/>
              <a:gd name="T22" fmla="*/ 161420613 w 461"/>
              <a:gd name="T23" fmla="*/ 141791767 h 409"/>
              <a:gd name="T24" fmla="*/ 161420613 w 461"/>
              <a:gd name="T25" fmla="*/ 233270771 h 409"/>
              <a:gd name="T26" fmla="*/ 217319395 w 461"/>
              <a:gd name="T27" fmla="*/ 233270771 h 409"/>
              <a:gd name="T28" fmla="*/ 227015624 w 461"/>
              <a:gd name="T29" fmla="*/ 222979092 h 409"/>
              <a:gd name="T30" fmla="*/ 227015624 w 461"/>
              <a:gd name="T31" fmla="*/ 131500563 h 409"/>
              <a:gd name="T32" fmla="*/ 252683340 w 461"/>
              <a:gd name="T33" fmla="*/ 131500563 h 409"/>
              <a:gd name="T34" fmla="*/ 257246690 w 461"/>
              <a:gd name="T35" fmla="*/ 121780987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rgbClr val="002957"/>
          </a:solidFill>
          <a:ln>
            <a:noFill/>
          </a:ln>
        </p:spPr>
        <p:txBody>
          <a:bodyPr wrap="none" lIns="121899" tIns="60949" rIns="121899" bIns="60949" anchor="ctr"/>
          <a:lstStyle/>
          <a:p>
            <a:endParaRPr lang="nb-NO" sz="2400"/>
          </a:p>
        </p:txBody>
      </p:sp>
      <p:sp>
        <p:nvSpPr>
          <p:cNvPr id="99394" name="Freeform 75">
            <a:extLst>
              <a:ext uri="{FF2B5EF4-FFF2-40B4-BE49-F238E27FC236}">
                <a16:creationId xmlns:a16="http://schemas.microsoft.com/office/drawing/2014/main" id="{C308BD72-613C-39A2-D8FE-74A0802BE6CE}"/>
              </a:ext>
            </a:extLst>
          </p:cNvPr>
          <p:cNvSpPr>
            <a:spLocks noChangeArrowheads="1"/>
          </p:cNvSpPr>
          <p:nvPr/>
        </p:nvSpPr>
        <p:spPr bwMode="auto">
          <a:xfrm>
            <a:off x="958851" y="2070101"/>
            <a:ext cx="315383" cy="251884"/>
          </a:xfrm>
          <a:custGeom>
            <a:avLst/>
            <a:gdLst>
              <a:gd name="T0" fmla="*/ 251002343 w 497"/>
              <a:gd name="T1" fmla="*/ 0 h 400"/>
              <a:gd name="T2" fmla="*/ 251002343 w 497"/>
              <a:gd name="T3" fmla="*/ 0 h 400"/>
              <a:gd name="T4" fmla="*/ 30029593 w 497"/>
              <a:gd name="T5" fmla="*/ 0 h 400"/>
              <a:gd name="T6" fmla="*/ 0 w 497"/>
              <a:gd name="T7" fmla="*/ 24796386 h 400"/>
              <a:gd name="T8" fmla="*/ 0 w 497"/>
              <a:gd name="T9" fmla="*/ 194990494 h 400"/>
              <a:gd name="T10" fmla="*/ 30029593 w 497"/>
              <a:gd name="T11" fmla="*/ 224858718 h 400"/>
              <a:gd name="T12" fmla="*/ 251002343 w 497"/>
              <a:gd name="T13" fmla="*/ 224858718 h 400"/>
              <a:gd name="T14" fmla="*/ 281031935 w 497"/>
              <a:gd name="T15" fmla="*/ 194990494 h 400"/>
              <a:gd name="T16" fmla="*/ 281031935 w 497"/>
              <a:gd name="T17" fmla="*/ 24796386 h 400"/>
              <a:gd name="T18" fmla="*/ 251002343 w 497"/>
              <a:gd name="T19" fmla="*/ 0 h 400"/>
              <a:gd name="T20" fmla="*/ 251002343 w 497"/>
              <a:gd name="T21" fmla="*/ 194990494 h 400"/>
              <a:gd name="T22" fmla="*/ 251002343 w 497"/>
              <a:gd name="T23" fmla="*/ 194990494 h 400"/>
              <a:gd name="T24" fmla="*/ 30029593 w 497"/>
              <a:gd name="T25" fmla="*/ 194990494 h 400"/>
              <a:gd name="T26" fmla="*/ 30029593 w 497"/>
              <a:gd name="T27" fmla="*/ 24796386 h 400"/>
              <a:gd name="T28" fmla="*/ 251002343 w 497"/>
              <a:gd name="T29" fmla="*/ 24796386 h 400"/>
              <a:gd name="T30" fmla="*/ 251002343 w 497"/>
              <a:gd name="T31" fmla="*/ 194990494 h 400"/>
              <a:gd name="T32" fmla="*/ 125784277 w 497"/>
              <a:gd name="T33" fmla="*/ 140325412 h 400"/>
              <a:gd name="T34" fmla="*/ 125784277 w 497"/>
              <a:gd name="T35" fmla="*/ 140325412 h 400"/>
              <a:gd name="T36" fmla="*/ 54959963 w 497"/>
              <a:gd name="T37" fmla="*/ 140325412 h 400"/>
              <a:gd name="T38" fmla="*/ 54959963 w 497"/>
              <a:gd name="T39" fmla="*/ 165121798 h 400"/>
              <a:gd name="T40" fmla="*/ 125784277 w 497"/>
              <a:gd name="T41" fmla="*/ 165121798 h 400"/>
              <a:gd name="T42" fmla="*/ 125784277 w 497"/>
              <a:gd name="T43" fmla="*/ 140325412 h 400"/>
              <a:gd name="T44" fmla="*/ 125784277 w 497"/>
              <a:gd name="T45" fmla="*/ 100313040 h 400"/>
              <a:gd name="T46" fmla="*/ 125784277 w 497"/>
              <a:gd name="T47" fmla="*/ 100313040 h 400"/>
              <a:gd name="T48" fmla="*/ 54959963 w 497"/>
              <a:gd name="T49" fmla="*/ 100313040 h 400"/>
              <a:gd name="T50" fmla="*/ 54959963 w 497"/>
              <a:gd name="T51" fmla="*/ 125109426 h 400"/>
              <a:gd name="T52" fmla="*/ 125784277 w 497"/>
              <a:gd name="T53" fmla="*/ 125109426 h 400"/>
              <a:gd name="T54" fmla="*/ 125784277 w 497"/>
              <a:gd name="T55" fmla="*/ 100313040 h 400"/>
              <a:gd name="T56" fmla="*/ 125784277 w 497"/>
              <a:gd name="T57" fmla="*/ 55228358 h 400"/>
              <a:gd name="T58" fmla="*/ 125784277 w 497"/>
              <a:gd name="T59" fmla="*/ 55228358 h 400"/>
              <a:gd name="T60" fmla="*/ 54959963 w 497"/>
              <a:gd name="T61" fmla="*/ 55228358 h 400"/>
              <a:gd name="T62" fmla="*/ 54959963 w 497"/>
              <a:gd name="T63" fmla="*/ 80588491 h 400"/>
              <a:gd name="T64" fmla="*/ 125784277 w 497"/>
              <a:gd name="T65" fmla="*/ 80588491 h 400"/>
              <a:gd name="T66" fmla="*/ 125784277 w 497"/>
              <a:gd name="T67" fmla="*/ 55228358 h 400"/>
              <a:gd name="T68" fmla="*/ 220406065 w 497"/>
              <a:gd name="T69" fmla="*/ 144833974 h 400"/>
              <a:gd name="T70" fmla="*/ 220406065 w 497"/>
              <a:gd name="T71" fmla="*/ 144833974 h 400"/>
              <a:gd name="T72" fmla="*/ 200575389 w 497"/>
              <a:gd name="T73" fmla="*/ 130181264 h 400"/>
              <a:gd name="T74" fmla="*/ 215873528 w 497"/>
              <a:gd name="T75" fmla="*/ 85097054 h 400"/>
              <a:gd name="T76" fmla="*/ 190376472 w 497"/>
              <a:gd name="T77" fmla="*/ 55228358 h 400"/>
              <a:gd name="T78" fmla="*/ 165446102 w 497"/>
              <a:gd name="T79" fmla="*/ 85097054 h 400"/>
              <a:gd name="T80" fmla="*/ 180744241 w 497"/>
              <a:gd name="T81" fmla="*/ 130181264 h 400"/>
              <a:gd name="T82" fmla="*/ 155814343 w 497"/>
              <a:gd name="T83" fmla="*/ 144833974 h 400"/>
              <a:gd name="T84" fmla="*/ 155814343 w 497"/>
              <a:gd name="T85" fmla="*/ 165121798 h 400"/>
              <a:gd name="T86" fmla="*/ 225505760 w 497"/>
              <a:gd name="T87" fmla="*/ 165121798 h 400"/>
              <a:gd name="T88" fmla="*/ 220406065 w 497"/>
              <a:gd name="T89" fmla="*/ 144833974 h 4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7" h="400">
                <a:moveTo>
                  <a:pt x="443" y="0"/>
                </a:moveTo>
                <a:lnTo>
                  <a:pt x="443" y="0"/>
                </a:lnTo>
                <a:cubicBezTo>
                  <a:pt x="53" y="0"/>
                  <a:pt x="53" y="0"/>
                  <a:pt x="53" y="0"/>
                </a:cubicBezTo>
                <a:cubicBezTo>
                  <a:pt x="17" y="0"/>
                  <a:pt x="0" y="18"/>
                  <a:pt x="0" y="44"/>
                </a:cubicBezTo>
                <a:cubicBezTo>
                  <a:pt x="0" y="346"/>
                  <a:pt x="0" y="346"/>
                  <a:pt x="0" y="346"/>
                </a:cubicBezTo>
                <a:cubicBezTo>
                  <a:pt x="0" y="373"/>
                  <a:pt x="17" y="399"/>
                  <a:pt x="53" y="399"/>
                </a:cubicBezTo>
                <a:cubicBezTo>
                  <a:pt x="443" y="399"/>
                  <a:pt x="443" y="399"/>
                  <a:pt x="443" y="399"/>
                </a:cubicBezTo>
                <a:cubicBezTo>
                  <a:pt x="470" y="399"/>
                  <a:pt x="496" y="373"/>
                  <a:pt x="496" y="346"/>
                </a:cubicBezTo>
                <a:cubicBezTo>
                  <a:pt x="496" y="44"/>
                  <a:pt x="496" y="44"/>
                  <a:pt x="496" y="44"/>
                </a:cubicBezTo>
                <a:cubicBezTo>
                  <a:pt x="496" y="18"/>
                  <a:pt x="470" y="0"/>
                  <a:pt x="443" y="0"/>
                </a:cubicBezTo>
                <a:close/>
                <a:moveTo>
                  <a:pt x="443" y="346"/>
                </a:moveTo>
                <a:lnTo>
                  <a:pt x="443" y="346"/>
                </a:lnTo>
                <a:cubicBezTo>
                  <a:pt x="53" y="346"/>
                  <a:pt x="53" y="346"/>
                  <a:pt x="53" y="346"/>
                </a:cubicBezTo>
                <a:cubicBezTo>
                  <a:pt x="53" y="44"/>
                  <a:pt x="53" y="44"/>
                  <a:pt x="53" y="44"/>
                </a:cubicBezTo>
                <a:cubicBezTo>
                  <a:pt x="443" y="44"/>
                  <a:pt x="443" y="44"/>
                  <a:pt x="443" y="44"/>
                </a:cubicBezTo>
                <a:lnTo>
                  <a:pt x="443" y="346"/>
                </a:lnTo>
                <a:close/>
                <a:moveTo>
                  <a:pt x="222" y="249"/>
                </a:moveTo>
                <a:lnTo>
                  <a:pt x="222" y="249"/>
                </a:lnTo>
                <a:cubicBezTo>
                  <a:pt x="97" y="249"/>
                  <a:pt x="97" y="249"/>
                  <a:pt x="97" y="249"/>
                </a:cubicBezTo>
                <a:cubicBezTo>
                  <a:pt x="97" y="293"/>
                  <a:pt x="97" y="293"/>
                  <a:pt x="97" y="293"/>
                </a:cubicBezTo>
                <a:cubicBezTo>
                  <a:pt x="222" y="293"/>
                  <a:pt x="222" y="293"/>
                  <a:pt x="222" y="293"/>
                </a:cubicBezTo>
                <a:lnTo>
                  <a:pt x="222" y="249"/>
                </a:lnTo>
                <a:close/>
                <a:moveTo>
                  <a:pt x="222" y="178"/>
                </a:moveTo>
                <a:lnTo>
                  <a:pt x="222" y="178"/>
                </a:lnTo>
                <a:cubicBezTo>
                  <a:pt x="97" y="178"/>
                  <a:pt x="97" y="178"/>
                  <a:pt x="97" y="178"/>
                </a:cubicBezTo>
                <a:cubicBezTo>
                  <a:pt x="97" y="222"/>
                  <a:pt x="97" y="222"/>
                  <a:pt x="97" y="222"/>
                </a:cubicBezTo>
                <a:cubicBezTo>
                  <a:pt x="222" y="222"/>
                  <a:pt x="222" y="222"/>
                  <a:pt x="222" y="222"/>
                </a:cubicBezTo>
                <a:lnTo>
                  <a:pt x="222" y="178"/>
                </a:lnTo>
                <a:close/>
                <a:moveTo>
                  <a:pt x="222" y="98"/>
                </a:moveTo>
                <a:lnTo>
                  <a:pt x="222" y="98"/>
                </a:lnTo>
                <a:cubicBezTo>
                  <a:pt x="97" y="98"/>
                  <a:pt x="97" y="98"/>
                  <a:pt x="97" y="98"/>
                </a:cubicBezTo>
                <a:cubicBezTo>
                  <a:pt x="97" y="143"/>
                  <a:pt x="97" y="143"/>
                  <a:pt x="97" y="143"/>
                </a:cubicBezTo>
                <a:cubicBezTo>
                  <a:pt x="222" y="143"/>
                  <a:pt x="222" y="143"/>
                  <a:pt x="222" y="143"/>
                </a:cubicBezTo>
                <a:lnTo>
                  <a:pt x="222" y="98"/>
                </a:lnTo>
                <a:close/>
                <a:moveTo>
                  <a:pt x="389" y="257"/>
                </a:moveTo>
                <a:lnTo>
                  <a:pt x="389" y="257"/>
                </a:lnTo>
                <a:cubicBezTo>
                  <a:pt x="389" y="257"/>
                  <a:pt x="354" y="249"/>
                  <a:pt x="354" y="231"/>
                </a:cubicBezTo>
                <a:cubicBezTo>
                  <a:pt x="354" y="204"/>
                  <a:pt x="381" y="196"/>
                  <a:pt x="381" y="151"/>
                </a:cubicBezTo>
                <a:cubicBezTo>
                  <a:pt x="381" y="125"/>
                  <a:pt x="372" y="98"/>
                  <a:pt x="336" y="98"/>
                </a:cubicBezTo>
                <a:cubicBezTo>
                  <a:pt x="301" y="98"/>
                  <a:pt x="292" y="125"/>
                  <a:pt x="292" y="151"/>
                </a:cubicBezTo>
                <a:cubicBezTo>
                  <a:pt x="292" y="196"/>
                  <a:pt x="319" y="204"/>
                  <a:pt x="319" y="231"/>
                </a:cubicBezTo>
                <a:cubicBezTo>
                  <a:pt x="319" y="249"/>
                  <a:pt x="275" y="257"/>
                  <a:pt x="275" y="257"/>
                </a:cubicBezTo>
                <a:lnTo>
                  <a:pt x="275" y="293"/>
                </a:lnTo>
                <a:cubicBezTo>
                  <a:pt x="398" y="293"/>
                  <a:pt x="398" y="293"/>
                  <a:pt x="398" y="293"/>
                </a:cubicBezTo>
                <a:cubicBezTo>
                  <a:pt x="398" y="293"/>
                  <a:pt x="398" y="257"/>
                  <a:pt x="389" y="257"/>
                </a:cubicBezTo>
                <a:close/>
              </a:path>
            </a:pathLst>
          </a:custGeom>
          <a:solidFill>
            <a:srgbClr val="002957"/>
          </a:solidFill>
          <a:ln>
            <a:noFill/>
          </a:ln>
        </p:spPr>
        <p:txBody>
          <a:bodyPr wrap="none" lIns="121899" tIns="60949" rIns="121899" bIns="60949" anchor="ctr"/>
          <a:lstStyle/>
          <a:p>
            <a:endParaRPr lang="nb-NO" sz="2400"/>
          </a:p>
        </p:txBody>
      </p:sp>
      <p:sp>
        <p:nvSpPr>
          <p:cNvPr id="99395" name="Freeform 76">
            <a:extLst>
              <a:ext uri="{FF2B5EF4-FFF2-40B4-BE49-F238E27FC236}">
                <a16:creationId xmlns:a16="http://schemas.microsoft.com/office/drawing/2014/main" id="{37A50354-599A-D8E0-223F-144060E7078A}"/>
              </a:ext>
            </a:extLst>
          </p:cNvPr>
          <p:cNvSpPr>
            <a:spLocks noChangeArrowheads="1"/>
          </p:cNvSpPr>
          <p:nvPr/>
        </p:nvSpPr>
        <p:spPr bwMode="auto">
          <a:xfrm>
            <a:off x="1026584" y="1418167"/>
            <a:ext cx="177800" cy="306917"/>
          </a:xfrm>
          <a:custGeom>
            <a:avLst/>
            <a:gdLst>
              <a:gd name="T0" fmla="*/ 134180437 w 283"/>
              <a:gd name="T1" fmla="*/ 0 h 489"/>
              <a:gd name="T2" fmla="*/ 134180437 w 283"/>
              <a:gd name="T3" fmla="*/ 0 h 489"/>
              <a:gd name="T4" fmla="*/ 24806654 w 283"/>
              <a:gd name="T5" fmla="*/ 0 h 489"/>
              <a:gd name="T6" fmla="*/ 0 w 283"/>
              <a:gd name="T7" fmla="*/ 24800187 h 489"/>
              <a:gd name="T8" fmla="*/ 0 w 283"/>
              <a:gd name="T9" fmla="*/ 244620072 h 489"/>
              <a:gd name="T10" fmla="*/ 24806654 w 283"/>
              <a:gd name="T11" fmla="*/ 275056752 h 489"/>
              <a:gd name="T12" fmla="*/ 134180437 w 283"/>
              <a:gd name="T13" fmla="*/ 275056752 h 489"/>
              <a:gd name="T14" fmla="*/ 158987090 w 283"/>
              <a:gd name="T15" fmla="*/ 244620072 h 489"/>
              <a:gd name="T16" fmla="*/ 158987090 w 283"/>
              <a:gd name="T17" fmla="*/ 24800187 h 489"/>
              <a:gd name="T18" fmla="*/ 134180437 w 283"/>
              <a:gd name="T19" fmla="*/ 0 h 489"/>
              <a:gd name="T20" fmla="*/ 79493781 w 283"/>
              <a:gd name="T21" fmla="*/ 259274857 h 489"/>
              <a:gd name="T22" fmla="*/ 79493781 w 283"/>
              <a:gd name="T23" fmla="*/ 259274857 h 489"/>
              <a:gd name="T24" fmla="*/ 59760948 w 283"/>
              <a:gd name="T25" fmla="*/ 249693245 h 489"/>
              <a:gd name="T26" fmla="*/ 79493781 w 283"/>
              <a:gd name="T27" fmla="*/ 234474670 h 489"/>
              <a:gd name="T28" fmla="*/ 99226143 w 283"/>
              <a:gd name="T29" fmla="*/ 249693245 h 489"/>
              <a:gd name="T30" fmla="*/ 79493781 w 283"/>
              <a:gd name="T31" fmla="*/ 259274857 h 489"/>
              <a:gd name="T32" fmla="*/ 139254729 w 283"/>
              <a:gd name="T33" fmla="*/ 219819885 h 489"/>
              <a:gd name="T34" fmla="*/ 139254729 w 283"/>
              <a:gd name="T35" fmla="*/ 219819885 h 489"/>
              <a:gd name="T36" fmla="*/ 19732362 w 283"/>
              <a:gd name="T37" fmla="*/ 219819885 h 489"/>
              <a:gd name="T38" fmla="*/ 19732362 w 283"/>
              <a:gd name="T39" fmla="*/ 34945590 h 489"/>
              <a:gd name="T40" fmla="*/ 139254729 w 283"/>
              <a:gd name="T41" fmla="*/ 34945590 h 489"/>
              <a:gd name="T42" fmla="*/ 139254729 w 283"/>
              <a:gd name="T43" fmla="*/ 219819885 h 48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rgbClr val="002957"/>
          </a:solidFill>
          <a:ln>
            <a:noFill/>
          </a:ln>
        </p:spPr>
        <p:txBody>
          <a:bodyPr wrap="none" lIns="121899" tIns="60949" rIns="121899" bIns="60949" anchor="ctr"/>
          <a:lstStyle/>
          <a:p>
            <a:endParaRPr lang="nb-NO" sz="2400"/>
          </a:p>
        </p:txBody>
      </p:sp>
      <p:sp>
        <p:nvSpPr>
          <p:cNvPr id="99396" name="Freeform 77">
            <a:extLst>
              <a:ext uri="{FF2B5EF4-FFF2-40B4-BE49-F238E27FC236}">
                <a16:creationId xmlns:a16="http://schemas.microsoft.com/office/drawing/2014/main" id="{7652D0CC-CFF6-03BE-179C-5674A7ECDC78}"/>
              </a:ext>
            </a:extLst>
          </p:cNvPr>
          <p:cNvSpPr>
            <a:spLocks noChangeArrowheads="1"/>
          </p:cNvSpPr>
          <p:nvPr/>
        </p:nvSpPr>
        <p:spPr bwMode="auto">
          <a:xfrm>
            <a:off x="9683751" y="3333751"/>
            <a:ext cx="315383" cy="266700"/>
          </a:xfrm>
          <a:custGeom>
            <a:avLst/>
            <a:gdLst>
              <a:gd name="T0" fmla="*/ 211899425 w 497"/>
              <a:gd name="T1" fmla="*/ 70976207 h 418"/>
              <a:gd name="T2" fmla="*/ 211899425 w 497"/>
              <a:gd name="T3" fmla="*/ 70976207 h 418"/>
              <a:gd name="T4" fmla="*/ 221582957 w 497"/>
              <a:gd name="T5" fmla="*/ 70976207 h 418"/>
              <a:gd name="T6" fmla="*/ 221582957 w 497"/>
              <a:gd name="T7" fmla="*/ 101885369 h 418"/>
              <a:gd name="T8" fmla="*/ 282532724 w 497"/>
              <a:gd name="T9" fmla="*/ 50942685 h 418"/>
              <a:gd name="T10" fmla="*/ 221582957 w 497"/>
              <a:gd name="T11" fmla="*/ 0 h 418"/>
              <a:gd name="T12" fmla="*/ 221582957 w 497"/>
              <a:gd name="T13" fmla="*/ 30336735 h 418"/>
              <a:gd name="T14" fmla="*/ 211899425 w 497"/>
              <a:gd name="T15" fmla="*/ 30336735 h 418"/>
              <a:gd name="T16" fmla="*/ 105949712 w 497"/>
              <a:gd name="T17" fmla="*/ 107036738 h 418"/>
              <a:gd name="T18" fmla="*/ 30189837 w 497"/>
              <a:gd name="T19" fmla="*/ 162558364 h 418"/>
              <a:gd name="T20" fmla="*/ 0 w 497"/>
              <a:gd name="T21" fmla="*/ 162558364 h 418"/>
              <a:gd name="T22" fmla="*/ 0 w 497"/>
              <a:gd name="T23" fmla="*/ 203197836 h 418"/>
              <a:gd name="T24" fmla="*/ 30189837 w 497"/>
              <a:gd name="T25" fmla="*/ 203197836 h 418"/>
              <a:gd name="T26" fmla="*/ 136139549 w 497"/>
              <a:gd name="T27" fmla="*/ 127070261 h 418"/>
              <a:gd name="T28" fmla="*/ 211899425 w 497"/>
              <a:gd name="T29" fmla="*/ 70976207 h 418"/>
              <a:gd name="T30" fmla="*/ 75190256 w 497"/>
              <a:gd name="T31" fmla="*/ 96733525 h 418"/>
              <a:gd name="T32" fmla="*/ 75190256 w 497"/>
              <a:gd name="T33" fmla="*/ 96733525 h 418"/>
              <a:gd name="T34" fmla="*/ 80316832 w 497"/>
              <a:gd name="T35" fmla="*/ 87003215 h 418"/>
              <a:gd name="T36" fmla="*/ 100823136 w 497"/>
              <a:gd name="T37" fmla="*/ 66397266 h 418"/>
              <a:gd name="T38" fmla="*/ 30189837 w 497"/>
              <a:gd name="T39" fmla="*/ 36060531 h 418"/>
              <a:gd name="T40" fmla="*/ 0 w 497"/>
              <a:gd name="T41" fmla="*/ 36060531 h 418"/>
              <a:gd name="T42" fmla="*/ 0 w 497"/>
              <a:gd name="T43" fmla="*/ 76700003 h 418"/>
              <a:gd name="T44" fmla="*/ 30189837 w 497"/>
              <a:gd name="T45" fmla="*/ 76700003 h 418"/>
              <a:gd name="T46" fmla="*/ 75190256 w 497"/>
              <a:gd name="T47" fmla="*/ 96733525 h 418"/>
              <a:gd name="T48" fmla="*/ 221582957 w 497"/>
              <a:gd name="T49" fmla="*/ 167709733 h 418"/>
              <a:gd name="T50" fmla="*/ 221582957 w 497"/>
              <a:gd name="T51" fmla="*/ 167709733 h 418"/>
              <a:gd name="T52" fmla="*/ 211899425 w 497"/>
              <a:gd name="T53" fmla="*/ 167709733 h 418"/>
              <a:gd name="T54" fmla="*/ 161203284 w 497"/>
              <a:gd name="T55" fmla="*/ 142524842 h 418"/>
              <a:gd name="T56" fmla="*/ 161203284 w 497"/>
              <a:gd name="T57" fmla="*/ 147676210 h 418"/>
              <a:gd name="T58" fmla="*/ 141266125 w 497"/>
              <a:gd name="T59" fmla="*/ 172861101 h 418"/>
              <a:gd name="T60" fmla="*/ 211899425 w 497"/>
              <a:gd name="T61" fmla="*/ 203197836 h 418"/>
              <a:gd name="T62" fmla="*/ 221582957 w 497"/>
              <a:gd name="T63" fmla="*/ 203197836 h 418"/>
              <a:gd name="T64" fmla="*/ 221582957 w 497"/>
              <a:gd name="T65" fmla="*/ 238685940 h 418"/>
              <a:gd name="T66" fmla="*/ 282532724 w 497"/>
              <a:gd name="T67" fmla="*/ 187743255 h 418"/>
              <a:gd name="T68" fmla="*/ 221582957 w 497"/>
              <a:gd name="T69" fmla="*/ 137372998 h 418"/>
              <a:gd name="T70" fmla="*/ 221582957 w 497"/>
              <a:gd name="T71" fmla="*/ 167709733 h 4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418">
                <a:moveTo>
                  <a:pt x="372" y="124"/>
                </a:moveTo>
                <a:lnTo>
                  <a:pt x="372" y="124"/>
                </a:lnTo>
                <a:cubicBezTo>
                  <a:pt x="389" y="124"/>
                  <a:pt x="389" y="124"/>
                  <a:pt x="389" y="124"/>
                </a:cubicBezTo>
                <a:cubicBezTo>
                  <a:pt x="389" y="178"/>
                  <a:pt x="389" y="178"/>
                  <a:pt x="389" y="178"/>
                </a:cubicBezTo>
                <a:cubicBezTo>
                  <a:pt x="496" y="89"/>
                  <a:pt x="496" y="89"/>
                  <a:pt x="496" y="89"/>
                </a:cubicBezTo>
                <a:cubicBezTo>
                  <a:pt x="389" y="0"/>
                  <a:pt x="389" y="0"/>
                  <a:pt x="389" y="0"/>
                </a:cubicBezTo>
                <a:cubicBezTo>
                  <a:pt x="389" y="53"/>
                  <a:pt x="389" y="53"/>
                  <a:pt x="389" y="53"/>
                </a:cubicBezTo>
                <a:cubicBezTo>
                  <a:pt x="372" y="53"/>
                  <a:pt x="372" y="53"/>
                  <a:pt x="372" y="53"/>
                </a:cubicBezTo>
                <a:cubicBezTo>
                  <a:pt x="283" y="53"/>
                  <a:pt x="230" y="124"/>
                  <a:pt x="186" y="187"/>
                </a:cubicBezTo>
                <a:cubicBezTo>
                  <a:pt x="141" y="240"/>
                  <a:pt x="106" y="284"/>
                  <a:pt x="53" y="284"/>
                </a:cubicBezTo>
                <a:cubicBezTo>
                  <a:pt x="0" y="284"/>
                  <a:pt x="0" y="284"/>
                  <a:pt x="0" y="284"/>
                </a:cubicBezTo>
                <a:cubicBezTo>
                  <a:pt x="0" y="355"/>
                  <a:pt x="0" y="355"/>
                  <a:pt x="0" y="355"/>
                </a:cubicBezTo>
                <a:cubicBezTo>
                  <a:pt x="53" y="355"/>
                  <a:pt x="53" y="355"/>
                  <a:pt x="53" y="355"/>
                </a:cubicBezTo>
                <a:cubicBezTo>
                  <a:pt x="141" y="355"/>
                  <a:pt x="194" y="284"/>
                  <a:pt x="239" y="222"/>
                </a:cubicBezTo>
                <a:cubicBezTo>
                  <a:pt x="283" y="169"/>
                  <a:pt x="319" y="124"/>
                  <a:pt x="372" y="124"/>
                </a:cubicBezTo>
                <a:close/>
                <a:moveTo>
                  <a:pt x="132" y="169"/>
                </a:moveTo>
                <a:lnTo>
                  <a:pt x="132" y="169"/>
                </a:lnTo>
                <a:cubicBezTo>
                  <a:pt x="132" y="160"/>
                  <a:pt x="141" y="160"/>
                  <a:pt x="141" y="152"/>
                </a:cubicBezTo>
                <a:cubicBezTo>
                  <a:pt x="150" y="143"/>
                  <a:pt x="167" y="124"/>
                  <a:pt x="177" y="116"/>
                </a:cubicBezTo>
                <a:cubicBezTo>
                  <a:pt x="141" y="80"/>
                  <a:pt x="106" y="63"/>
                  <a:pt x="53" y="63"/>
                </a:cubicBezTo>
                <a:cubicBezTo>
                  <a:pt x="0" y="63"/>
                  <a:pt x="0" y="63"/>
                  <a:pt x="0" y="63"/>
                </a:cubicBezTo>
                <a:cubicBezTo>
                  <a:pt x="0" y="134"/>
                  <a:pt x="0" y="134"/>
                  <a:pt x="0" y="134"/>
                </a:cubicBezTo>
                <a:cubicBezTo>
                  <a:pt x="53" y="134"/>
                  <a:pt x="53" y="134"/>
                  <a:pt x="53" y="134"/>
                </a:cubicBezTo>
                <a:cubicBezTo>
                  <a:pt x="79" y="134"/>
                  <a:pt x="106" y="143"/>
                  <a:pt x="132" y="169"/>
                </a:cubicBezTo>
                <a:close/>
                <a:moveTo>
                  <a:pt x="389" y="293"/>
                </a:moveTo>
                <a:lnTo>
                  <a:pt x="389" y="293"/>
                </a:lnTo>
                <a:cubicBezTo>
                  <a:pt x="372" y="293"/>
                  <a:pt x="372" y="293"/>
                  <a:pt x="372" y="293"/>
                </a:cubicBezTo>
                <a:cubicBezTo>
                  <a:pt x="336" y="293"/>
                  <a:pt x="310" y="275"/>
                  <a:pt x="283" y="249"/>
                </a:cubicBezTo>
                <a:cubicBezTo>
                  <a:pt x="283" y="249"/>
                  <a:pt x="283" y="249"/>
                  <a:pt x="283" y="258"/>
                </a:cubicBezTo>
                <a:cubicBezTo>
                  <a:pt x="266" y="266"/>
                  <a:pt x="257" y="284"/>
                  <a:pt x="248" y="302"/>
                </a:cubicBezTo>
                <a:cubicBezTo>
                  <a:pt x="274" y="337"/>
                  <a:pt x="319" y="355"/>
                  <a:pt x="372" y="355"/>
                </a:cubicBezTo>
                <a:cubicBezTo>
                  <a:pt x="389" y="355"/>
                  <a:pt x="389" y="355"/>
                  <a:pt x="389" y="355"/>
                </a:cubicBezTo>
                <a:cubicBezTo>
                  <a:pt x="389" y="417"/>
                  <a:pt x="389" y="417"/>
                  <a:pt x="389" y="417"/>
                </a:cubicBezTo>
                <a:cubicBezTo>
                  <a:pt x="496" y="328"/>
                  <a:pt x="496" y="328"/>
                  <a:pt x="496" y="328"/>
                </a:cubicBezTo>
                <a:cubicBezTo>
                  <a:pt x="389" y="240"/>
                  <a:pt x="389" y="240"/>
                  <a:pt x="389" y="240"/>
                </a:cubicBezTo>
                <a:lnTo>
                  <a:pt x="389" y="293"/>
                </a:lnTo>
                <a:close/>
              </a:path>
            </a:pathLst>
          </a:custGeom>
          <a:solidFill>
            <a:srgbClr val="002957"/>
          </a:solidFill>
          <a:ln>
            <a:noFill/>
          </a:ln>
        </p:spPr>
        <p:txBody>
          <a:bodyPr wrap="none" lIns="121899" tIns="60949" rIns="121899" bIns="60949" anchor="ctr"/>
          <a:lstStyle/>
          <a:p>
            <a:endParaRPr lang="nb-NO" sz="2400"/>
          </a:p>
        </p:txBody>
      </p:sp>
      <p:sp>
        <p:nvSpPr>
          <p:cNvPr id="99397" name="Freeform 78">
            <a:extLst>
              <a:ext uri="{FF2B5EF4-FFF2-40B4-BE49-F238E27FC236}">
                <a16:creationId xmlns:a16="http://schemas.microsoft.com/office/drawing/2014/main" id="{3F07AC8C-55AD-F1D7-E790-C1181AFD4860}"/>
              </a:ext>
            </a:extLst>
          </p:cNvPr>
          <p:cNvSpPr>
            <a:spLocks noChangeArrowheads="1"/>
          </p:cNvSpPr>
          <p:nvPr/>
        </p:nvSpPr>
        <p:spPr bwMode="auto">
          <a:xfrm>
            <a:off x="6616701" y="2694517"/>
            <a:ext cx="249767" cy="254000"/>
          </a:xfrm>
          <a:custGeom>
            <a:avLst/>
            <a:gdLst>
              <a:gd name="T0" fmla="*/ 212934351 w 399"/>
              <a:gd name="T1" fmla="*/ 193148247 h 400"/>
              <a:gd name="T2" fmla="*/ 212934351 w 399"/>
              <a:gd name="T3" fmla="*/ 193148247 h 400"/>
              <a:gd name="T4" fmla="*/ 163193450 w 399"/>
              <a:gd name="T5" fmla="*/ 137388426 h 400"/>
              <a:gd name="T6" fmla="*/ 173253629 w 399"/>
              <a:gd name="T7" fmla="*/ 91400748 h 400"/>
              <a:gd name="T8" fmla="*/ 84391063 w 399"/>
              <a:gd name="T9" fmla="*/ 0 h 400"/>
              <a:gd name="T10" fmla="*/ 0 w 399"/>
              <a:gd name="T11" fmla="*/ 86801980 h 400"/>
              <a:gd name="T12" fmla="*/ 89421152 w 399"/>
              <a:gd name="T13" fmla="*/ 178202252 h 400"/>
              <a:gd name="T14" fmla="*/ 128542818 w 399"/>
              <a:gd name="T15" fmla="*/ 167855024 h 400"/>
              <a:gd name="T16" fmla="*/ 183313339 w 399"/>
              <a:gd name="T17" fmla="*/ 224189930 h 400"/>
              <a:gd name="T18" fmla="*/ 202874172 w 399"/>
              <a:gd name="T19" fmla="*/ 224189930 h 400"/>
              <a:gd name="T20" fmla="*/ 217405385 w 399"/>
              <a:gd name="T21" fmla="*/ 209243934 h 400"/>
              <a:gd name="T22" fmla="*/ 212934351 w 399"/>
              <a:gd name="T23" fmla="*/ 193148247 h 400"/>
              <a:gd name="T24" fmla="*/ 24590923 w 399"/>
              <a:gd name="T25" fmla="*/ 86801980 h 400"/>
              <a:gd name="T26" fmla="*/ 24590923 w 399"/>
              <a:gd name="T27" fmla="*/ 86801980 h 400"/>
              <a:gd name="T28" fmla="*/ 84391063 w 399"/>
              <a:gd name="T29" fmla="*/ 25293223 h 400"/>
              <a:gd name="T30" fmla="*/ 148662707 w 399"/>
              <a:gd name="T31" fmla="*/ 91400748 h 400"/>
              <a:gd name="T32" fmla="*/ 89421152 w 399"/>
              <a:gd name="T33" fmla="*/ 152909029 h 400"/>
              <a:gd name="T34" fmla="*/ 24590923 w 399"/>
              <a:gd name="T35" fmla="*/ 86801980 h 4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99" h="400">
                <a:moveTo>
                  <a:pt x="381" y="336"/>
                </a:moveTo>
                <a:lnTo>
                  <a:pt x="381" y="336"/>
                </a:lnTo>
                <a:cubicBezTo>
                  <a:pt x="292" y="239"/>
                  <a:pt x="292" y="239"/>
                  <a:pt x="292" y="239"/>
                </a:cubicBezTo>
                <a:cubicBezTo>
                  <a:pt x="301" y="212"/>
                  <a:pt x="310" y="186"/>
                  <a:pt x="310" y="159"/>
                </a:cubicBezTo>
                <a:cubicBezTo>
                  <a:pt x="310" y="71"/>
                  <a:pt x="239" y="0"/>
                  <a:pt x="151" y="0"/>
                </a:cubicBezTo>
                <a:cubicBezTo>
                  <a:pt x="70" y="0"/>
                  <a:pt x="0" y="71"/>
                  <a:pt x="0" y="151"/>
                </a:cubicBezTo>
                <a:cubicBezTo>
                  <a:pt x="0" y="239"/>
                  <a:pt x="70" y="310"/>
                  <a:pt x="160" y="310"/>
                </a:cubicBezTo>
                <a:cubicBezTo>
                  <a:pt x="186" y="310"/>
                  <a:pt x="213" y="302"/>
                  <a:pt x="230" y="292"/>
                </a:cubicBezTo>
                <a:cubicBezTo>
                  <a:pt x="328" y="390"/>
                  <a:pt x="328" y="390"/>
                  <a:pt x="328" y="390"/>
                </a:cubicBezTo>
                <a:cubicBezTo>
                  <a:pt x="336" y="399"/>
                  <a:pt x="354" y="399"/>
                  <a:pt x="363" y="390"/>
                </a:cubicBezTo>
                <a:cubicBezTo>
                  <a:pt x="389" y="364"/>
                  <a:pt x="389" y="364"/>
                  <a:pt x="389" y="364"/>
                </a:cubicBezTo>
                <a:cubicBezTo>
                  <a:pt x="398" y="355"/>
                  <a:pt x="389" y="346"/>
                  <a:pt x="381" y="336"/>
                </a:cubicBezTo>
                <a:close/>
                <a:moveTo>
                  <a:pt x="44" y="151"/>
                </a:moveTo>
                <a:lnTo>
                  <a:pt x="44" y="151"/>
                </a:lnTo>
                <a:cubicBezTo>
                  <a:pt x="44" y="98"/>
                  <a:pt x="98" y="44"/>
                  <a:pt x="151" y="44"/>
                </a:cubicBezTo>
                <a:cubicBezTo>
                  <a:pt x="213" y="44"/>
                  <a:pt x="266" y="98"/>
                  <a:pt x="266" y="159"/>
                </a:cubicBezTo>
                <a:cubicBezTo>
                  <a:pt x="266" y="221"/>
                  <a:pt x="213" y="266"/>
                  <a:pt x="160" y="266"/>
                </a:cubicBezTo>
                <a:cubicBezTo>
                  <a:pt x="98" y="266"/>
                  <a:pt x="44" y="212"/>
                  <a:pt x="44" y="151"/>
                </a:cubicBezTo>
                <a:close/>
              </a:path>
            </a:pathLst>
          </a:custGeom>
          <a:solidFill>
            <a:srgbClr val="002957"/>
          </a:solidFill>
          <a:ln>
            <a:noFill/>
          </a:ln>
        </p:spPr>
        <p:txBody>
          <a:bodyPr wrap="none" lIns="121899" tIns="60949" rIns="121899" bIns="60949" anchor="ctr"/>
          <a:lstStyle/>
          <a:p>
            <a:endParaRPr lang="nb-NO" sz="2400"/>
          </a:p>
        </p:txBody>
      </p:sp>
      <p:sp>
        <p:nvSpPr>
          <p:cNvPr id="99398" name="Freeform 79">
            <a:extLst>
              <a:ext uri="{FF2B5EF4-FFF2-40B4-BE49-F238E27FC236}">
                <a16:creationId xmlns:a16="http://schemas.microsoft.com/office/drawing/2014/main" id="{69965F3E-4AC3-9D5F-F46E-5B5DC427075E}"/>
              </a:ext>
            </a:extLst>
          </p:cNvPr>
          <p:cNvSpPr>
            <a:spLocks noChangeArrowheads="1"/>
          </p:cNvSpPr>
          <p:nvPr/>
        </p:nvSpPr>
        <p:spPr bwMode="auto">
          <a:xfrm>
            <a:off x="8464551" y="4542367"/>
            <a:ext cx="300567" cy="302684"/>
          </a:xfrm>
          <a:custGeom>
            <a:avLst/>
            <a:gdLst>
              <a:gd name="T0" fmla="*/ 133609895 w 479"/>
              <a:gd name="T1" fmla="*/ 0 h 479"/>
              <a:gd name="T2" fmla="*/ 133609895 w 479"/>
              <a:gd name="T3" fmla="*/ 0 h 479"/>
              <a:gd name="T4" fmla="*/ 0 w 479"/>
              <a:gd name="T5" fmla="*/ 136603887 h 479"/>
              <a:gd name="T6" fmla="*/ 133609895 w 479"/>
              <a:gd name="T7" fmla="*/ 273208250 h 479"/>
              <a:gd name="T8" fmla="*/ 267219790 w 479"/>
              <a:gd name="T9" fmla="*/ 136603887 h 479"/>
              <a:gd name="T10" fmla="*/ 133609895 w 479"/>
              <a:gd name="T11" fmla="*/ 0 h 479"/>
              <a:gd name="T12" fmla="*/ 247653405 w 479"/>
              <a:gd name="T13" fmla="*/ 136603887 h 479"/>
              <a:gd name="T14" fmla="*/ 247653405 w 479"/>
              <a:gd name="T15" fmla="*/ 136603887 h 479"/>
              <a:gd name="T16" fmla="*/ 223055758 w 479"/>
              <a:gd name="T17" fmla="*/ 207478239 h 479"/>
              <a:gd name="T18" fmla="*/ 218024495 w 479"/>
              <a:gd name="T19" fmla="*/ 187473370 h 479"/>
              <a:gd name="T20" fmla="*/ 223055758 w 479"/>
              <a:gd name="T21" fmla="*/ 146892092 h 479"/>
              <a:gd name="T22" fmla="*/ 207961971 w 479"/>
              <a:gd name="T23" fmla="*/ 116599494 h 479"/>
              <a:gd name="T24" fmla="*/ 178333061 w 479"/>
              <a:gd name="T25" fmla="*/ 101738490 h 479"/>
              <a:gd name="T26" fmla="*/ 193426848 w 479"/>
              <a:gd name="T27" fmla="*/ 50297942 h 479"/>
              <a:gd name="T28" fmla="*/ 163797938 w 479"/>
              <a:gd name="T29" fmla="*/ 35436938 h 479"/>
              <a:gd name="T30" fmla="*/ 168270067 w 479"/>
              <a:gd name="T31" fmla="*/ 30293073 h 479"/>
              <a:gd name="T32" fmla="*/ 247653405 w 479"/>
              <a:gd name="T33" fmla="*/ 136603887 h 479"/>
              <a:gd name="T34" fmla="*/ 118516108 w 479"/>
              <a:gd name="T35" fmla="*/ 25148733 h 479"/>
              <a:gd name="T36" fmla="*/ 118516108 w 479"/>
              <a:gd name="T37" fmla="*/ 25148733 h 479"/>
              <a:gd name="T38" fmla="*/ 103980985 w 479"/>
              <a:gd name="T39" fmla="*/ 35436938 h 479"/>
              <a:gd name="T40" fmla="*/ 83855467 w 479"/>
              <a:gd name="T41" fmla="*/ 50297942 h 479"/>
              <a:gd name="T42" fmla="*/ 64289081 w 479"/>
              <a:gd name="T43" fmla="*/ 76018216 h 479"/>
              <a:gd name="T44" fmla="*/ 74352076 w 479"/>
              <a:gd name="T45" fmla="*/ 90878745 h 479"/>
              <a:gd name="T46" fmla="*/ 98949723 w 479"/>
              <a:gd name="T47" fmla="*/ 90878745 h 479"/>
              <a:gd name="T48" fmla="*/ 138641157 w 479"/>
              <a:gd name="T49" fmla="*/ 136603887 h 479"/>
              <a:gd name="T50" fmla="*/ 103980985 w 479"/>
              <a:gd name="T51" fmla="*/ 166896961 h 479"/>
              <a:gd name="T52" fmla="*/ 98949723 w 479"/>
              <a:gd name="T53" fmla="*/ 192617710 h 479"/>
              <a:gd name="T54" fmla="*/ 98949723 w 479"/>
              <a:gd name="T55" fmla="*/ 222910308 h 479"/>
              <a:gd name="T56" fmla="*/ 74352076 w 479"/>
              <a:gd name="T57" fmla="*/ 197190034 h 479"/>
              <a:gd name="T58" fmla="*/ 69320814 w 479"/>
              <a:gd name="T59" fmla="*/ 162324636 h 479"/>
              <a:gd name="T60" fmla="*/ 49195295 w 479"/>
              <a:gd name="T61" fmla="*/ 136603887 h 479"/>
              <a:gd name="T62" fmla="*/ 59257819 w 479"/>
              <a:gd name="T63" fmla="*/ 106311289 h 479"/>
              <a:gd name="T64" fmla="*/ 29628910 w 479"/>
              <a:gd name="T65" fmla="*/ 96594625 h 479"/>
              <a:gd name="T66" fmla="*/ 118516108 w 479"/>
              <a:gd name="T67" fmla="*/ 25148733 h 479"/>
              <a:gd name="T68" fmla="*/ 98949723 w 479"/>
              <a:gd name="T69" fmla="*/ 248059516 h 479"/>
              <a:gd name="T70" fmla="*/ 98949723 w 479"/>
              <a:gd name="T71" fmla="*/ 248059516 h 479"/>
              <a:gd name="T72" fmla="*/ 114043510 w 479"/>
              <a:gd name="T73" fmla="*/ 237771312 h 479"/>
              <a:gd name="T74" fmla="*/ 133609895 w 479"/>
              <a:gd name="T75" fmla="*/ 232626972 h 479"/>
              <a:gd name="T76" fmla="*/ 163797938 w 479"/>
              <a:gd name="T77" fmla="*/ 222910308 h 479"/>
              <a:gd name="T78" fmla="*/ 197899446 w 479"/>
              <a:gd name="T79" fmla="*/ 232626972 h 479"/>
              <a:gd name="T80" fmla="*/ 133609895 w 479"/>
              <a:gd name="T81" fmla="*/ 253203381 h 479"/>
              <a:gd name="T82" fmla="*/ 98949723 w 479"/>
              <a:gd name="T83" fmla="*/ 248059516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rgbClr val="002957"/>
          </a:solidFill>
          <a:ln>
            <a:noFill/>
          </a:ln>
        </p:spPr>
        <p:txBody>
          <a:bodyPr wrap="none" lIns="121899" tIns="60949" rIns="121899" bIns="60949" anchor="ctr"/>
          <a:lstStyle/>
          <a:p>
            <a:endParaRPr lang="nb-NO" sz="2400"/>
          </a:p>
        </p:txBody>
      </p:sp>
      <p:sp>
        <p:nvSpPr>
          <p:cNvPr id="99399" name="Freeform 80">
            <a:extLst>
              <a:ext uri="{FF2B5EF4-FFF2-40B4-BE49-F238E27FC236}">
                <a16:creationId xmlns:a16="http://schemas.microsoft.com/office/drawing/2014/main" id="{C1944F74-CDA7-4ECE-68FA-14911BD4A310}"/>
              </a:ext>
            </a:extLst>
          </p:cNvPr>
          <p:cNvSpPr>
            <a:spLocks noChangeArrowheads="1"/>
          </p:cNvSpPr>
          <p:nvPr/>
        </p:nvSpPr>
        <p:spPr bwMode="auto">
          <a:xfrm>
            <a:off x="9084734" y="4597401"/>
            <a:ext cx="311151" cy="192617"/>
          </a:xfrm>
          <a:custGeom>
            <a:avLst/>
            <a:gdLst>
              <a:gd name="T0" fmla="*/ 257943833 w 498"/>
              <a:gd name="T1" fmla="*/ 0 h 303"/>
              <a:gd name="T2" fmla="*/ 0 w 498"/>
              <a:gd name="T3" fmla="*/ 20465214 h 303"/>
              <a:gd name="T4" fmla="*/ 20099440 w 498"/>
              <a:gd name="T5" fmla="*/ 171678854 h 303"/>
              <a:gd name="T6" fmla="*/ 277484968 w 498"/>
              <a:gd name="T7" fmla="*/ 151214113 h 303"/>
              <a:gd name="T8" fmla="*/ 257943833 w 498"/>
              <a:gd name="T9" fmla="*/ 0 h 303"/>
              <a:gd name="T10" fmla="*/ 153538029 w 498"/>
              <a:gd name="T11" fmla="*/ 30697584 h 303"/>
              <a:gd name="T12" fmla="*/ 178103907 w 498"/>
              <a:gd name="T13" fmla="*/ 60826598 h 303"/>
              <a:gd name="T14" fmla="*/ 153538029 w 498"/>
              <a:gd name="T15" fmla="*/ 30697584 h 303"/>
              <a:gd name="T16" fmla="*/ 193178605 w 498"/>
              <a:gd name="T17" fmla="*/ 71058968 h 303"/>
              <a:gd name="T18" fmla="*/ 168612727 w 498"/>
              <a:gd name="T19" fmla="*/ 101188456 h 303"/>
              <a:gd name="T20" fmla="*/ 193178605 w 498"/>
              <a:gd name="T21" fmla="*/ 71058968 h 303"/>
              <a:gd name="T22" fmla="*/ 108872241 w 498"/>
              <a:gd name="T23" fmla="*/ 30697584 h 303"/>
              <a:gd name="T24" fmla="*/ 139021636 w 498"/>
              <a:gd name="T25" fmla="*/ 60826598 h 303"/>
              <a:gd name="T26" fmla="*/ 108872241 w 498"/>
              <a:gd name="T27" fmla="*/ 30697584 h 303"/>
              <a:gd name="T28" fmla="*/ 153538029 w 498"/>
              <a:gd name="T29" fmla="*/ 71058968 h 303"/>
              <a:gd name="T30" fmla="*/ 123946939 w 498"/>
              <a:gd name="T31" fmla="*/ 101188456 h 303"/>
              <a:gd name="T32" fmla="*/ 153538029 w 498"/>
              <a:gd name="T33" fmla="*/ 71058968 h 303"/>
              <a:gd name="T34" fmla="*/ 69231666 w 498"/>
              <a:gd name="T35" fmla="*/ 30697584 h 303"/>
              <a:gd name="T36" fmla="*/ 99381061 w 498"/>
              <a:gd name="T37" fmla="*/ 60826598 h 303"/>
              <a:gd name="T38" fmla="*/ 69231666 w 498"/>
              <a:gd name="T39" fmla="*/ 30697584 h 303"/>
              <a:gd name="T40" fmla="*/ 108872241 w 498"/>
              <a:gd name="T41" fmla="*/ 71058968 h 303"/>
              <a:gd name="T42" fmla="*/ 84306363 w 498"/>
              <a:gd name="T43" fmla="*/ 101188456 h 303"/>
              <a:gd name="T44" fmla="*/ 108872241 w 498"/>
              <a:gd name="T45" fmla="*/ 71058968 h 303"/>
              <a:gd name="T46" fmla="*/ 30149395 w 498"/>
              <a:gd name="T47" fmla="*/ 30697584 h 303"/>
              <a:gd name="T48" fmla="*/ 54715273 w 498"/>
              <a:gd name="T49" fmla="*/ 60826598 h 303"/>
              <a:gd name="T50" fmla="*/ 30149395 w 498"/>
              <a:gd name="T51" fmla="*/ 30697584 h 303"/>
              <a:gd name="T52" fmla="*/ 69231666 w 498"/>
              <a:gd name="T53" fmla="*/ 71058968 h 303"/>
              <a:gd name="T54" fmla="*/ 39640576 w 498"/>
              <a:gd name="T55" fmla="*/ 101188456 h 303"/>
              <a:gd name="T56" fmla="*/ 69231666 w 498"/>
              <a:gd name="T57" fmla="*/ 71058968 h 303"/>
              <a:gd name="T58" fmla="*/ 54715273 w 498"/>
              <a:gd name="T59" fmla="*/ 141549840 h 303"/>
              <a:gd name="T60" fmla="*/ 30149395 w 498"/>
              <a:gd name="T61" fmla="*/ 115968441 h 303"/>
              <a:gd name="T62" fmla="*/ 54715273 w 498"/>
              <a:gd name="T63" fmla="*/ 141549840 h 303"/>
              <a:gd name="T64" fmla="*/ 207694998 w 498"/>
              <a:gd name="T65" fmla="*/ 141549840 h 303"/>
              <a:gd name="T66" fmla="*/ 69231666 w 498"/>
              <a:gd name="T67" fmla="*/ 115968441 h 303"/>
              <a:gd name="T68" fmla="*/ 207694998 w 498"/>
              <a:gd name="T69" fmla="*/ 141549840 h 303"/>
              <a:gd name="T70" fmla="*/ 247335573 w 498"/>
              <a:gd name="T71" fmla="*/ 141549840 h 303"/>
              <a:gd name="T72" fmla="*/ 222769695 w 498"/>
              <a:gd name="T73" fmla="*/ 115968441 h 303"/>
              <a:gd name="T74" fmla="*/ 247335573 w 498"/>
              <a:gd name="T75" fmla="*/ 141549840 h 303"/>
              <a:gd name="T76" fmla="*/ 207694998 w 498"/>
              <a:gd name="T77" fmla="*/ 101188456 h 303"/>
              <a:gd name="T78" fmla="*/ 237286088 w 498"/>
              <a:gd name="T79" fmla="*/ 71058968 h 303"/>
              <a:gd name="T80" fmla="*/ 207694998 w 498"/>
              <a:gd name="T81" fmla="*/ 101188456 h 303"/>
              <a:gd name="T82" fmla="*/ 247335573 w 498"/>
              <a:gd name="T83" fmla="*/ 60826598 h 303"/>
              <a:gd name="T84" fmla="*/ 193178605 w 498"/>
              <a:gd name="T85" fmla="*/ 30697584 h 303"/>
              <a:gd name="T86" fmla="*/ 247335573 w 498"/>
              <a:gd name="T87" fmla="*/ 60826598 h 30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98" h="303">
                <a:moveTo>
                  <a:pt x="462" y="0"/>
                </a:moveTo>
                <a:lnTo>
                  <a:pt x="462" y="0"/>
                </a:lnTo>
                <a:cubicBezTo>
                  <a:pt x="36" y="0"/>
                  <a:pt x="36" y="0"/>
                  <a:pt x="36" y="0"/>
                </a:cubicBezTo>
                <a:cubicBezTo>
                  <a:pt x="18" y="0"/>
                  <a:pt x="0" y="18"/>
                  <a:pt x="0" y="36"/>
                </a:cubicBezTo>
                <a:cubicBezTo>
                  <a:pt x="0" y="266"/>
                  <a:pt x="0" y="266"/>
                  <a:pt x="0" y="266"/>
                </a:cubicBezTo>
                <a:cubicBezTo>
                  <a:pt x="0" y="284"/>
                  <a:pt x="18" y="302"/>
                  <a:pt x="36" y="302"/>
                </a:cubicBezTo>
                <a:cubicBezTo>
                  <a:pt x="462" y="302"/>
                  <a:pt x="462" y="302"/>
                  <a:pt x="462" y="302"/>
                </a:cubicBezTo>
                <a:cubicBezTo>
                  <a:pt x="479" y="302"/>
                  <a:pt x="497" y="284"/>
                  <a:pt x="497" y="266"/>
                </a:cubicBezTo>
                <a:cubicBezTo>
                  <a:pt x="497" y="36"/>
                  <a:pt x="497" y="36"/>
                  <a:pt x="497" y="36"/>
                </a:cubicBezTo>
                <a:cubicBezTo>
                  <a:pt x="497" y="18"/>
                  <a:pt x="479" y="0"/>
                  <a:pt x="462" y="0"/>
                </a:cubicBezTo>
                <a:close/>
                <a:moveTo>
                  <a:pt x="275" y="54"/>
                </a:moveTo>
                <a:lnTo>
                  <a:pt x="275" y="54"/>
                </a:lnTo>
                <a:cubicBezTo>
                  <a:pt x="319" y="54"/>
                  <a:pt x="319" y="54"/>
                  <a:pt x="319" y="54"/>
                </a:cubicBezTo>
                <a:cubicBezTo>
                  <a:pt x="319" y="107"/>
                  <a:pt x="319" y="107"/>
                  <a:pt x="319" y="107"/>
                </a:cubicBezTo>
                <a:cubicBezTo>
                  <a:pt x="275" y="107"/>
                  <a:pt x="275" y="107"/>
                  <a:pt x="275" y="107"/>
                </a:cubicBezTo>
                <a:lnTo>
                  <a:pt x="275" y="54"/>
                </a:lnTo>
                <a:close/>
                <a:moveTo>
                  <a:pt x="346" y="125"/>
                </a:moveTo>
                <a:lnTo>
                  <a:pt x="346" y="125"/>
                </a:lnTo>
                <a:cubicBezTo>
                  <a:pt x="346" y="178"/>
                  <a:pt x="346" y="178"/>
                  <a:pt x="346" y="178"/>
                </a:cubicBezTo>
                <a:cubicBezTo>
                  <a:pt x="302" y="178"/>
                  <a:pt x="302" y="178"/>
                  <a:pt x="302" y="178"/>
                </a:cubicBezTo>
                <a:cubicBezTo>
                  <a:pt x="302" y="125"/>
                  <a:pt x="302" y="125"/>
                  <a:pt x="302" y="125"/>
                </a:cubicBezTo>
                <a:lnTo>
                  <a:pt x="346" y="125"/>
                </a:lnTo>
                <a:close/>
                <a:moveTo>
                  <a:pt x="195" y="54"/>
                </a:moveTo>
                <a:lnTo>
                  <a:pt x="195" y="54"/>
                </a:lnTo>
                <a:cubicBezTo>
                  <a:pt x="249" y="54"/>
                  <a:pt x="249" y="54"/>
                  <a:pt x="249" y="54"/>
                </a:cubicBezTo>
                <a:cubicBezTo>
                  <a:pt x="249" y="107"/>
                  <a:pt x="249" y="107"/>
                  <a:pt x="249" y="107"/>
                </a:cubicBezTo>
                <a:cubicBezTo>
                  <a:pt x="195" y="107"/>
                  <a:pt x="195" y="107"/>
                  <a:pt x="195" y="107"/>
                </a:cubicBezTo>
                <a:lnTo>
                  <a:pt x="195" y="54"/>
                </a:lnTo>
                <a:close/>
                <a:moveTo>
                  <a:pt x="275" y="125"/>
                </a:moveTo>
                <a:lnTo>
                  <a:pt x="275" y="125"/>
                </a:lnTo>
                <a:cubicBezTo>
                  <a:pt x="275" y="178"/>
                  <a:pt x="275" y="178"/>
                  <a:pt x="275" y="178"/>
                </a:cubicBezTo>
                <a:cubicBezTo>
                  <a:pt x="222" y="178"/>
                  <a:pt x="222" y="178"/>
                  <a:pt x="222" y="178"/>
                </a:cubicBezTo>
                <a:cubicBezTo>
                  <a:pt x="222" y="125"/>
                  <a:pt x="222" y="125"/>
                  <a:pt x="222" y="125"/>
                </a:cubicBezTo>
                <a:lnTo>
                  <a:pt x="275" y="125"/>
                </a:lnTo>
                <a:close/>
                <a:moveTo>
                  <a:pt x="124" y="54"/>
                </a:moveTo>
                <a:lnTo>
                  <a:pt x="124" y="54"/>
                </a:lnTo>
                <a:cubicBezTo>
                  <a:pt x="178" y="54"/>
                  <a:pt x="178" y="54"/>
                  <a:pt x="178" y="54"/>
                </a:cubicBezTo>
                <a:cubicBezTo>
                  <a:pt x="178" y="107"/>
                  <a:pt x="178" y="107"/>
                  <a:pt x="178" y="107"/>
                </a:cubicBezTo>
                <a:cubicBezTo>
                  <a:pt x="124" y="107"/>
                  <a:pt x="124" y="107"/>
                  <a:pt x="124" y="107"/>
                </a:cubicBezTo>
                <a:lnTo>
                  <a:pt x="124" y="54"/>
                </a:lnTo>
                <a:close/>
                <a:moveTo>
                  <a:pt x="195" y="125"/>
                </a:moveTo>
                <a:lnTo>
                  <a:pt x="195" y="125"/>
                </a:lnTo>
                <a:cubicBezTo>
                  <a:pt x="195" y="178"/>
                  <a:pt x="195" y="178"/>
                  <a:pt x="195" y="178"/>
                </a:cubicBezTo>
                <a:cubicBezTo>
                  <a:pt x="151" y="178"/>
                  <a:pt x="151" y="178"/>
                  <a:pt x="151" y="178"/>
                </a:cubicBezTo>
                <a:cubicBezTo>
                  <a:pt x="151" y="125"/>
                  <a:pt x="151" y="125"/>
                  <a:pt x="151" y="125"/>
                </a:cubicBezTo>
                <a:lnTo>
                  <a:pt x="195" y="125"/>
                </a:lnTo>
                <a:close/>
                <a:moveTo>
                  <a:pt x="54" y="54"/>
                </a:moveTo>
                <a:lnTo>
                  <a:pt x="54" y="54"/>
                </a:lnTo>
                <a:cubicBezTo>
                  <a:pt x="98" y="54"/>
                  <a:pt x="98" y="54"/>
                  <a:pt x="98" y="54"/>
                </a:cubicBezTo>
                <a:cubicBezTo>
                  <a:pt x="98" y="107"/>
                  <a:pt x="98" y="107"/>
                  <a:pt x="98" y="107"/>
                </a:cubicBezTo>
                <a:cubicBezTo>
                  <a:pt x="54" y="107"/>
                  <a:pt x="54" y="107"/>
                  <a:pt x="54" y="107"/>
                </a:cubicBezTo>
                <a:lnTo>
                  <a:pt x="54" y="54"/>
                </a:lnTo>
                <a:close/>
                <a:moveTo>
                  <a:pt x="124" y="125"/>
                </a:moveTo>
                <a:lnTo>
                  <a:pt x="124" y="125"/>
                </a:lnTo>
                <a:cubicBezTo>
                  <a:pt x="124" y="178"/>
                  <a:pt x="124" y="178"/>
                  <a:pt x="124" y="178"/>
                </a:cubicBezTo>
                <a:cubicBezTo>
                  <a:pt x="71" y="178"/>
                  <a:pt x="71" y="178"/>
                  <a:pt x="71" y="178"/>
                </a:cubicBezTo>
                <a:cubicBezTo>
                  <a:pt x="71" y="125"/>
                  <a:pt x="71" y="125"/>
                  <a:pt x="71" y="125"/>
                </a:cubicBezTo>
                <a:lnTo>
                  <a:pt x="124" y="125"/>
                </a:lnTo>
                <a:close/>
                <a:moveTo>
                  <a:pt x="98" y="249"/>
                </a:moveTo>
                <a:lnTo>
                  <a:pt x="98" y="249"/>
                </a:lnTo>
                <a:cubicBezTo>
                  <a:pt x="54" y="249"/>
                  <a:pt x="54" y="249"/>
                  <a:pt x="54" y="249"/>
                </a:cubicBezTo>
                <a:cubicBezTo>
                  <a:pt x="54" y="204"/>
                  <a:pt x="54" y="204"/>
                  <a:pt x="54" y="204"/>
                </a:cubicBezTo>
                <a:cubicBezTo>
                  <a:pt x="98" y="204"/>
                  <a:pt x="98" y="204"/>
                  <a:pt x="98" y="204"/>
                </a:cubicBezTo>
                <a:lnTo>
                  <a:pt x="98" y="249"/>
                </a:lnTo>
                <a:close/>
                <a:moveTo>
                  <a:pt x="372" y="249"/>
                </a:moveTo>
                <a:lnTo>
                  <a:pt x="372" y="249"/>
                </a:lnTo>
                <a:cubicBezTo>
                  <a:pt x="124" y="249"/>
                  <a:pt x="124" y="249"/>
                  <a:pt x="124" y="249"/>
                </a:cubicBezTo>
                <a:cubicBezTo>
                  <a:pt x="124" y="204"/>
                  <a:pt x="124" y="204"/>
                  <a:pt x="124" y="204"/>
                </a:cubicBezTo>
                <a:cubicBezTo>
                  <a:pt x="372" y="204"/>
                  <a:pt x="372" y="204"/>
                  <a:pt x="372" y="204"/>
                </a:cubicBezTo>
                <a:lnTo>
                  <a:pt x="372" y="249"/>
                </a:lnTo>
                <a:close/>
                <a:moveTo>
                  <a:pt x="443" y="249"/>
                </a:moveTo>
                <a:lnTo>
                  <a:pt x="443" y="249"/>
                </a:lnTo>
                <a:cubicBezTo>
                  <a:pt x="399" y="249"/>
                  <a:pt x="399" y="249"/>
                  <a:pt x="399" y="249"/>
                </a:cubicBezTo>
                <a:cubicBezTo>
                  <a:pt x="399" y="204"/>
                  <a:pt x="399" y="204"/>
                  <a:pt x="399" y="204"/>
                </a:cubicBezTo>
                <a:cubicBezTo>
                  <a:pt x="443" y="204"/>
                  <a:pt x="443" y="204"/>
                  <a:pt x="443" y="204"/>
                </a:cubicBezTo>
                <a:lnTo>
                  <a:pt x="443" y="249"/>
                </a:lnTo>
                <a:close/>
                <a:moveTo>
                  <a:pt x="372" y="178"/>
                </a:moveTo>
                <a:lnTo>
                  <a:pt x="372" y="178"/>
                </a:lnTo>
                <a:cubicBezTo>
                  <a:pt x="372" y="125"/>
                  <a:pt x="372" y="125"/>
                  <a:pt x="372" y="125"/>
                </a:cubicBezTo>
                <a:cubicBezTo>
                  <a:pt x="425" y="125"/>
                  <a:pt x="425" y="125"/>
                  <a:pt x="425" y="125"/>
                </a:cubicBezTo>
                <a:cubicBezTo>
                  <a:pt x="425" y="178"/>
                  <a:pt x="425" y="178"/>
                  <a:pt x="425" y="178"/>
                </a:cubicBezTo>
                <a:lnTo>
                  <a:pt x="372" y="178"/>
                </a:lnTo>
                <a:close/>
                <a:moveTo>
                  <a:pt x="443" y="107"/>
                </a:moveTo>
                <a:lnTo>
                  <a:pt x="443" y="107"/>
                </a:lnTo>
                <a:cubicBezTo>
                  <a:pt x="346" y="107"/>
                  <a:pt x="346" y="107"/>
                  <a:pt x="346" y="107"/>
                </a:cubicBezTo>
                <a:cubicBezTo>
                  <a:pt x="346" y="54"/>
                  <a:pt x="346" y="54"/>
                  <a:pt x="346" y="54"/>
                </a:cubicBezTo>
                <a:cubicBezTo>
                  <a:pt x="443" y="54"/>
                  <a:pt x="443" y="54"/>
                  <a:pt x="443" y="54"/>
                </a:cubicBezTo>
                <a:lnTo>
                  <a:pt x="443" y="107"/>
                </a:lnTo>
                <a:close/>
              </a:path>
            </a:pathLst>
          </a:custGeom>
          <a:solidFill>
            <a:srgbClr val="002957"/>
          </a:solidFill>
          <a:ln>
            <a:noFill/>
          </a:ln>
        </p:spPr>
        <p:txBody>
          <a:bodyPr wrap="none" lIns="121899" tIns="60949" rIns="121899" bIns="60949" anchor="ctr"/>
          <a:lstStyle/>
          <a:p>
            <a:endParaRPr lang="nb-NO" sz="2400"/>
          </a:p>
        </p:txBody>
      </p:sp>
      <p:sp>
        <p:nvSpPr>
          <p:cNvPr id="99400" name="Freeform 81">
            <a:extLst>
              <a:ext uri="{FF2B5EF4-FFF2-40B4-BE49-F238E27FC236}">
                <a16:creationId xmlns:a16="http://schemas.microsoft.com/office/drawing/2014/main" id="{D5ABF5B4-BEBA-BB58-1C0B-3AFD0F68567D}"/>
              </a:ext>
            </a:extLst>
          </p:cNvPr>
          <p:cNvSpPr>
            <a:spLocks noChangeArrowheads="1"/>
          </p:cNvSpPr>
          <p:nvPr/>
        </p:nvSpPr>
        <p:spPr bwMode="auto">
          <a:xfrm>
            <a:off x="334433" y="5196417"/>
            <a:ext cx="315384" cy="251883"/>
          </a:xfrm>
          <a:custGeom>
            <a:avLst/>
            <a:gdLst>
              <a:gd name="T0" fmla="*/ 251773268 w 497"/>
              <a:gd name="T1" fmla="*/ 0 h 401"/>
              <a:gd name="T2" fmla="*/ 251773268 w 497"/>
              <a:gd name="T3" fmla="*/ 0 h 401"/>
              <a:gd name="T4" fmla="*/ 30189837 w 497"/>
              <a:gd name="T5" fmla="*/ 0 h 401"/>
              <a:gd name="T6" fmla="*/ 0 w 497"/>
              <a:gd name="T7" fmla="*/ 25233834 h 401"/>
              <a:gd name="T8" fmla="*/ 0 w 497"/>
              <a:gd name="T9" fmla="*/ 194579526 h 401"/>
              <a:gd name="T10" fmla="*/ 30189837 w 497"/>
              <a:gd name="T11" fmla="*/ 224298915 h 401"/>
              <a:gd name="T12" fmla="*/ 251773268 w 497"/>
              <a:gd name="T13" fmla="*/ 224298915 h 401"/>
              <a:gd name="T14" fmla="*/ 282532724 w 497"/>
              <a:gd name="T15" fmla="*/ 194579526 h 401"/>
              <a:gd name="T16" fmla="*/ 282532724 w 497"/>
              <a:gd name="T17" fmla="*/ 25233834 h 401"/>
              <a:gd name="T18" fmla="*/ 251773268 w 497"/>
              <a:gd name="T19" fmla="*/ 0 h 401"/>
              <a:gd name="T20" fmla="*/ 64937104 w 497"/>
              <a:gd name="T21" fmla="*/ 25233834 h 401"/>
              <a:gd name="T22" fmla="*/ 64937104 w 497"/>
              <a:gd name="T23" fmla="*/ 25233834 h 401"/>
              <a:gd name="T24" fmla="*/ 75190256 w 497"/>
              <a:gd name="T25" fmla="*/ 35327273 h 401"/>
              <a:gd name="T26" fmla="*/ 64937104 w 497"/>
              <a:gd name="T27" fmla="*/ 44859783 h 401"/>
              <a:gd name="T28" fmla="*/ 55253572 w 497"/>
              <a:gd name="T29" fmla="*/ 35327273 h 401"/>
              <a:gd name="T30" fmla="*/ 64937104 w 497"/>
              <a:gd name="T31" fmla="*/ 25233834 h 401"/>
              <a:gd name="T32" fmla="*/ 25063261 w 497"/>
              <a:gd name="T33" fmla="*/ 35327273 h 401"/>
              <a:gd name="T34" fmla="*/ 25063261 w 497"/>
              <a:gd name="T35" fmla="*/ 35327273 h 401"/>
              <a:gd name="T36" fmla="*/ 34746793 w 497"/>
              <a:gd name="T37" fmla="*/ 25233834 h 401"/>
              <a:gd name="T38" fmla="*/ 44999945 w 497"/>
              <a:gd name="T39" fmla="*/ 35327273 h 401"/>
              <a:gd name="T40" fmla="*/ 34746793 w 497"/>
              <a:gd name="T41" fmla="*/ 44859783 h 401"/>
              <a:gd name="T42" fmla="*/ 25063261 w 497"/>
              <a:gd name="T43" fmla="*/ 35327273 h 401"/>
              <a:gd name="T44" fmla="*/ 251773268 w 497"/>
              <a:gd name="T45" fmla="*/ 194579526 h 401"/>
              <a:gd name="T46" fmla="*/ 251773268 w 497"/>
              <a:gd name="T47" fmla="*/ 194579526 h 401"/>
              <a:gd name="T48" fmla="*/ 25063261 w 497"/>
              <a:gd name="T49" fmla="*/ 194579526 h 401"/>
              <a:gd name="T50" fmla="*/ 25063261 w 497"/>
              <a:gd name="T51" fmla="*/ 65046662 h 401"/>
              <a:gd name="T52" fmla="*/ 251773268 w 497"/>
              <a:gd name="T53" fmla="*/ 65046662 h 401"/>
              <a:gd name="T54" fmla="*/ 251773268 w 497"/>
              <a:gd name="T55" fmla="*/ 194579526 h 401"/>
              <a:gd name="T56" fmla="*/ 251773268 w 497"/>
              <a:gd name="T57" fmla="*/ 44859783 h 401"/>
              <a:gd name="T58" fmla="*/ 251773268 w 497"/>
              <a:gd name="T59" fmla="*/ 44859783 h 401"/>
              <a:gd name="T60" fmla="*/ 85443408 w 497"/>
              <a:gd name="T61" fmla="*/ 44859783 h 401"/>
              <a:gd name="T62" fmla="*/ 85443408 w 497"/>
              <a:gd name="T63" fmla="*/ 25233834 h 401"/>
              <a:gd name="T64" fmla="*/ 251773268 w 497"/>
              <a:gd name="T65" fmla="*/ 25233834 h 401"/>
              <a:gd name="T66" fmla="*/ 251773268 w 497"/>
              <a:gd name="T67" fmla="*/ 44859783 h 40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01">
                <a:moveTo>
                  <a:pt x="442" y="0"/>
                </a:moveTo>
                <a:lnTo>
                  <a:pt x="442" y="0"/>
                </a:lnTo>
                <a:cubicBezTo>
                  <a:pt x="53" y="0"/>
                  <a:pt x="53" y="0"/>
                  <a:pt x="53" y="0"/>
                </a:cubicBezTo>
                <a:cubicBezTo>
                  <a:pt x="17" y="0"/>
                  <a:pt x="0" y="19"/>
                  <a:pt x="0" y="45"/>
                </a:cubicBezTo>
                <a:cubicBezTo>
                  <a:pt x="0" y="347"/>
                  <a:pt x="0" y="347"/>
                  <a:pt x="0" y="347"/>
                </a:cubicBezTo>
                <a:cubicBezTo>
                  <a:pt x="0" y="373"/>
                  <a:pt x="17" y="400"/>
                  <a:pt x="53" y="400"/>
                </a:cubicBezTo>
                <a:cubicBezTo>
                  <a:pt x="442" y="400"/>
                  <a:pt x="442" y="400"/>
                  <a:pt x="442" y="400"/>
                </a:cubicBezTo>
                <a:cubicBezTo>
                  <a:pt x="469" y="400"/>
                  <a:pt x="496" y="373"/>
                  <a:pt x="496" y="347"/>
                </a:cubicBezTo>
                <a:cubicBezTo>
                  <a:pt x="496" y="45"/>
                  <a:pt x="496" y="45"/>
                  <a:pt x="496" y="45"/>
                </a:cubicBezTo>
                <a:cubicBezTo>
                  <a:pt x="496" y="19"/>
                  <a:pt x="469" y="0"/>
                  <a:pt x="442" y="0"/>
                </a:cubicBezTo>
                <a:close/>
                <a:moveTo>
                  <a:pt x="114" y="45"/>
                </a:moveTo>
                <a:lnTo>
                  <a:pt x="114" y="45"/>
                </a:lnTo>
                <a:cubicBezTo>
                  <a:pt x="123" y="45"/>
                  <a:pt x="132" y="54"/>
                  <a:pt x="132" y="63"/>
                </a:cubicBezTo>
                <a:cubicBezTo>
                  <a:pt x="132" y="72"/>
                  <a:pt x="123" y="80"/>
                  <a:pt x="114" y="80"/>
                </a:cubicBezTo>
                <a:cubicBezTo>
                  <a:pt x="106" y="80"/>
                  <a:pt x="97" y="72"/>
                  <a:pt x="97" y="63"/>
                </a:cubicBezTo>
                <a:cubicBezTo>
                  <a:pt x="97" y="54"/>
                  <a:pt x="106" y="45"/>
                  <a:pt x="114" y="45"/>
                </a:cubicBezTo>
                <a:close/>
                <a:moveTo>
                  <a:pt x="44" y="63"/>
                </a:moveTo>
                <a:lnTo>
                  <a:pt x="44" y="63"/>
                </a:lnTo>
                <a:cubicBezTo>
                  <a:pt x="44" y="54"/>
                  <a:pt x="53" y="45"/>
                  <a:pt x="61" y="45"/>
                </a:cubicBezTo>
                <a:cubicBezTo>
                  <a:pt x="70" y="45"/>
                  <a:pt x="79" y="54"/>
                  <a:pt x="79" y="63"/>
                </a:cubicBezTo>
                <a:cubicBezTo>
                  <a:pt x="79" y="72"/>
                  <a:pt x="70" y="80"/>
                  <a:pt x="61" y="80"/>
                </a:cubicBezTo>
                <a:cubicBezTo>
                  <a:pt x="53" y="80"/>
                  <a:pt x="44" y="72"/>
                  <a:pt x="44" y="63"/>
                </a:cubicBezTo>
                <a:close/>
                <a:moveTo>
                  <a:pt x="442" y="347"/>
                </a:moveTo>
                <a:lnTo>
                  <a:pt x="442" y="347"/>
                </a:lnTo>
                <a:cubicBezTo>
                  <a:pt x="44" y="347"/>
                  <a:pt x="44" y="347"/>
                  <a:pt x="44" y="347"/>
                </a:cubicBezTo>
                <a:cubicBezTo>
                  <a:pt x="44" y="116"/>
                  <a:pt x="44" y="116"/>
                  <a:pt x="44" y="116"/>
                </a:cubicBezTo>
                <a:cubicBezTo>
                  <a:pt x="442" y="116"/>
                  <a:pt x="442" y="116"/>
                  <a:pt x="442" y="116"/>
                </a:cubicBezTo>
                <a:lnTo>
                  <a:pt x="442" y="347"/>
                </a:lnTo>
                <a:close/>
                <a:moveTo>
                  <a:pt x="442" y="80"/>
                </a:moveTo>
                <a:lnTo>
                  <a:pt x="442" y="80"/>
                </a:lnTo>
                <a:cubicBezTo>
                  <a:pt x="150" y="80"/>
                  <a:pt x="150" y="80"/>
                  <a:pt x="150" y="80"/>
                </a:cubicBezTo>
                <a:cubicBezTo>
                  <a:pt x="150" y="45"/>
                  <a:pt x="150" y="45"/>
                  <a:pt x="150" y="45"/>
                </a:cubicBezTo>
                <a:cubicBezTo>
                  <a:pt x="442" y="45"/>
                  <a:pt x="442" y="45"/>
                  <a:pt x="442" y="45"/>
                </a:cubicBezTo>
                <a:lnTo>
                  <a:pt x="442" y="80"/>
                </a:lnTo>
                <a:close/>
              </a:path>
            </a:pathLst>
          </a:custGeom>
          <a:solidFill>
            <a:srgbClr val="002957"/>
          </a:solidFill>
          <a:ln>
            <a:noFill/>
          </a:ln>
        </p:spPr>
        <p:txBody>
          <a:bodyPr wrap="none" lIns="121899" tIns="60949" rIns="121899" bIns="60949" anchor="ctr"/>
          <a:lstStyle/>
          <a:p>
            <a:endParaRPr lang="nb-NO" sz="2400"/>
          </a:p>
        </p:txBody>
      </p:sp>
      <p:sp>
        <p:nvSpPr>
          <p:cNvPr id="99401" name="Freeform 82">
            <a:extLst>
              <a:ext uri="{FF2B5EF4-FFF2-40B4-BE49-F238E27FC236}">
                <a16:creationId xmlns:a16="http://schemas.microsoft.com/office/drawing/2014/main" id="{BC6E065F-09FD-780E-3BE5-4F519A06F476}"/>
              </a:ext>
            </a:extLst>
          </p:cNvPr>
          <p:cNvSpPr>
            <a:spLocks noChangeArrowheads="1"/>
          </p:cNvSpPr>
          <p:nvPr/>
        </p:nvSpPr>
        <p:spPr bwMode="auto">
          <a:xfrm>
            <a:off x="958851" y="5177367"/>
            <a:ext cx="315383" cy="281517"/>
          </a:xfrm>
          <a:custGeom>
            <a:avLst/>
            <a:gdLst>
              <a:gd name="T0" fmla="*/ 251002343 w 497"/>
              <a:gd name="T1" fmla="*/ 0 h 444"/>
              <a:gd name="T2" fmla="*/ 251002343 w 497"/>
              <a:gd name="T3" fmla="*/ 0 h 444"/>
              <a:gd name="T4" fmla="*/ 30029593 w 497"/>
              <a:gd name="T5" fmla="*/ 0 h 444"/>
              <a:gd name="T6" fmla="*/ 0 w 497"/>
              <a:gd name="T7" fmla="*/ 30207488 h 444"/>
              <a:gd name="T8" fmla="*/ 0 w 497"/>
              <a:gd name="T9" fmla="*/ 196632379 h 444"/>
              <a:gd name="T10" fmla="*/ 30029593 w 497"/>
              <a:gd name="T11" fmla="*/ 227409649 h 444"/>
              <a:gd name="T12" fmla="*/ 85556241 w 497"/>
              <a:gd name="T13" fmla="*/ 227409649 h 444"/>
              <a:gd name="T14" fmla="*/ 85556241 w 497"/>
              <a:gd name="T15" fmla="*/ 196632379 h 444"/>
              <a:gd name="T16" fmla="*/ 24930371 w 497"/>
              <a:gd name="T17" fmla="*/ 196632379 h 444"/>
              <a:gd name="T18" fmla="*/ 24930371 w 497"/>
              <a:gd name="T19" fmla="*/ 70673909 h 444"/>
              <a:gd name="T20" fmla="*/ 251002343 w 497"/>
              <a:gd name="T21" fmla="*/ 70673909 h 444"/>
              <a:gd name="T22" fmla="*/ 251002343 w 497"/>
              <a:gd name="T23" fmla="*/ 196632379 h 444"/>
              <a:gd name="T24" fmla="*/ 195475694 w 497"/>
              <a:gd name="T25" fmla="*/ 196632379 h 444"/>
              <a:gd name="T26" fmla="*/ 195475694 w 497"/>
              <a:gd name="T27" fmla="*/ 227409649 h 444"/>
              <a:gd name="T28" fmla="*/ 251002343 w 497"/>
              <a:gd name="T29" fmla="*/ 227409649 h 444"/>
              <a:gd name="T30" fmla="*/ 281031935 w 497"/>
              <a:gd name="T31" fmla="*/ 196632379 h 444"/>
              <a:gd name="T32" fmla="*/ 281031935 w 497"/>
              <a:gd name="T33" fmla="*/ 30207488 h 444"/>
              <a:gd name="T34" fmla="*/ 251002343 w 497"/>
              <a:gd name="T35" fmla="*/ 0 h 444"/>
              <a:gd name="T36" fmla="*/ 35128815 w 497"/>
              <a:gd name="T37" fmla="*/ 45595886 h 444"/>
              <a:gd name="T38" fmla="*/ 35128815 w 497"/>
              <a:gd name="T39" fmla="*/ 45595886 h 444"/>
              <a:gd name="T40" fmla="*/ 24930371 w 497"/>
              <a:gd name="T41" fmla="*/ 35336954 h 444"/>
              <a:gd name="T42" fmla="*/ 35128815 w 497"/>
              <a:gd name="T43" fmla="*/ 25647805 h 444"/>
              <a:gd name="T44" fmla="*/ 44761046 w 497"/>
              <a:gd name="T45" fmla="*/ 35336954 h 444"/>
              <a:gd name="T46" fmla="*/ 35128815 w 497"/>
              <a:gd name="T47" fmla="*/ 45595886 h 444"/>
              <a:gd name="T48" fmla="*/ 65725092 w 497"/>
              <a:gd name="T49" fmla="*/ 45595886 h 444"/>
              <a:gd name="T50" fmla="*/ 65725092 w 497"/>
              <a:gd name="T51" fmla="*/ 45595886 h 444"/>
              <a:gd name="T52" fmla="*/ 54959963 w 497"/>
              <a:gd name="T53" fmla="*/ 35336954 h 444"/>
              <a:gd name="T54" fmla="*/ 65725092 w 497"/>
              <a:gd name="T55" fmla="*/ 25647805 h 444"/>
              <a:gd name="T56" fmla="*/ 74790639 w 497"/>
              <a:gd name="T57" fmla="*/ 35336954 h 444"/>
              <a:gd name="T58" fmla="*/ 65725092 w 497"/>
              <a:gd name="T59" fmla="*/ 45595886 h 444"/>
              <a:gd name="T60" fmla="*/ 251002343 w 497"/>
              <a:gd name="T61" fmla="*/ 45595886 h 444"/>
              <a:gd name="T62" fmla="*/ 251002343 w 497"/>
              <a:gd name="T63" fmla="*/ 45595886 h 444"/>
              <a:gd name="T64" fmla="*/ 85556241 w 497"/>
              <a:gd name="T65" fmla="*/ 45595886 h 444"/>
              <a:gd name="T66" fmla="*/ 85556241 w 497"/>
              <a:gd name="T67" fmla="*/ 30207488 h 444"/>
              <a:gd name="T68" fmla="*/ 251002343 w 497"/>
              <a:gd name="T69" fmla="*/ 30207488 h 444"/>
              <a:gd name="T70" fmla="*/ 251002343 w 497"/>
              <a:gd name="T71" fmla="*/ 45595886 h 444"/>
              <a:gd name="T72" fmla="*/ 140516204 w 497"/>
              <a:gd name="T73" fmla="*/ 100880922 h 444"/>
              <a:gd name="T74" fmla="*/ 140516204 w 497"/>
              <a:gd name="T75" fmla="*/ 100880922 h 444"/>
              <a:gd name="T76" fmla="*/ 70258102 w 497"/>
              <a:gd name="T77" fmla="*/ 171554831 h 444"/>
              <a:gd name="T78" fmla="*/ 115585834 w 497"/>
              <a:gd name="T79" fmla="*/ 171554831 h 444"/>
              <a:gd name="T80" fmla="*/ 115585834 w 497"/>
              <a:gd name="T81" fmla="*/ 252487672 h 444"/>
              <a:gd name="T82" fmla="*/ 165446102 w 497"/>
              <a:gd name="T83" fmla="*/ 252487672 h 444"/>
              <a:gd name="T84" fmla="*/ 165446102 w 497"/>
              <a:gd name="T85" fmla="*/ 171554831 h 444"/>
              <a:gd name="T86" fmla="*/ 205674611 w 497"/>
              <a:gd name="T87" fmla="*/ 171554831 h 444"/>
              <a:gd name="T88" fmla="*/ 140516204 w 497"/>
              <a:gd name="T89" fmla="*/ 100880922 h 44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rgbClr val="002957"/>
          </a:solidFill>
          <a:ln>
            <a:noFill/>
          </a:ln>
        </p:spPr>
        <p:txBody>
          <a:bodyPr wrap="none" lIns="121899" tIns="60949" rIns="121899" bIns="60949" anchor="ctr"/>
          <a:lstStyle/>
          <a:p>
            <a:endParaRPr lang="nb-NO" sz="2400"/>
          </a:p>
        </p:txBody>
      </p:sp>
      <p:sp>
        <p:nvSpPr>
          <p:cNvPr id="99402" name="Freeform 83">
            <a:extLst>
              <a:ext uri="{FF2B5EF4-FFF2-40B4-BE49-F238E27FC236}">
                <a16:creationId xmlns:a16="http://schemas.microsoft.com/office/drawing/2014/main" id="{74A19BCD-926C-D6AC-C0FF-62A0CD0329E9}"/>
              </a:ext>
            </a:extLst>
          </p:cNvPr>
          <p:cNvSpPr>
            <a:spLocks noChangeArrowheads="1"/>
          </p:cNvSpPr>
          <p:nvPr/>
        </p:nvSpPr>
        <p:spPr bwMode="auto">
          <a:xfrm>
            <a:off x="4129618" y="5211234"/>
            <a:ext cx="224367" cy="218017"/>
          </a:xfrm>
          <a:custGeom>
            <a:avLst/>
            <a:gdLst>
              <a:gd name="T0" fmla="*/ 100577777 w 356"/>
              <a:gd name="T1" fmla="*/ 50495893 h 347"/>
              <a:gd name="T2" fmla="*/ 100577777 w 356"/>
              <a:gd name="T3" fmla="*/ 50495893 h 347"/>
              <a:gd name="T4" fmla="*/ 55687058 w 356"/>
              <a:gd name="T5" fmla="*/ 95885773 h 347"/>
              <a:gd name="T6" fmla="*/ 100577777 w 356"/>
              <a:gd name="T7" fmla="*/ 140708109 h 347"/>
              <a:gd name="T8" fmla="*/ 146036474 w 356"/>
              <a:gd name="T9" fmla="*/ 95885773 h 347"/>
              <a:gd name="T10" fmla="*/ 100577777 w 356"/>
              <a:gd name="T11" fmla="*/ 50495893 h 347"/>
              <a:gd name="T12" fmla="*/ 100577777 w 356"/>
              <a:gd name="T13" fmla="*/ 125956197 h 347"/>
              <a:gd name="T14" fmla="*/ 100577777 w 356"/>
              <a:gd name="T15" fmla="*/ 125956197 h 347"/>
              <a:gd name="T16" fmla="*/ 70461147 w 356"/>
              <a:gd name="T17" fmla="*/ 95885773 h 347"/>
              <a:gd name="T18" fmla="*/ 100577777 w 356"/>
              <a:gd name="T19" fmla="*/ 70353818 h 347"/>
              <a:gd name="T20" fmla="*/ 130694406 w 356"/>
              <a:gd name="T21" fmla="*/ 95885773 h 347"/>
              <a:gd name="T22" fmla="*/ 100577777 w 356"/>
              <a:gd name="T23" fmla="*/ 125956197 h 347"/>
              <a:gd name="T24" fmla="*/ 14774089 w 356"/>
              <a:gd name="T25" fmla="*/ 85672802 h 347"/>
              <a:gd name="T26" fmla="*/ 14774089 w 356"/>
              <a:gd name="T27" fmla="*/ 85672802 h 347"/>
              <a:gd name="T28" fmla="*/ 0 w 356"/>
              <a:gd name="T29" fmla="*/ 95885773 h 347"/>
              <a:gd name="T30" fmla="*/ 14774089 w 356"/>
              <a:gd name="T31" fmla="*/ 110637212 h 347"/>
              <a:gd name="T32" fmla="*/ 30116630 w 356"/>
              <a:gd name="T33" fmla="*/ 95885773 h 347"/>
              <a:gd name="T34" fmla="*/ 14774089 w 356"/>
              <a:gd name="T35" fmla="*/ 85672802 h 347"/>
              <a:gd name="T36" fmla="*/ 171038923 w 356"/>
              <a:gd name="T37" fmla="*/ 30070423 h 347"/>
              <a:gd name="T38" fmla="*/ 171038923 w 356"/>
              <a:gd name="T39" fmla="*/ 30070423 h 347"/>
              <a:gd name="T40" fmla="*/ 151150654 w 356"/>
              <a:gd name="T41" fmla="*/ 30070423 h 347"/>
              <a:gd name="T42" fmla="*/ 151150654 w 356"/>
              <a:gd name="T43" fmla="*/ 50495893 h 347"/>
              <a:gd name="T44" fmla="*/ 165924743 w 356"/>
              <a:gd name="T45" fmla="*/ 45389407 h 347"/>
              <a:gd name="T46" fmla="*/ 171038923 w 356"/>
              <a:gd name="T47" fmla="*/ 30070423 h 347"/>
              <a:gd name="T48" fmla="*/ 186381465 w 356"/>
              <a:gd name="T49" fmla="*/ 85672802 h 347"/>
              <a:gd name="T50" fmla="*/ 186381465 w 356"/>
              <a:gd name="T51" fmla="*/ 85672802 h 347"/>
              <a:gd name="T52" fmla="*/ 171038923 w 356"/>
              <a:gd name="T53" fmla="*/ 95885773 h 347"/>
              <a:gd name="T54" fmla="*/ 186381465 w 356"/>
              <a:gd name="T55" fmla="*/ 110637212 h 347"/>
              <a:gd name="T56" fmla="*/ 201723532 w 356"/>
              <a:gd name="T57" fmla="*/ 95885773 h 347"/>
              <a:gd name="T58" fmla="*/ 186381465 w 356"/>
              <a:gd name="T59" fmla="*/ 85672802 h 347"/>
              <a:gd name="T60" fmla="*/ 100577777 w 356"/>
              <a:gd name="T61" fmla="*/ 165672046 h 347"/>
              <a:gd name="T62" fmla="*/ 100577777 w 356"/>
              <a:gd name="T63" fmla="*/ 165672046 h 347"/>
              <a:gd name="T64" fmla="*/ 90349416 w 356"/>
              <a:gd name="T65" fmla="*/ 181558575 h 347"/>
              <a:gd name="T66" fmla="*/ 100577777 w 356"/>
              <a:gd name="T67" fmla="*/ 196310014 h 347"/>
              <a:gd name="T68" fmla="*/ 110806138 w 356"/>
              <a:gd name="T69" fmla="*/ 181558575 h 347"/>
              <a:gd name="T70" fmla="*/ 100577777 w 356"/>
              <a:gd name="T71" fmla="*/ 165672046 h 347"/>
              <a:gd name="T72" fmla="*/ 34662357 w 356"/>
              <a:gd name="T73" fmla="*/ 150920607 h 347"/>
              <a:gd name="T74" fmla="*/ 34662357 w 356"/>
              <a:gd name="T75" fmla="*/ 150920607 h 347"/>
              <a:gd name="T76" fmla="*/ 30116630 w 356"/>
              <a:gd name="T77" fmla="*/ 165672046 h 347"/>
              <a:gd name="T78" fmla="*/ 50572878 w 356"/>
              <a:gd name="T79" fmla="*/ 165672046 h 347"/>
              <a:gd name="T80" fmla="*/ 50572878 w 356"/>
              <a:gd name="T81" fmla="*/ 145814121 h 347"/>
              <a:gd name="T82" fmla="*/ 34662357 w 356"/>
              <a:gd name="T83" fmla="*/ 150920607 h 347"/>
              <a:gd name="T84" fmla="*/ 30116630 w 356"/>
              <a:gd name="T85" fmla="*/ 30070423 h 347"/>
              <a:gd name="T86" fmla="*/ 30116630 w 356"/>
              <a:gd name="T87" fmla="*/ 30070423 h 347"/>
              <a:gd name="T88" fmla="*/ 30116630 w 356"/>
              <a:gd name="T89" fmla="*/ 45389407 h 347"/>
              <a:gd name="T90" fmla="*/ 50572878 w 356"/>
              <a:gd name="T91" fmla="*/ 50495893 h 347"/>
              <a:gd name="T92" fmla="*/ 50572878 w 356"/>
              <a:gd name="T93" fmla="*/ 30070423 h 347"/>
              <a:gd name="T94" fmla="*/ 30116630 w 356"/>
              <a:gd name="T95" fmla="*/ 30070423 h 347"/>
              <a:gd name="T96" fmla="*/ 151150654 w 356"/>
              <a:gd name="T97" fmla="*/ 165672046 h 347"/>
              <a:gd name="T98" fmla="*/ 151150654 w 356"/>
              <a:gd name="T99" fmla="*/ 165672046 h 347"/>
              <a:gd name="T100" fmla="*/ 171038923 w 356"/>
              <a:gd name="T101" fmla="*/ 165672046 h 347"/>
              <a:gd name="T102" fmla="*/ 165924743 w 356"/>
              <a:gd name="T103" fmla="*/ 150920607 h 347"/>
              <a:gd name="T104" fmla="*/ 151150654 w 356"/>
              <a:gd name="T105" fmla="*/ 145814121 h 347"/>
              <a:gd name="T106" fmla="*/ 151150654 w 356"/>
              <a:gd name="T107" fmla="*/ 165672046 h 347"/>
              <a:gd name="T108" fmla="*/ 100577777 w 356"/>
              <a:gd name="T109" fmla="*/ 25531482 h 347"/>
              <a:gd name="T110" fmla="*/ 100577777 w 356"/>
              <a:gd name="T111" fmla="*/ 25531482 h 347"/>
              <a:gd name="T112" fmla="*/ 110806138 w 356"/>
              <a:gd name="T113" fmla="*/ 10212498 h 347"/>
              <a:gd name="T114" fmla="*/ 100577777 w 356"/>
              <a:gd name="T115" fmla="*/ 0 h 347"/>
              <a:gd name="T116" fmla="*/ 90349416 w 356"/>
              <a:gd name="T117" fmla="*/ 10212498 h 347"/>
              <a:gd name="T118" fmla="*/ 100577777 w 356"/>
              <a:gd name="T119" fmla="*/ 25531482 h 34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56" h="347">
                <a:moveTo>
                  <a:pt x="177" y="89"/>
                </a:moveTo>
                <a:lnTo>
                  <a:pt x="177" y="89"/>
                </a:lnTo>
                <a:cubicBezTo>
                  <a:pt x="133" y="89"/>
                  <a:pt x="98" y="124"/>
                  <a:pt x="98" y="169"/>
                </a:cubicBezTo>
                <a:cubicBezTo>
                  <a:pt x="98" y="213"/>
                  <a:pt x="133" y="248"/>
                  <a:pt x="177" y="248"/>
                </a:cubicBezTo>
                <a:cubicBezTo>
                  <a:pt x="221" y="248"/>
                  <a:pt x="257" y="213"/>
                  <a:pt x="257" y="169"/>
                </a:cubicBezTo>
                <a:cubicBezTo>
                  <a:pt x="257" y="124"/>
                  <a:pt x="221" y="89"/>
                  <a:pt x="177" y="89"/>
                </a:cubicBezTo>
                <a:close/>
                <a:moveTo>
                  <a:pt x="177" y="222"/>
                </a:moveTo>
                <a:lnTo>
                  <a:pt x="177" y="222"/>
                </a:lnTo>
                <a:cubicBezTo>
                  <a:pt x="151" y="222"/>
                  <a:pt x="124" y="195"/>
                  <a:pt x="124" y="169"/>
                </a:cubicBezTo>
                <a:cubicBezTo>
                  <a:pt x="124" y="142"/>
                  <a:pt x="151" y="124"/>
                  <a:pt x="177" y="124"/>
                </a:cubicBezTo>
                <a:cubicBezTo>
                  <a:pt x="204" y="124"/>
                  <a:pt x="230" y="142"/>
                  <a:pt x="230" y="169"/>
                </a:cubicBezTo>
                <a:cubicBezTo>
                  <a:pt x="230" y="195"/>
                  <a:pt x="204" y="222"/>
                  <a:pt x="177" y="222"/>
                </a:cubicBezTo>
                <a:close/>
                <a:moveTo>
                  <a:pt x="26" y="151"/>
                </a:moveTo>
                <a:lnTo>
                  <a:pt x="26" y="151"/>
                </a:lnTo>
                <a:cubicBezTo>
                  <a:pt x="17" y="151"/>
                  <a:pt x="0" y="160"/>
                  <a:pt x="0" y="169"/>
                </a:cubicBezTo>
                <a:cubicBezTo>
                  <a:pt x="0" y="186"/>
                  <a:pt x="17" y="195"/>
                  <a:pt x="26" y="195"/>
                </a:cubicBezTo>
                <a:cubicBezTo>
                  <a:pt x="45" y="195"/>
                  <a:pt x="53" y="186"/>
                  <a:pt x="53" y="169"/>
                </a:cubicBezTo>
                <a:cubicBezTo>
                  <a:pt x="53" y="160"/>
                  <a:pt x="45" y="151"/>
                  <a:pt x="26" y="151"/>
                </a:cubicBezTo>
                <a:close/>
                <a:moveTo>
                  <a:pt x="301" y="53"/>
                </a:moveTo>
                <a:lnTo>
                  <a:pt x="301" y="53"/>
                </a:lnTo>
                <a:cubicBezTo>
                  <a:pt x="292" y="45"/>
                  <a:pt x="274" y="45"/>
                  <a:pt x="266" y="53"/>
                </a:cubicBezTo>
                <a:cubicBezTo>
                  <a:pt x="257" y="63"/>
                  <a:pt x="257" y="80"/>
                  <a:pt x="266" y="89"/>
                </a:cubicBezTo>
                <a:cubicBezTo>
                  <a:pt x="274" y="89"/>
                  <a:pt x="283" y="89"/>
                  <a:pt x="292" y="80"/>
                </a:cubicBezTo>
                <a:cubicBezTo>
                  <a:pt x="301" y="71"/>
                  <a:pt x="310" y="53"/>
                  <a:pt x="301" y="53"/>
                </a:cubicBezTo>
                <a:close/>
                <a:moveTo>
                  <a:pt x="328" y="151"/>
                </a:moveTo>
                <a:lnTo>
                  <a:pt x="328" y="151"/>
                </a:lnTo>
                <a:cubicBezTo>
                  <a:pt x="310" y="151"/>
                  <a:pt x="301" y="160"/>
                  <a:pt x="301" y="169"/>
                </a:cubicBezTo>
                <a:cubicBezTo>
                  <a:pt x="301" y="186"/>
                  <a:pt x="310" y="195"/>
                  <a:pt x="328" y="195"/>
                </a:cubicBezTo>
                <a:cubicBezTo>
                  <a:pt x="336" y="195"/>
                  <a:pt x="355" y="186"/>
                  <a:pt x="355" y="169"/>
                </a:cubicBezTo>
                <a:cubicBezTo>
                  <a:pt x="355" y="160"/>
                  <a:pt x="336" y="151"/>
                  <a:pt x="328" y="151"/>
                </a:cubicBezTo>
                <a:close/>
                <a:moveTo>
                  <a:pt x="177" y="292"/>
                </a:moveTo>
                <a:lnTo>
                  <a:pt x="177" y="292"/>
                </a:lnTo>
                <a:cubicBezTo>
                  <a:pt x="168" y="292"/>
                  <a:pt x="159" y="311"/>
                  <a:pt x="159" y="320"/>
                </a:cubicBezTo>
                <a:cubicBezTo>
                  <a:pt x="159" y="337"/>
                  <a:pt x="168" y="346"/>
                  <a:pt x="177" y="346"/>
                </a:cubicBezTo>
                <a:cubicBezTo>
                  <a:pt x="186" y="346"/>
                  <a:pt x="195" y="337"/>
                  <a:pt x="195" y="320"/>
                </a:cubicBezTo>
                <a:cubicBezTo>
                  <a:pt x="195" y="311"/>
                  <a:pt x="186" y="292"/>
                  <a:pt x="177" y="292"/>
                </a:cubicBezTo>
                <a:close/>
                <a:moveTo>
                  <a:pt x="61" y="266"/>
                </a:moveTo>
                <a:lnTo>
                  <a:pt x="61" y="266"/>
                </a:lnTo>
                <a:cubicBezTo>
                  <a:pt x="53" y="275"/>
                  <a:pt x="45" y="284"/>
                  <a:pt x="53" y="292"/>
                </a:cubicBezTo>
                <a:cubicBezTo>
                  <a:pt x="61" y="301"/>
                  <a:pt x="80" y="301"/>
                  <a:pt x="89" y="292"/>
                </a:cubicBezTo>
                <a:cubicBezTo>
                  <a:pt x="98" y="284"/>
                  <a:pt x="98" y="266"/>
                  <a:pt x="89" y="257"/>
                </a:cubicBezTo>
                <a:cubicBezTo>
                  <a:pt x="80" y="248"/>
                  <a:pt x="71" y="257"/>
                  <a:pt x="61" y="266"/>
                </a:cubicBezTo>
                <a:close/>
                <a:moveTo>
                  <a:pt x="53" y="53"/>
                </a:moveTo>
                <a:lnTo>
                  <a:pt x="53" y="53"/>
                </a:lnTo>
                <a:cubicBezTo>
                  <a:pt x="45" y="63"/>
                  <a:pt x="45" y="71"/>
                  <a:pt x="53" y="80"/>
                </a:cubicBezTo>
                <a:cubicBezTo>
                  <a:pt x="71" y="89"/>
                  <a:pt x="80" y="98"/>
                  <a:pt x="89" y="89"/>
                </a:cubicBezTo>
                <a:cubicBezTo>
                  <a:pt x="98" y="80"/>
                  <a:pt x="98" y="63"/>
                  <a:pt x="89" y="53"/>
                </a:cubicBezTo>
                <a:cubicBezTo>
                  <a:pt x="80" y="45"/>
                  <a:pt x="61" y="45"/>
                  <a:pt x="53" y="53"/>
                </a:cubicBezTo>
                <a:close/>
                <a:moveTo>
                  <a:pt x="266" y="292"/>
                </a:moveTo>
                <a:lnTo>
                  <a:pt x="266" y="292"/>
                </a:lnTo>
                <a:cubicBezTo>
                  <a:pt x="274" y="301"/>
                  <a:pt x="292" y="301"/>
                  <a:pt x="301" y="292"/>
                </a:cubicBezTo>
                <a:cubicBezTo>
                  <a:pt x="310" y="284"/>
                  <a:pt x="310" y="275"/>
                  <a:pt x="292" y="266"/>
                </a:cubicBezTo>
                <a:cubicBezTo>
                  <a:pt x="283" y="257"/>
                  <a:pt x="274" y="248"/>
                  <a:pt x="266" y="257"/>
                </a:cubicBezTo>
                <a:cubicBezTo>
                  <a:pt x="257" y="266"/>
                  <a:pt x="257" y="284"/>
                  <a:pt x="266" y="292"/>
                </a:cubicBezTo>
                <a:close/>
                <a:moveTo>
                  <a:pt x="177" y="45"/>
                </a:moveTo>
                <a:lnTo>
                  <a:pt x="177" y="45"/>
                </a:lnTo>
                <a:cubicBezTo>
                  <a:pt x="186" y="45"/>
                  <a:pt x="195" y="36"/>
                  <a:pt x="195" y="18"/>
                </a:cubicBezTo>
                <a:cubicBezTo>
                  <a:pt x="195" y="9"/>
                  <a:pt x="186" y="0"/>
                  <a:pt x="177" y="0"/>
                </a:cubicBezTo>
                <a:cubicBezTo>
                  <a:pt x="168" y="0"/>
                  <a:pt x="159" y="9"/>
                  <a:pt x="159" y="18"/>
                </a:cubicBezTo>
                <a:cubicBezTo>
                  <a:pt x="159" y="36"/>
                  <a:pt x="168" y="45"/>
                  <a:pt x="177" y="45"/>
                </a:cubicBezTo>
                <a:close/>
              </a:path>
            </a:pathLst>
          </a:custGeom>
          <a:solidFill>
            <a:srgbClr val="002957"/>
          </a:solidFill>
          <a:ln>
            <a:noFill/>
          </a:ln>
        </p:spPr>
        <p:txBody>
          <a:bodyPr wrap="none" lIns="121899" tIns="60949" rIns="121899" bIns="60949" anchor="ctr"/>
          <a:lstStyle/>
          <a:p>
            <a:endParaRPr lang="nb-NO" sz="2400"/>
          </a:p>
        </p:txBody>
      </p:sp>
      <p:sp>
        <p:nvSpPr>
          <p:cNvPr id="99403" name="Freeform 84">
            <a:extLst>
              <a:ext uri="{FF2B5EF4-FFF2-40B4-BE49-F238E27FC236}">
                <a16:creationId xmlns:a16="http://schemas.microsoft.com/office/drawing/2014/main" id="{9B8B3D2C-AACC-0534-AF16-7B699ADEF888}"/>
              </a:ext>
            </a:extLst>
          </p:cNvPr>
          <p:cNvSpPr>
            <a:spLocks noChangeArrowheads="1"/>
          </p:cNvSpPr>
          <p:nvPr/>
        </p:nvSpPr>
        <p:spPr bwMode="auto">
          <a:xfrm>
            <a:off x="4709584" y="5162551"/>
            <a:ext cx="313267" cy="311149"/>
          </a:xfrm>
          <a:custGeom>
            <a:avLst/>
            <a:gdLst>
              <a:gd name="T0" fmla="*/ 264318376 w 497"/>
              <a:gd name="T1" fmla="*/ 128971682 h 498"/>
              <a:gd name="T2" fmla="*/ 239521014 w 497"/>
              <a:gd name="T3" fmla="*/ 139021636 h 498"/>
              <a:gd name="T4" fmla="*/ 264318376 w 497"/>
              <a:gd name="T5" fmla="*/ 153537560 h 498"/>
              <a:gd name="T6" fmla="*/ 264318376 w 497"/>
              <a:gd name="T7" fmla="*/ 128971682 h 498"/>
              <a:gd name="T8" fmla="*/ 139204049 w 497"/>
              <a:gd name="T9" fmla="*/ 64764758 h 498"/>
              <a:gd name="T10" fmla="*/ 139204049 w 497"/>
              <a:gd name="T11" fmla="*/ 218302788 h 498"/>
              <a:gd name="T12" fmla="*/ 139204049 w 497"/>
              <a:gd name="T13" fmla="*/ 64764758 h 498"/>
              <a:gd name="T14" fmla="*/ 139204049 w 497"/>
              <a:gd name="T15" fmla="*/ 193178135 h 498"/>
              <a:gd name="T16" fmla="*/ 139204049 w 497"/>
              <a:gd name="T17" fmla="*/ 84306363 h 498"/>
              <a:gd name="T18" fmla="*/ 139204049 w 497"/>
              <a:gd name="T19" fmla="*/ 193178135 h 498"/>
              <a:gd name="T20" fmla="*/ 40014129 w 497"/>
              <a:gd name="T21" fmla="*/ 139021636 h 498"/>
              <a:gd name="T22" fmla="*/ 14653008 w 497"/>
              <a:gd name="T23" fmla="*/ 128971682 h 498"/>
              <a:gd name="T24" fmla="*/ 14653008 w 497"/>
              <a:gd name="T25" fmla="*/ 153537560 h 498"/>
              <a:gd name="T26" fmla="*/ 40014129 w 497"/>
              <a:gd name="T27" fmla="*/ 139021636 h 498"/>
              <a:gd name="T28" fmla="*/ 139204049 w 497"/>
              <a:gd name="T29" fmla="*/ 44665318 h 498"/>
              <a:gd name="T30" fmla="*/ 149348403 w 497"/>
              <a:gd name="T31" fmla="*/ 15074698 h 498"/>
              <a:gd name="T32" fmla="*/ 129622982 w 497"/>
              <a:gd name="T33" fmla="*/ 15074698 h 498"/>
              <a:gd name="T34" fmla="*/ 139204049 w 497"/>
              <a:gd name="T35" fmla="*/ 44665318 h 498"/>
              <a:gd name="T36" fmla="*/ 139204049 w 497"/>
              <a:gd name="T37" fmla="*/ 237843923 h 498"/>
              <a:gd name="T38" fmla="*/ 129622982 w 497"/>
              <a:gd name="T39" fmla="*/ 262409801 h 498"/>
              <a:gd name="T40" fmla="*/ 149348403 w 497"/>
              <a:gd name="T41" fmla="*/ 262409801 h 498"/>
              <a:gd name="T42" fmla="*/ 139204049 w 497"/>
              <a:gd name="T43" fmla="*/ 237843923 h 498"/>
              <a:gd name="T44" fmla="*/ 244592955 w 497"/>
              <a:gd name="T45" fmla="*/ 54715273 h 498"/>
              <a:gd name="T46" fmla="*/ 224304247 w 497"/>
              <a:gd name="T47" fmla="*/ 40198880 h 498"/>
              <a:gd name="T48" fmla="*/ 214159893 w 497"/>
              <a:gd name="T49" fmla="*/ 64764758 h 498"/>
              <a:gd name="T50" fmla="*/ 244592955 w 497"/>
              <a:gd name="T51" fmla="*/ 54715273 h 498"/>
              <a:gd name="T52" fmla="*/ 44522783 w 497"/>
              <a:gd name="T53" fmla="*/ 218302788 h 498"/>
              <a:gd name="T54" fmla="*/ 34378429 w 497"/>
              <a:gd name="T55" fmla="*/ 242868666 h 498"/>
              <a:gd name="T56" fmla="*/ 59739078 w 497"/>
              <a:gd name="T57" fmla="*/ 232819180 h 498"/>
              <a:gd name="T58" fmla="*/ 44522783 w 497"/>
              <a:gd name="T59" fmla="*/ 218302788 h 498"/>
              <a:gd name="T60" fmla="*/ 54667137 w 497"/>
              <a:gd name="T61" fmla="*/ 40198880 h 498"/>
              <a:gd name="T62" fmla="*/ 34378429 w 497"/>
              <a:gd name="T63" fmla="*/ 54715273 h 498"/>
              <a:gd name="T64" fmla="*/ 64811491 w 497"/>
              <a:gd name="T65" fmla="*/ 64764758 h 498"/>
              <a:gd name="T66" fmla="*/ 54667137 w 497"/>
              <a:gd name="T67" fmla="*/ 40198880 h 498"/>
              <a:gd name="T68" fmla="*/ 214159893 w 497"/>
              <a:gd name="T69" fmla="*/ 232819180 h 498"/>
              <a:gd name="T70" fmla="*/ 244592955 w 497"/>
              <a:gd name="T71" fmla="*/ 242868666 h 498"/>
              <a:gd name="T72" fmla="*/ 234448601 w 497"/>
              <a:gd name="T73" fmla="*/ 218302788 h 498"/>
              <a:gd name="T74" fmla="*/ 214159893 w 497"/>
              <a:gd name="T75" fmla="*/ 232819180 h 4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98">
                <a:moveTo>
                  <a:pt x="469" y="231"/>
                </a:moveTo>
                <a:lnTo>
                  <a:pt x="469" y="231"/>
                </a:lnTo>
                <a:cubicBezTo>
                  <a:pt x="469" y="231"/>
                  <a:pt x="451" y="231"/>
                  <a:pt x="443" y="231"/>
                </a:cubicBezTo>
                <a:cubicBezTo>
                  <a:pt x="434" y="231"/>
                  <a:pt x="425" y="240"/>
                  <a:pt x="425" y="249"/>
                </a:cubicBezTo>
                <a:cubicBezTo>
                  <a:pt x="425" y="266"/>
                  <a:pt x="434" y="275"/>
                  <a:pt x="443" y="275"/>
                </a:cubicBezTo>
                <a:cubicBezTo>
                  <a:pt x="451" y="275"/>
                  <a:pt x="469" y="275"/>
                  <a:pt x="469" y="275"/>
                </a:cubicBezTo>
                <a:cubicBezTo>
                  <a:pt x="487" y="275"/>
                  <a:pt x="496" y="266"/>
                  <a:pt x="496" y="249"/>
                </a:cubicBezTo>
                <a:cubicBezTo>
                  <a:pt x="496" y="240"/>
                  <a:pt x="487" y="231"/>
                  <a:pt x="469" y="231"/>
                </a:cubicBezTo>
                <a:close/>
                <a:moveTo>
                  <a:pt x="247" y="116"/>
                </a:moveTo>
                <a:lnTo>
                  <a:pt x="247" y="116"/>
                </a:lnTo>
                <a:cubicBezTo>
                  <a:pt x="168" y="116"/>
                  <a:pt x="115" y="178"/>
                  <a:pt x="115" y="249"/>
                </a:cubicBezTo>
                <a:cubicBezTo>
                  <a:pt x="115" y="328"/>
                  <a:pt x="168" y="391"/>
                  <a:pt x="247" y="391"/>
                </a:cubicBezTo>
                <a:cubicBezTo>
                  <a:pt x="327" y="391"/>
                  <a:pt x="380" y="328"/>
                  <a:pt x="380" y="249"/>
                </a:cubicBezTo>
                <a:cubicBezTo>
                  <a:pt x="380" y="178"/>
                  <a:pt x="327" y="116"/>
                  <a:pt x="247" y="116"/>
                </a:cubicBezTo>
                <a:close/>
                <a:moveTo>
                  <a:pt x="247" y="346"/>
                </a:moveTo>
                <a:lnTo>
                  <a:pt x="247" y="346"/>
                </a:lnTo>
                <a:cubicBezTo>
                  <a:pt x="194" y="346"/>
                  <a:pt x="150" y="302"/>
                  <a:pt x="150" y="249"/>
                </a:cubicBezTo>
                <a:cubicBezTo>
                  <a:pt x="150" y="196"/>
                  <a:pt x="194" y="151"/>
                  <a:pt x="247" y="151"/>
                </a:cubicBezTo>
                <a:cubicBezTo>
                  <a:pt x="300" y="151"/>
                  <a:pt x="345" y="196"/>
                  <a:pt x="345" y="249"/>
                </a:cubicBezTo>
                <a:cubicBezTo>
                  <a:pt x="345" y="302"/>
                  <a:pt x="300" y="346"/>
                  <a:pt x="247" y="346"/>
                </a:cubicBezTo>
                <a:close/>
                <a:moveTo>
                  <a:pt x="71" y="249"/>
                </a:moveTo>
                <a:lnTo>
                  <a:pt x="71" y="249"/>
                </a:lnTo>
                <a:cubicBezTo>
                  <a:pt x="71" y="240"/>
                  <a:pt x="61" y="231"/>
                  <a:pt x="53" y="231"/>
                </a:cubicBezTo>
                <a:cubicBezTo>
                  <a:pt x="44" y="231"/>
                  <a:pt x="26" y="231"/>
                  <a:pt x="26" y="231"/>
                </a:cubicBezTo>
                <a:cubicBezTo>
                  <a:pt x="8" y="231"/>
                  <a:pt x="0" y="240"/>
                  <a:pt x="0" y="249"/>
                </a:cubicBezTo>
                <a:cubicBezTo>
                  <a:pt x="0" y="266"/>
                  <a:pt x="8" y="275"/>
                  <a:pt x="26" y="275"/>
                </a:cubicBezTo>
                <a:cubicBezTo>
                  <a:pt x="26" y="275"/>
                  <a:pt x="44" y="275"/>
                  <a:pt x="53" y="275"/>
                </a:cubicBezTo>
                <a:cubicBezTo>
                  <a:pt x="61" y="275"/>
                  <a:pt x="71" y="266"/>
                  <a:pt x="71" y="249"/>
                </a:cubicBezTo>
                <a:close/>
                <a:moveTo>
                  <a:pt x="247" y="80"/>
                </a:moveTo>
                <a:lnTo>
                  <a:pt x="247" y="80"/>
                </a:lnTo>
                <a:cubicBezTo>
                  <a:pt x="256" y="80"/>
                  <a:pt x="265" y="62"/>
                  <a:pt x="265" y="53"/>
                </a:cubicBezTo>
                <a:cubicBezTo>
                  <a:pt x="265" y="45"/>
                  <a:pt x="265" y="36"/>
                  <a:pt x="265" y="27"/>
                </a:cubicBezTo>
                <a:cubicBezTo>
                  <a:pt x="265" y="18"/>
                  <a:pt x="256" y="0"/>
                  <a:pt x="247" y="0"/>
                </a:cubicBezTo>
                <a:cubicBezTo>
                  <a:pt x="239" y="0"/>
                  <a:pt x="230" y="18"/>
                  <a:pt x="230" y="27"/>
                </a:cubicBezTo>
                <a:cubicBezTo>
                  <a:pt x="230" y="36"/>
                  <a:pt x="230" y="45"/>
                  <a:pt x="230" y="53"/>
                </a:cubicBezTo>
                <a:cubicBezTo>
                  <a:pt x="230" y="62"/>
                  <a:pt x="239" y="80"/>
                  <a:pt x="247" y="80"/>
                </a:cubicBezTo>
                <a:close/>
                <a:moveTo>
                  <a:pt x="247" y="426"/>
                </a:moveTo>
                <a:lnTo>
                  <a:pt x="247" y="426"/>
                </a:lnTo>
                <a:cubicBezTo>
                  <a:pt x="239" y="426"/>
                  <a:pt x="230" y="435"/>
                  <a:pt x="230" y="453"/>
                </a:cubicBezTo>
                <a:lnTo>
                  <a:pt x="230" y="470"/>
                </a:lnTo>
                <a:cubicBezTo>
                  <a:pt x="230" y="488"/>
                  <a:pt x="239" y="497"/>
                  <a:pt x="247" y="497"/>
                </a:cubicBezTo>
                <a:cubicBezTo>
                  <a:pt x="256" y="497"/>
                  <a:pt x="265" y="488"/>
                  <a:pt x="265" y="470"/>
                </a:cubicBezTo>
                <a:lnTo>
                  <a:pt x="265" y="453"/>
                </a:lnTo>
                <a:cubicBezTo>
                  <a:pt x="265" y="435"/>
                  <a:pt x="256" y="426"/>
                  <a:pt x="247" y="426"/>
                </a:cubicBezTo>
                <a:close/>
                <a:moveTo>
                  <a:pt x="434" y="98"/>
                </a:moveTo>
                <a:lnTo>
                  <a:pt x="434" y="98"/>
                </a:lnTo>
                <a:cubicBezTo>
                  <a:pt x="443" y="89"/>
                  <a:pt x="443" y="72"/>
                  <a:pt x="434" y="62"/>
                </a:cubicBezTo>
                <a:cubicBezTo>
                  <a:pt x="425" y="53"/>
                  <a:pt x="416" y="62"/>
                  <a:pt x="398" y="72"/>
                </a:cubicBezTo>
                <a:cubicBezTo>
                  <a:pt x="398" y="72"/>
                  <a:pt x="390" y="80"/>
                  <a:pt x="380" y="89"/>
                </a:cubicBezTo>
                <a:cubicBezTo>
                  <a:pt x="372" y="98"/>
                  <a:pt x="372" y="107"/>
                  <a:pt x="380" y="116"/>
                </a:cubicBezTo>
                <a:cubicBezTo>
                  <a:pt x="390" y="125"/>
                  <a:pt x="407" y="125"/>
                  <a:pt x="416" y="116"/>
                </a:cubicBezTo>
                <a:cubicBezTo>
                  <a:pt x="416" y="107"/>
                  <a:pt x="425" y="98"/>
                  <a:pt x="434" y="98"/>
                </a:cubicBezTo>
                <a:close/>
                <a:moveTo>
                  <a:pt x="79" y="391"/>
                </a:moveTo>
                <a:lnTo>
                  <a:pt x="79" y="391"/>
                </a:lnTo>
                <a:cubicBezTo>
                  <a:pt x="79" y="391"/>
                  <a:pt x="71" y="400"/>
                  <a:pt x="61" y="408"/>
                </a:cubicBezTo>
                <a:cubicBezTo>
                  <a:pt x="53" y="417"/>
                  <a:pt x="53" y="426"/>
                  <a:pt x="61" y="435"/>
                </a:cubicBezTo>
                <a:cubicBezTo>
                  <a:pt x="71" y="444"/>
                  <a:pt x="79" y="444"/>
                  <a:pt x="97" y="435"/>
                </a:cubicBezTo>
                <a:lnTo>
                  <a:pt x="106" y="417"/>
                </a:lnTo>
                <a:cubicBezTo>
                  <a:pt x="124" y="408"/>
                  <a:pt x="124" y="391"/>
                  <a:pt x="115" y="381"/>
                </a:cubicBezTo>
                <a:cubicBezTo>
                  <a:pt x="106" y="381"/>
                  <a:pt x="88" y="381"/>
                  <a:pt x="79" y="391"/>
                </a:cubicBezTo>
                <a:close/>
                <a:moveTo>
                  <a:pt x="97" y="72"/>
                </a:moveTo>
                <a:lnTo>
                  <a:pt x="97" y="72"/>
                </a:lnTo>
                <a:cubicBezTo>
                  <a:pt x="79" y="62"/>
                  <a:pt x="71" y="53"/>
                  <a:pt x="61" y="62"/>
                </a:cubicBezTo>
                <a:cubicBezTo>
                  <a:pt x="53" y="72"/>
                  <a:pt x="53" y="89"/>
                  <a:pt x="61" y="98"/>
                </a:cubicBezTo>
                <a:cubicBezTo>
                  <a:pt x="71" y="98"/>
                  <a:pt x="79" y="107"/>
                  <a:pt x="79" y="116"/>
                </a:cubicBezTo>
                <a:cubicBezTo>
                  <a:pt x="88" y="125"/>
                  <a:pt x="106" y="125"/>
                  <a:pt x="115" y="116"/>
                </a:cubicBezTo>
                <a:cubicBezTo>
                  <a:pt x="124" y="107"/>
                  <a:pt x="124" y="98"/>
                  <a:pt x="106" y="89"/>
                </a:cubicBezTo>
                <a:cubicBezTo>
                  <a:pt x="106" y="80"/>
                  <a:pt x="97" y="72"/>
                  <a:pt x="97" y="72"/>
                </a:cubicBezTo>
                <a:close/>
                <a:moveTo>
                  <a:pt x="380" y="417"/>
                </a:moveTo>
                <a:lnTo>
                  <a:pt x="380" y="417"/>
                </a:lnTo>
                <a:cubicBezTo>
                  <a:pt x="390" y="417"/>
                  <a:pt x="398" y="435"/>
                  <a:pt x="398" y="435"/>
                </a:cubicBezTo>
                <a:cubicBezTo>
                  <a:pt x="416" y="444"/>
                  <a:pt x="425" y="444"/>
                  <a:pt x="434" y="435"/>
                </a:cubicBezTo>
                <a:cubicBezTo>
                  <a:pt x="443" y="426"/>
                  <a:pt x="443" y="417"/>
                  <a:pt x="434" y="408"/>
                </a:cubicBezTo>
                <a:cubicBezTo>
                  <a:pt x="425" y="400"/>
                  <a:pt x="416" y="391"/>
                  <a:pt x="416" y="391"/>
                </a:cubicBezTo>
                <a:cubicBezTo>
                  <a:pt x="407" y="381"/>
                  <a:pt x="390" y="381"/>
                  <a:pt x="380" y="381"/>
                </a:cubicBezTo>
                <a:cubicBezTo>
                  <a:pt x="372" y="391"/>
                  <a:pt x="372" y="408"/>
                  <a:pt x="380" y="417"/>
                </a:cubicBezTo>
                <a:close/>
              </a:path>
            </a:pathLst>
          </a:custGeom>
          <a:solidFill>
            <a:srgbClr val="002957"/>
          </a:solidFill>
          <a:ln>
            <a:noFill/>
          </a:ln>
        </p:spPr>
        <p:txBody>
          <a:bodyPr wrap="none" lIns="121899" tIns="60949" rIns="121899" bIns="60949" anchor="ctr"/>
          <a:lstStyle/>
          <a:p>
            <a:endParaRPr lang="nb-NO" sz="2400"/>
          </a:p>
        </p:txBody>
      </p:sp>
      <p:sp>
        <p:nvSpPr>
          <p:cNvPr id="99404" name="Freeform 85">
            <a:extLst>
              <a:ext uri="{FF2B5EF4-FFF2-40B4-BE49-F238E27FC236}">
                <a16:creationId xmlns:a16="http://schemas.microsoft.com/office/drawing/2014/main" id="{B008BB7A-65E3-AB5A-E4EB-1E85EF04DE26}"/>
              </a:ext>
            </a:extLst>
          </p:cNvPr>
          <p:cNvSpPr>
            <a:spLocks noChangeArrowheads="1"/>
          </p:cNvSpPr>
          <p:nvPr/>
        </p:nvSpPr>
        <p:spPr bwMode="auto">
          <a:xfrm>
            <a:off x="351367" y="2683934"/>
            <a:ext cx="281517" cy="275167"/>
          </a:xfrm>
          <a:custGeom>
            <a:avLst/>
            <a:gdLst>
              <a:gd name="T0" fmla="*/ 252487672 w 444"/>
              <a:gd name="T1" fmla="*/ 91621186 h 435"/>
              <a:gd name="T2" fmla="*/ 161865681 w 444"/>
              <a:gd name="T3" fmla="*/ 91621186 h 435"/>
              <a:gd name="T4" fmla="*/ 126528727 w 444"/>
              <a:gd name="T5" fmla="*/ 0 h 435"/>
              <a:gd name="T6" fmla="*/ 91191773 w 444"/>
              <a:gd name="T7" fmla="*/ 91621186 h 435"/>
              <a:gd name="T8" fmla="*/ 0 w 444"/>
              <a:gd name="T9" fmla="*/ 91621186 h 435"/>
              <a:gd name="T10" fmla="*/ 75803375 w 444"/>
              <a:gd name="T11" fmla="*/ 147516001 h 435"/>
              <a:gd name="T12" fmla="*/ 50155570 w 444"/>
              <a:gd name="T13" fmla="*/ 250086031 h 435"/>
              <a:gd name="T14" fmla="*/ 126528727 w 444"/>
              <a:gd name="T15" fmla="*/ 188428667 h 435"/>
              <a:gd name="T16" fmla="*/ 201761845 w 444"/>
              <a:gd name="T17" fmla="*/ 250086031 h 435"/>
              <a:gd name="T18" fmla="*/ 176684297 w 444"/>
              <a:gd name="T19" fmla="*/ 147516001 h 435"/>
              <a:gd name="T20" fmla="*/ 252487672 w 444"/>
              <a:gd name="T21" fmla="*/ 91621186 h 435"/>
              <a:gd name="T22" fmla="*/ 126528727 w 444"/>
              <a:gd name="T23" fmla="*/ 163074406 h 435"/>
              <a:gd name="T24" fmla="*/ 80363058 w 444"/>
              <a:gd name="T25" fmla="*/ 198225000 h 435"/>
              <a:gd name="T26" fmla="*/ 100880922 w 444"/>
              <a:gd name="T27" fmla="*/ 147516001 h 435"/>
              <a:gd name="T28" fmla="*/ 60414502 w 444"/>
              <a:gd name="T29" fmla="*/ 111789630 h 435"/>
              <a:gd name="T30" fmla="*/ 111140329 w 444"/>
              <a:gd name="T31" fmla="*/ 116975924 h 435"/>
              <a:gd name="T32" fmla="*/ 126528727 w 444"/>
              <a:gd name="T33" fmla="*/ 55894815 h 435"/>
              <a:gd name="T34" fmla="*/ 141347343 w 444"/>
              <a:gd name="T35" fmla="*/ 116975924 h 435"/>
              <a:gd name="T36" fmla="*/ 192072695 w 444"/>
              <a:gd name="T37" fmla="*/ 111789630 h 435"/>
              <a:gd name="T38" fmla="*/ 151606275 w 444"/>
              <a:gd name="T39" fmla="*/ 147516001 h 435"/>
              <a:gd name="T40" fmla="*/ 166995147 w 444"/>
              <a:gd name="T41" fmla="*/ 198225000 h 435"/>
              <a:gd name="T42" fmla="*/ 126528727 w 444"/>
              <a:gd name="T43" fmla="*/ 163074406 h 43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44" h="435">
                <a:moveTo>
                  <a:pt x="443" y="159"/>
                </a:moveTo>
                <a:lnTo>
                  <a:pt x="284" y="159"/>
                </a:lnTo>
                <a:lnTo>
                  <a:pt x="222" y="0"/>
                </a:lnTo>
                <a:lnTo>
                  <a:pt x="160" y="159"/>
                </a:lnTo>
                <a:lnTo>
                  <a:pt x="0" y="159"/>
                </a:lnTo>
                <a:lnTo>
                  <a:pt x="133" y="256"/>
                </a:lnTo>
                <a:lnTo>
                  <a:pt x="88" y="434"/>
                </a:lnTo>
                <a:lnTo>
                  <a:pt x="222" y="327"/>
                </a:lnTo>
                <a:lnTo>
                  <a:pt x="354" y="434"/>
                </a:lnTo>
                <a:lnTo>
                  <a:pt x="310" y="256"/>
                </a:lnTo>
                <a:lnTo>
                  <a:pt x="443" y="159"/>
                </a:lnTo>
                <a:close/>
                <a:moveTo>
                  <a:pt x="222" y="283"/>
                </a:moveTo>
                <a:lnTo>
                  <a:pt x="141" y="344"/>
                </a:lnTo>
                <a:lnTo>
                  <a:pt x="177" y="256"/>
                </a:lnTo>
                <a:lnTo>
                  <a:pt x="106" y="194"/>
                </a:lnTo>
                <a:lnTo>
                  <a:pt x="195" y="203"/>
                </a:lnTo>
                <a:lnTo>
                  <a:pt x="222" y="97"/>
                </a:lnTo>
                <a:lnTo>
                  <a:pt x="248" y="203"/>
                </a:lnTo>
                <a:lnTo>
                  <a:pt x="337" y="194"/>
                </a:lnTo>
                <a:lnTo>
                  <a:pt x="266" y="256"/>
                </a:lnTo>
                <a:lnTo>
                  <a:pt x="293" y="344"/>
                </a:lnTo>
                <a:lnTo>
                  <a:pt x="222" y="283"/>
                </a:lnTo>
                <a:close/>
              </a:path>
            </a:pathLst>
          </a:custGeom>
          <a:solidFill>
            <a:srgbClr val="002957"/>
          </a:solidFill>
          <a:ln>
            <a:noFill/>
          </a:ln>
        </p:spPr>
        <p:txBody>
          <a:bodyPr wrap="none" lIns="121899" tIns="60949" rIns="121899" bIns="60949" anchor="ctr"/>
          <a:lstStyle/>
          <a:p>
            <a:endParaRPr lang="nb-NO" sz="2400"/>
          </a:p>
        </p:txBody>
      </p:sp>
      <p:sp>
        <p:nvSpPr>
          <p:cNvPr id="99405" name="Freeform 86">
            <a:extLst>
              <a:ext uri="{FF2B5EF4-FFF2-40B4-BE49-F238E27FC236}">
                <a16:creationId xmlns:a16="http://schemas.microsoft.com/office/drawing/2014/main" id="{6EDC031A-B8EF-C147-6F06-A970D49FB98E}"/>
              </a:ext>
            </a:extLst>
          </p:cNvPr>
          <p:cNvSpPr>
            <a:spLocks noChangeArrowheads="1"/>
          </p:cNvSpPr>
          <p:nvPr/>
        </p:nvSpPr>
        <p:spPr bwMode="auto">
          <a:xfrm>
            <a:off x="8475134" y="2080684"/>
            <a:ext cx="277284" cy="226483"/>
          </a:xfrm>
          <a:custGeom>
            <a:avLst/>
            <a:gdLst>
              <a:gd name="T0" fmla="*/ 219800345 w 443"/>
              <a:gd name="T1" fmla="*/ 20608854 h 356"/>
              <a:gd name="T2" fmla="*/ 219800345 w 443"/>
              <a:gd name="T3" fmla="*/ 20608854 h 356"/>
              <a:gd name="T4" fmla="*/ 136408750 w 443"/>
              <a:gd name="T5" fmla="*/ 20608854 h 356"/>
              <a:gd name="T6" fmla="*/ 122049762 w 443"/>
              <a:gd name="T7" fmla="*/ 35493027 h 356"/>
              <a:gd name="T8" fmla="*/ 107138775 w 443"/>
              <a:gd name="T9" fmla="*/ 20608854 h 356"/>
              <a:gd name="T10" fmla="*/ 24299646 w 443"/>
              <a:gd name="T11" fmla="*/ 20608854 h 356"/>
              <a:gd name="T12" fmla="*/ 24299646 w 443"/>
              <a:gd name="T13" fmla="*/ 106479557 h 356"/>
              <a:gd name="T14" fmla="*/ 122049762 w 443"/>
              <a:gd name="T15" fmla="*/ 203226679 h 356"/>
              <a:gd name="T16" fmla="*/ 219800345 w 443"/>
              <a:gd name="T17" fmla="*/ 106479557 h 356"/>
              <a:gd name="T18" fmla="*/ 219800345 w 443"/>
              <a:gd name="T19" fmla="*/ 20608854 h 356"/>
              <a:gd name="T20" fmla="*/ 205441357 w 443"/>
              <a:gd name="T21" fmla="*/ 91594909 h 356"/>
              <a:gd name="T22" fmla="*/ 205441357 w 443"/>
              <a:gd name="T23" fmla="*/ 91594909 h 356"/>
              <a:gd name="T24" fmla="*/ 122049762 w 443"/>
              <a:gd name="T25" fmla="*/ 172313398 h 356"/>
              <a:gd name="T26" fmla="*/ 38658167 w 443"/>
              <a:gd name="T27" fmla="*/ 91594909 h 356"/>
              <a:gd name="T28" fmla="*/ 24299646 w 443"/>
              <a:gd name="T29" fmla="*/ 66406309 h 356"/>
              <a:gd name="T30" fmla="*/ 38658167 w 443"/>
              <a:gd name="T31" fmla="*/ 35493027 h 356"/>
              <a:gd name="T32" fmla="*/ 63510279 w 443"/>
              <a:gd name="T33" fmla="*/ 25761068 h 356"/>
              <a:gd name="T34" fmla="*/ 92779787 w 443"/>
              <a:gd name="T35" fmla="*/ 40645241 h 356"/>
              <a:gd name="T36" fmla="*/ 122049762 w 443"/>
              <a:gd name="T37" fmla="*/ 66406309 h 356"/>
              <a:gd name="T38" fmla="*/ 151872203 w 443"/>
              <a:gd name="T39" fmla="*/ 40645241 h 356"/>
              <a:gd name="T40" fmla="*/ 181141711 w 443"/>
              <a:gd name="T41" fmla="*/ 25761068 h 356"/>
              <a:gd name="T42" fmla="*/ 205441357 w 443"/>
              <a:gd name="T43" fmla="*/ 35493027 h 356"/>
              <a:gd name="T44" fmla="*/ 219800345 w 443"/>
              <a:gd name="T45" fmla="*/ 66406309 h 356"/>
              <a:gd name="T46" fmla="*/ 205441357 w 443"/>
              <a:gd name="T47" fmla="*/ 91594909 h 35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43" h="356">
                <a:moveTo>
                  <a:pt x="398" y="36"/>
                </a:moveTo>
                <a:lnTo>
                  <a:pt x="398" y="36"/>
                </a:lnTo>
                <a:cubicBezTo>
                  <a:pt x="354" y="0"/>
                  <a:pt x="292" y="0"/>
                  <a:pt x="247" y="36"/>
                </a:cubicBezTo>
                <a:cubicBezTo>
                  <a:pt x="221" y="62"/>
                  <a:pt x="221" y="62"/>
                  <a:pt x="221" y="62"/>
                </a:cubicBezTo>
                <a:cubicBezTo>
                  <a:pt x="194" y="36"/>
                  <a:pt x="194" y="36"/>
                  <a:pt x="194" y="36"/>
                </a:cubicBezTo>
                <a:cubicBezTo>
                  <a:pt x="150" y="0"/>
                  <a:pt x="88" y="0"/>
                  <a:pt x="44" y="36"/>
                </a:cubicBezTo>
                <a:cubicBezTo>
                  <a:pt x="0" y="80"/>
                  <a:pt x="0" y="151"/>
                  <a:pt x="44" y="186"/>
                </a:cubicBezTo>
                <a:cubicBezTo>
                  <a:pt x="221" y="355"/>
                  <a:pt x="221" y="355"/>
                  <a:pt x="221" y="355"/>
                </a:cubicBezTo>
                <a:cubicBezTo>
                  <a:pt x="398" y="186"/>
                  <a:pt x="398" y="186"/>
                  <a:pt x="398" y="186"/>
                </a:cubicBezTo>
                <a:cubicBezTo>
                  <a:pt x="442" y="151"/>
                  <a:pt x="442" y="80"/>
                  <a:pt x="398" y="36"/>
                </a:cubicBezTo>
                <a:close/>
                <a:moveTo>
                  <a:pt x="372" y="160"/>
                </a:moveTo>
                <a:lnTo>
                  <a:pt x="372" y="160"/>
                </a:lnTo>
                <a:cubicBezTo>
                  <a:pt x="221" y="301"/>
                  <a:pt x="221" y="301"/>
                  <a:pt x="221" y="301"/>
                </a:cubicBezTo>
                <a:cubicBezTo>
                  <a:pt x="70" y="160"/>
                  <a:pt x="70" y="160"/>
                  <a:pt x="70" y="160"/>
                </a:cubicBezTo>
                <a:cubicBezTo>
                  <a:pt x="53" y="151"/>
                  <a:pt x="44" y="133"/>
                  <a:pt x="44" y="116"/>
                </a:cubicBezTo>
                <a:cubicBezTo>
                  <a:pt x="44" y="89"/>
                  <a:pt x="53" y="80"/>
                  <a:pt x="70" y="62"/>
                </a:cubicBezTo>
                <a:cubicBezTo>
                  <a:pt x="79" y="53"/>
                  <a:pt x="97" y="45"/>
                  <a:pt x="115" y="45"/>
                </a:cubicBezTo>
                <a:cubicBezTo>
                  <a:pt x="141" y="45"/>
                  <a:pt x="159" y="53"/>
                  <a:pt x="168" y="71"/>
                </a:cubicBezTo>
                <a:cubicBezTo>
                  <a:pt x="221" y="116"/>
                  <a:pt x="221" y="116"/>
                  <a:pt x="221" y="116"/>
                </a:cubicBezTo>
                <a:cubicBezTo>
                  <a:pt x="275" y="71"/>
                  <a:pt x="275" y="71"/>
                  <a:pt x="275" y="71"/>
                </a:cubicBezTo>
                <a:cubicBezTo>
                  <a:pt x="283" y="53"/>
                  <a:pt x="301" y="45"/>
                  <a:pt x="328" y="45"/>
                </a:cubicBezTo>
                <a:cubicBezTo>
                  <a:pt x="345" y="45"/>
                  <a:pt x="363" y="53"/>
                  <a:pt x="372" y="62"/>
                </a:cubicBezTo>
                <a:cubicBezTo>
                  <a:pt x="389" y="80"/>
                  <a:pt x="398" y="89"/>
                  <a:pt x="398" y="116"/>
                </a:cubicBezTo>
                <a:cubicBezTo>
                  <a:pt x="398" y="133"/>
                  <a:pt x="389" y="151"/>
                  <a:pt x="372" y="160"/>
                </a:cubicBezTo>
                <a:close/>
              </a:path>
            </a:pathLst>
          </a:custGeom>
          <a:solidFill>
            <a:srgbClr val="002957"/>
          </a:solidFill>
          <a:ln>
            <a:noFill/>
          </a:ln>
        </p:spPr>
        <p:txBody>
          <a:bodyPr wrap="none" lIns="121899" tIns="60949" rIns="121899" bIns="60949" anchor="ctr"/>
          <a:lstStyle/>
          <a:p>
            <a:endParaRPr lang="nb-NO" sz="2400"/>
          </a:p>
        </p:txBody>
      </p:sp>
      <p:sp>
        <p:nvSpPr>
          <p:cNvPr id="99406" name="Freeform 87">
            <a:extLst>
              <a:ext uri="{FF2B5EF4-FFF2-40B4-BE49-F238E27FC236}">
                <a16:creationId xmlns:a16="http://schemas.microsoft.com/office/drawing/2014/main" id="{4C9BBDDC-074D-A569-6235-4C66ABD52991}"/>
              </a:ext>
            </a:extLst>
          </p:cNvPr>
          <p:cNvSpPr>
            <a:spLocks noChangeArrowheads="1"/>
          </p:cNvSpPr>
          <p:nvPr/>
        </p:nvSpPr>
        <p:spPr bwMode="auto">
          <a:xfrm>
            <a:off x="1595967" y="4555068"/>
            <a:ext cx="289984" cy="283633"/>
          </a:xfrm>
          <a:custGeom>
            <a:avLst/>
            <a:gdLst>
              <a:gd name="T0" fmla="*/ 64565119 w 462"/>
              <a:gd name="T1" fmla="*/ 85532883 h 452"/>
              <a:gd name="T2" fmla="*/ 104426734 w 462"/>
              <a:gd name="T3" fmla="*/ 54944987 h 452"/>
              <a:gd name="T4" fmla="*/ 104426734 w 462"/>
              <a:gd name="T5" fmla="*/ 39650802 h 452"/>
              <a:gd name="T6" fmla="*/ 24703033 w 462"/>
              <a:gd name="T7" fmla="*/ 49846925 h 452"/>
              <a:gd name="T8" fmla="*/ 64565119 w 462"/>
              <a:gd name="T9" fmla="*/ 85532883 h 452"/>
              <a:gd name="T10" fmla="*/ 34808754 w 462"/>
              <a:gd name="T11" fmla="*/ 110456109 h 452"/>
              <a:gd name="T12" fmla="*/ 14597311 w 462"/>
              <a:gd name="T13" fmla="*/ 70238699 h 452"/>
              <a:gd name="T14" fmla="*/ 19650172 w 462"/>
              <a:gd name="T15" fmla="*/ 190324795 h 452"/>
              <a:gd name="T16" fmla="*/ 34808754 w 462"/>
              <a:gd name="T17" fmla="*/ 110456109 h 452"/>
              <a:gd name="T18" fmla="*/ 129129766 w 462"/>
              <a:gd name="T19" fmla="*/ 19825637 h 452"/>
              <a:gd name="T20" fmla="*/ 194256157 w 462"/>
              <a:gd name="T21" fmla="*/ 14727576 h 452"/>
              <a:gd name="T22" fmla="*/ 84776562 w 462"/>
              <a:gd name="T23" fmla="*/ 4531453 h 452"/>
              <a:gd name="T24" fmla="*/ 129129766 w 462"/>
              <a:gd name="T25" fmla="*/ 19825637 h 452"/>
              <a:gd name="T26" fmla="*/ 168991852 w 462"/>
              <a:gd name="T27" fmla="*/ 150673520 h 452"/>
              <a:gd name="T28" fmla="*/ 139235488 w 462"/>
              <a:gd name="T29" fmla="*/ 74770624 h 452"/>
              <a:gd name="T30" fmla="*/ 114532456 w 462"/>
              <a:gd name="T31" fmla="*/ 70238699 h 452"/>
              <a:gd name="T32" fmla="*/ 89829423 w 462"/>
              <a:gd name="T33" fmla="*/ 110456109 h 452"/>
              <a:gd name="T34" fmla="*/ 168991852 w 462"/>
              <a:gd name="T35" fmla="*/ 150673520 h 452"/>
              <a:gd name="T36" fmla="*/ 203800607 w 462"/>
              <a:gd name="T37" fmla="*/ 185226734 h 452"/>
              <a:gd name="T38" fmla="*/ 203800607 w 462"/>
              <a:gd name="T39" fmla="*/ 230542206 h 452"/>
              <a:gd name="T40" fmla="*/ 218959190 w 462"/>
              <a:gd name="T41" fmla="*/ 170499158 h 452"/>
              <a:gd name="T42" fmla="*/ 163938521 w 462"/>
              <a:gd name="T43" fmla="*/ 170499158 h 452"/>
              <a:gd name="T44" fmla="*/ 79723701 w 462"/>
              <a:gd name="T45" fmla="*/ 135379808 h 452"/>
              <a:gd name="T46" fmla="*/ 60073530 w 462"/>
              <a:gd name="T47" fmla="*/ 135379808 h 452"/>
              <a:gd name="T48" fmla="*/ 79723701 w 462"/>
              <a:gd name="T49" fmla="*/ 245835918 h 452"/>
              <a:gd name="T50" fmla="*/ 213906329 w 462"/>
              <a:gd name="T51" fmla="*/ 30021288 h 452"/>
              <a:gd name="T52" fmla="*/ 154394542 w 462"/>
              <a:gd name="T53" fmla="*/ 44748864 h 452"/>
              <a:gd name="T54" fmla="*/ 154394542 w 462"/>
              <a:gd name="T55" fmla="*/ 60043048 h 452"/>
              <a:gd name="T56" fmla="*/ 218959190 w 462"/>
              <a:gd name="T57" fmla="*/ 150673520 h 452"/>
              <a:gd name="T58" fmla="*/ 258821276 w 462"/>
              <a:gd name="T59" fmla="*/ 125183685 h 452"/>
              <a:gd name="T60" fmla="*/ 179097574 w 462"/>
              <a:gd name="T61" fmla="*/ 185226734 h 452"/>
              <a:gd name="T62" fmla="*/ 99373873 w 462"/>
              <a:gd name="T63" fmla="*/ 250933979 h 452"/>
              <a:gd name="T64" fmla="*/ 184150435 w 462"/>
              <a:gd name="T65" fmla="*/ 245835918 h 452"/>
              <a:gd name="T66" fmla="*/ 184150435 w 462"/>
              <a:gd name="T67" fmla="*/ 190324795 h 4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62" h="452">
                <a:moveTo>
                  <a:pt x="115" y="151"/>
                </a:moveTo>
                <a:lnTo>
                  <a:pt x="115" y="151"/>
                </a:lnTo>
                <a:lnTo>
                  <a:pt x="124" y="151"/>
                </a:lnTo>
                <a:cubicBezTo>
                  <a:pt x="142" y="132"/>
                  <a:pt x="160" y="115"/>
                  <a:pt x="186" y="97"/>
                </a:cubicBezTo>
                <a:lnTo>
                  <a:pt x="186" y="88"/>
                </a:lnTo>
                <a:cubicBezTo>
                  <a:pt x="186" y="79"/>
                  <a:pt x="186" y="79"/>
                  <a:pt x="186" y="70"/>
                </a:cubicBezTo>
                <a:cubicBezTo>
                  <a:pt x="160" y="53"/>
                  <a:pt x="133" y="44"/>
                  <a:pt x="107" y="26"/>
                </a:cubicBezTo>
                <a:cubicBezTo>
                  <a:pt x="89" y="44"/>
                  <a:pt x="62" y="62"/>
                  <a:pt x="44" y="88"/>
                </a:cubicBezTo>
                <a:cubicBezTo>
                  <a:pt x="62" y="115"/>
                  <a:pt x="71" y="132"/>
                  <a:pt x="89" y="151"/>
                </a:cubicBezTo>
                <a:cubicBezTo>
                  <a:pt x="98" y="151"/>
                  <a:pt x="107" y="151"/>
                  <a:pt x="115" y="151"/>
                </a:cubicBezTo>
                <a:close/>
                <a:moveTo>
                  <a:pt x="62" y="195"/>
                </a:moveTo>
                <a:lnTo>
                  <a:pt x="62" y="195"/>
                </a:lnTo>
                <a:cubicBezTo>
                  <a:pt x="62" y="186"/>
                  <a:pt x="62" y="186"/>
                  <a:pt x="71" y="177"/>
                </a:cubicBezTo>
                <a:cubicBezTo>
                  <a:pt x="54" y="160"/>
                  <a:pt x="35" y="141"/>
                  <a:pt x="26" y="124"/>
                </a:cubicBezTo>
                <a:cubicBezTo>
                  <a:pt x="9" y="151"/>
                  <a:pt x="0" y="186"/>
                  <a:pt x="0" y="221"/>
                </a:cubicBezTo>
                <a:cubicBezTo>
                  <a:pt x="0" y="266"/>
                  <a:pt x="9" y="310"/>
                  <a:pt x="35" y="336"/>
                </a:cubicBezTo>
                <a:cubicBezTo>
                  <a:pt x="44" y="301"/>
                  <a:pt x="54" y="257"/>
                  <a:pt x="71" y="221"/>
                </a:cubicBezTo>
                <a:cubicBezTo>
                  <a:pt x="71" y="221"/>
                  <a:pt x="62" y="204"/>
                  <a:pt x="62" y="195"/>
                </a:cubicBezTo>
                <a:close/>
                <a:moveTo>
                  <a:pt x="230" y="35"/>
                </a:moveTo>
                <a:lnTo>
                  <a:pt x="230" y="35"/>
                </a:lnTo>
                <a:cubicBezTo>
                  <a:pt x="239" y="35"/>
                  <a:pt x="257" y="44"/>
                  <a:pt x="266" y="53"/>
                </a:cubicBezTo>
                <a:cubicBezTo>
                  <a:pt x="292" y="35"/>
                  <a:pt x="319" y="35"/>
                  <a:pt x="346" y="26"/>
                </a:cubicBezTo>
                <a:cubicBezTo>
                  <a:pt x="310" y="8"/>
                  <a:pt x="275" y="0"/>
                  <a:pt x="230" y="0"/>
                </a:cubicBezTo>
                <a:cubicBezTo>
                  <a:pt x="204" y="0"/>
                  <a:pt x="177" y="0"/>
                  <a:pt x="151" y="8"/>
                </a:cubicBezTo>
                <a:cubicBezTo>
                  <a:pt x="168" y="17"/>
                  <a:pt x="186" y="35"/>
                  <a:pt x="204" y="44"/>
                </a:cubicBezTo>
                <a:cubicBezTo>
                  <a:pt x="213" y="44"/>
                  <a:pt x="221" y="35"/>
                  <a:pt x="230" y="35"/>
                </a:cubicBezTo>
                <a:close/>
                <a:moveTo>
                  <a:pt x="301" y="266"/>
                </a:moveTo>
                <a:lnTo>
                  <a:pt x="301" y="266"/>
                </a:lnTo>
                <a:cubicBezTo>
                  <a:pt x="310" y="257"/>
                  <a:pt x="310" y="257"/>
                  <a:pt x="319" y="248"/>
                </a:cubicBezTo>
                <a:cubicBezTo>
                  <a:pt x="301" y="204"/>
                  <a:pt x="275" y="168"/>
                  <a:pt x="248" y="132"/>
                </a:cubicBezTo>
                <a:cubicBezTo>
                  <a:pt x="248" y="132"/>
                  <a:pt x="239" y="132"/>
                  <a:pt x="230" y="132"/>
                </a:cubicBezTo>
                <a:cubicBezTo>
                  <a:pt x="221" y="132"/>
                  <a:pt x="213" y="132"/>
                  <a:pt x="204" y="124"/>
                </a:cubicBezTo>
                <a:cubicBezTo>
                  <a:pt x="186" y="141"/>
                  <a:pt x="168" y="151"/>
                  <a:pt x="151" y="168"/>
                </a:cubicBezTo>
                <a:cubicBezTo>
                  <a:pt x="160" y="177"/>
                  <a:pt x="160" y="186"/>
                  <a:pt x="160" y="195"/>
                </a:cubicBezTo>
                <a:cubicBezTo>
                  <a:pt x="160" y="204"/>
                  <a:pt x="160" y="204"/>
                  <a:pt x="160" y="213"/>
                </a:cubicBezTo>
                <a:cubicBezTo>
                  <a:pt x="204" y="239"/>
                  <a:pt x="248" y="257"/>
                  <a:pt x="301" y="266"/>
                </a:cubicBezTo>
                <a:close/>
                <a:moveTo>
                  <a:pt x="363" y="327"/>
                </a:moveTo>
                <a:lnTo>
                  <a:pt x="363" y="327"/>
                </a:lnTo>
                <a:cubicBezTo>
                  <a:pt x="363" y="336"/>
                  <a:pt x="363" y="354"/>
                  <a:pt x="363" y="363"/>
                </a:cubicBezTo>
                <a:cubicBezTo>
                  <a:pt x="363" y="372"/>
                  <a:pt x="363" y="389"/>
                  <a:pt x="363" y="407"/>
                </a:cubicBezTo>
                <a:cubicBezTo>
                  <a:pt x="399" y="380"/>
                  <a:pt x="434" y="336"/>
                  <a:pt x="443" y="292"/>
                </a:cubicBezTo>
                <a:cubicBezTo>
                  <a:pt x="426" y="301"/>
                  <a:pt x="408" y="301"/>
                  <a:pt x="390" y="301"/>
                </a:cubicBezTo>
                <a:cubicBezTo>
                  <a:pt x="390" y="319"/>
                  <a:pt x="381" y="327"/>
                  <a:pt x="363" y="327"/>
                </a:cubicBezTo>
                <a:close/>
                <a:moveTo>
                  <a:pt x="292" y="301"/>
                </a:moveTo>
                <a:lnTo>
                  <a:pt x="292" y="301"/>
                </a:lnTo>
                <a:cubicBezTo>
                  <a:pt x="239" y="292"/>
                  <a:pt x="186" y="266"/>
                  <a:pt x="142" y="239"/>
                </a:cubicBezTo>
                <a:cubicBezTo>
                  <a:pt x="133" y="239"/>
                  <a:pt x="124" y="248"/>
                  <a:pt x="115" y="248"/>
                </a:cubicBezTo>
                <a:cubicBezTo>
                  <a:pt x="107" y="248"/>
                  <a:pt x="107" y="248"/>
                  <a:pt x="107" y="239"/>
                </a:cubicBezTo>
                <a:cubicBezTo>
                  <a:pt x="79" y="283"/>
                  <a:pt x="71" y="327"/>
                  <a:pt x="62" y="380"/>
                </a:cubicBezTo>
                <a:cubicBezTo>
                  <a:pt x="89" y="398"/>
                  <a:pt x="115" y="425"/>
                  <a:pt x="142" y="434"/>
                </a:cubicBezTo>
                <a:cubicBezTo>
                  <a:pt x="177" y="380"/>
                  <a:pt x="230" y="327"/>
                  <a:pt x="292" y="301"/>
                </a:cubicBezTo>
                <a:close/>
                <a:moveTo>
                  <a:pt x="381" y="53"/>
                </a:moveTo>
                <a:lnTo>
                  <a:pt x="381" y="53"/>
                </a:lnTo>
                <a:cubicBezTo>
                  <a:pt x="346" y="62"/>
                  <a:pt x="310" y="70"/>
                  <a:pt x="275" y="79"/>
                </a:cubicBezTo>
                <a:lnTo>
                  <a:pt x="283" y="88"/>
                </a:lnTo>
                <a:cubicBezTo>
                  <a:pt x="283" y="97"/>
                  <a:pt x="275" y="97"/>
                  <a:pt x="275" y="106"/>
                </a:cubicBezTo>
                <a:cubicBezTo>
                  <a:pt x="310" y="141"/>
                  <a:pt x="328" y="186"/>
                  <a:pt x="346" y="239"/>
                </a:cubicBezTo>
                <a:cubicBezTo>
                  <a:pt x="363" y="239"/>
                  <a:pt x="381" y="248"/>
                  <a:pt x="390" y="266"/>
                </a:cubicBezTo>
                <a:cubicBezTo>
                  <a:pt x="417" y="266"/>
                  <a:pt x="434" y="266"/>
                  <a:pt x="452" y="257"/>
                </a:cubicBezTo>
                <a:cubicBezTo>
                  <a:pt x="461" y="248"/>
                  <a:pt x="461" y="230"/>
                  <a:pt x="461" y="221"/>
                </a:cubicBezTo>
                <a:cubicBezTo>
                  <a:pt x="461" y="160"/>
                  <a:pt x="426" y="97"/>
                  <a:pt x="381" y="53"/>
                </a:cubicBezTo>
                <a:close/>
                <a:moveTo>
                  <a:pt x="319" y="327"/>
                </a:moveTo>
                <a:lnTo>
                  <a:pt x="319" y="327"/>
                </a:lnTo>
                <a:cubicBezTo>
                  <a:pt x="257" y="354"/>
                  <a:pt x="213" y="389"/>
                  <a:pt x="177" y="443"/>
                </a:cubicBezTo>
                <a:cubicBezTo>
                  <a:pt x="195" y="451"/>
                  <a:pt x="213" y="451"/>
                  <a:pt x="230" y="451"/>
                </a:cubicBezTo>
                <a:cubicBezTo>
                  <a:pt x="266" y="451"/>
                  <a:pt x="292" y="443"/>
                  <a:pt x="328" y="434"/>
                </a:cubicBezTo>
                <a:cubicBezTo>
                  <a:pt x="328" y="407"/>
                  <a:pt x="337" y="380"/>
                  <a:pt x="337" y="363"/>
                </a:cubicBezTo>
                <a:cubicBezTo>
                  <a:pt x="337" y="354"/>
                  <a:pt x="337" y="345"/>
                  <a:pt x="328" y="336"/>
                </a:cubicBezTo>
                <a:cubicBezTo>
                  <a:pt x="328" y="327"/>
                  <a:pt x="319" y="327"/>
                  <a:pt x="319" y="327"/>
                </a:cubicBezTo>
                <a:close/>
              </a:path>
            </a:pathLst>
          </a:custGeom>
          <a:solidFill>
            <a:srgbClr val="002957"/>
          </a:solidFill>
          <a:ln>
            <a:noFill/>
          </a:ln>
        </p:spPr>
        <p:txBody>
          <a:bodyPr wrap="none" lIns="121899" tIns="60949" rIns="121899" bIns="60949" anchor="ctr"/>
          <a:lstStyle/>
          <a:p>
            <a:endParaRPr lang="nb-NO" sz="2400"/>
          </a:p>
        </p:txBody>
      </p:sp>
      <p:sp>
        <p:nvSpPr>
          <p:cNvPr id="99407" name="Freeform 88">
            <a:extLst>
              <a:ext uri="{FF2B5EF4-FFF2-40B4-BE49-F238E27FC236}">
                <a16:creationId xmlns:a16="http://schemas.microsoft.com/office/drawing/2014/main" id="{604E3457-F6AC-C507-72D4-84201E2BEC34}"/>
              </a:ext>
            </a:extLst>
          </p:cNvPr>
          <p:cNvSpPr>
            <a:spLocks noChangeArrowheads="1"/>
          </p:cNvSpPr>
          <p:nvPr/>
        </p:nvSpPr>
        <p:spPr bwMode="auto">
          <a:xfrm>
            <a:off x="5958417" y="5221817"/>
            <a:ext cx="313267" cy="192616"/>
          </a:xfrm>
          <a:custGeom>
            <a:avLst/>
            <a:gdLst>
              <a:gd name="T0" fmla="*/ 105524908 w 498"/>
              <a:gd name="T1" fmla="*/ 5116185 h 303"/>
              <a:gd name="T2" fmla="*/ 105524908 w 498"/>
              <a:gd name="T3" fmla="*/ 5116185 h 303"/>
              <a:gd name="T4" fmla="*/ 90773885 w 498"/>
              <a:gd name="T5" fmla="*/ 5116185 h 303"/>
              <a:gd name="T6" fmla="*/ 0 w 498"/>
              <a:gd name="T7" fmla="*/ 85839427 h 303"/>
              <a:gd name="T8" fmla="*/ 90773885 w 498"/>
              <a:gd name="T9" fmla="*/ 166562195 h 303"/>
              <a:gd name="T10" fmla="*/ 105524908 w 498"/>
              <a:gd name="T11" fmla="*/ 166562195 h 303"/>
              <a:gd name="T12" fmla="*/ 105524908 w 498"/>
              <a:gd name="T13" fmla="*/ 151213640 h 303"/>
              <a:gd name="T14" fmla="*/ 35174969 w 498"/>
              <a:gd name="T15" fmla="*/ 85839427 h 303"/>
              <a:gd name="T16" fmla="*/ 105524908 w 498"/>
              <a:gd name="T17" fmla="*/ 25581399 h 303"/>
              <a:gd name="T18" fmla="*/ 105524908 w 498"/>
              <a:gd name="T19" fmla="*/ 5116185 h 303"/>
              <a:gd name="T20" fmla="*/ 191192451 w 498"/>
              <a:gd name="T21" fmla="*/ 5116185 h 303"/>
              <a:gd name="T22" fmla="*/ 191192451 w 498"/>
              <a:gd name="T23" fmla="*/ 5116185 h 303"/>
              <a:gd name="T24" fmla="*/ 176441902 w 498"/>
              <a:gd name="T25" fmla="*/ 5116185 h 303"/>
              <a:gd name="T26" fmla="*/ 176441902 w 498"/>
              <a:gd name="T27" fmla="*/ 25581399 h 303"/>
              <a:gd name="T28" fmla="*/ 246224311 w 498"/>
              <a:gd name="T29" fmla="*/ 85839427 h 303"/>
              <a:gd name="T30" fmla="*/ 176441902 w 498"/>
              <a:gd name="T31" fmla="*/ 151213640 h 303"/>
              <a:gd name="T32" fmla="*/ 176441902 w 498"/>
              <a:gd name="T33" fmla="*/ 166562195 h 303"/>
              <a:gd name="T34" fmla="*/ 191192451 w 498"/>
              <a:gd name="T35" fmla="*/ 166562195 h 303"/>
              <a:gd name="T36" fmla="*/ 281966336 w 498"/>
              <a:gd name="T37" fmla="*/ 85839427 h 303"/>
              <a:gd name="T38" fmla="*/ 191192451 w 498"/>
              <a:gd name="T39" fmla="*/ 5116185 h 30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98" h="303">
                <a:moveTo>
                  <a:pt x="186" y="9"/>
                </a:moveTo>
                <a:lnTo>
                  <a:pt x="186" y="9"/>
                </a:lnTo>
                <a:cubicBezTo>
                  <a:pt x="178" y="0"/>
                  <a:pt x="168" y="0"/>
                  <a:pt x="160" y="9"/>
                </a:cubicBezTo>
                <a:cubicBezTo>
                  <a:pt x="0" y="151"/>
                  <a:pt x="0" y="151"/>
                  <a:pt x="0" y="151"/>
                </a:cubicBezTo>
                <a:cubicBezTo>
                  <a:pt x="160" y="293"/>
                  <a:pt x="160" y="293"/>
                  <a:pt x="160" y="293"/>
                </a:cubicBezTo>
                <a:cubicBezTo>
                  <a:pt x="168" y="302"/>
                  <a:pt x="178" y="302"/>
                  <a:pt x="186" y="293"/>
                </a:cubicBezTo>
                <a:cubicBezTo>
                  <a:pt x="195" y="283"/>
                  <a:pt x="195" y="274"/>
                  <a:pt x="186" y="266"/>
                </a:cubicBezTo>
                <a:cubicBezTo>
                  <a:pt x="62" y="151"/>
                  <a:pt x="62" y="151"/>
                  <a:pt x="62" y="151"/>
                </a:cubicBezTo>
                <a:cubicBezTo>
                  <a:pt x="186" y="45"/>
                  <a:pt x="186" y="45"/>
                  <a:pt x="186" y="45"/>
                </a:cubicBezTo>
                <a:cubicBezTo>
                  <a:pt x="195" y="35"/>
                  <a:pt x="195" y="18"/>
                  <a:pt x="186" y="9"/>
                </a:cubicBezTo>
                <a:close/>
                <a:moveTo>
                  <a:pt x="337" y="9"/>
                </a:moveTo>
                <a:lnTo>
                  <a:pt x="337" y="9"/>
                </a:lnTo>
                <a:cubicBezTo>
                  <a:pt x="328" y="0"/>
                  <a:pt x="319" y="0"/>
                  <a:pt x="311" y="9"/>
                </a:cubicBezTo>
                <a:cubicBezTo>
                  <a:pt x="302" y="18"/>
                  <a:pt x="302" y="35"/>
                  <a:pt x="311" y="45"/>
                </a:cubicBezTo>
                <a:cubicBezTo>
                  <a:pt x="434" y="151"/>
                  <a:pt x="434" y="151"/>
                  <a:pt x="434" y="151"/>
                </a:cubicBezTo>
                <a:cubicBezTo>
                  <a:pt x="311" y="266"/>
                  <a:pt x="311" y="266"/>
                  <a:pt x="311" y="266"/>
                </a:cubicBezTo>
                <a:cubicBezTo>
                  <a:pt x="302" y="274"/>
                  <a:pt x="302" y="283"/>
                  <a:pt x="311" y="293"/>
                </a:cubicBezTo>
                <a:cubicBezTo>
                  <a:pt x="319" y="302"/>
                  <a:pt x="328" y="302"/>
                  <a:pt x="337" y="293"/>
                </a:cubicBezTo>
                <a:cubicBezTo>
                  <a:pt x="497" y="151"/>
                  <a:pt x="497" y="151"/>
                  <a:pt x="497" y="151"/>
                </a:cubicBezTo>
                <a:lnTo>
                  <a:pt x="337" y="9"/>
                </a:lnTo>
                <a:close/>
              </a:path>
            </a:pathLst>
          </a:custGeom>
          <a:solidFill>
            <a:srgbClr val="002957"/>
          </a:solidFill>
          <a:ln>
            <a:noFill/>
          </a:ln>
        </p:spPr>
        <p:txBody>
          <a:bodyPr wrap="none" lIns="121899" tIns="60949" rIns="121899" bIns="60949" anchor="ctr"/>
          <a:lstStyle/>
          <a:p>
            <a:endParaRPr lang="nb-NO" sz="2400"/>
          </a:p>
        </p:txBody>
      </p:sp>
      <p:sp>
        <p:nvSpPr>
          <p:cNvPr id="99408" name="Freeform 89">
            <a:extLst>
              <a:ext uri="{FF2B5EF4-FFF2-40B4-BE49-F238E27FC236}">
                <a16:creationId xmlns:a16="http://schemas.microsoft.com/office/drawing/2014/main" id="{8980D73D-527D-BD55-01BD-7F39B267AD97}"/>
              </a:ext>
            </a:extLst>
          </p:cNvPr>
          <p:cNvSpPr>
            <a:spLocks noChangeArrowheads="1"/>
          </p:cNvSpPr>
          <p:nvPr/>
        </p:nvSpPr>
        <p:spPr bwMode="auto">
          <a:xfrm>
            <a:off x="7219951" y="3926417"/>
            <a:ext cx="292100" cy="287867"/>
          </a:xfrm>
          <a:custGeom>
            <a:avLst/>
            <a:gdLst>
              <a:gd name="T0" fmla="*/ 131372387 w 462"/>
              <a:gd name="T1" fmla="*/ 0 h 453"/>
              <a:gd name="T2" fmla="*/ 131372387 w 462"/>
              <a:gd name="T3" fmla="*/ 0 h 453"/>
              <a:gd name="T4" fmla="*/ 0 w 462"/>
              <a:gd name="T5" fmla="*/ 127408405 h 453"/>
              <a:gd name="T6" fmla="*/ 131372387 w 462"/>
              <a:gd name="T7" fmla="*/ 259408035 h 453"/>
              <a:gd name="T8" fmla="*/ 263315649 w 462"/>
              <a:gd name="T9" fmla="*/ 127408405 h 453"/>
              <a:gd name="T10" fmla="*/ 131372387 w 462"/>
              <a:gd name="T11" fmla="*/ 0 h 453"/>
              <a:gd name="T12" fmla="*/ 131372387 w 462"/>
              <a:gd name="T13" fmla="*/ 173321610 h 453"/>
              <a:gd name="T14" fmla="*/ 131372387 w 462"/>
              <a:gd name="T15" fmla="*/ 173321610 h 453"/>
              <a:gd name="T16" fmla="*/ 90818447 w 462"/>
              <a:gd name="T17" fmla="*/ 127408405 h 453"/>
              <a:gd name="T18" fmla="*/ 131372387 w 462"/>
              <a:gd name="T19" fmla="*/ 86660567 h 453"/>
              <a:gd name="T20" fmla="*/ 171926327 w 462"/>
              <a:gd name="T21" fmla="*/ 127408405 h 453"/>
              <a:gd name="T22" fmla="*/ 131372387 w 462"/>
              <a:gd name="T23" fmla="*/ 173321610 h 4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62" h="453">
                <a:moveTo>
                  <a:pt x="230" y="0"/>
                </a:moveTo>
                <a:lnTo>
                  <a:pt x="230" y="0"/>
                </a:lnTo>
                <a:cubicBezTo>
                  <a:pt x="106" y="0"/>
                  <a:pt x="0" y="98"/>
                  <a:pt x="0" y="222"/>
                </a:cubicBezTo>
                <a:cubicBezTo>
                  <a:pt x="0" y="346"/>
                  <a:pt x="106" y="452"/>
                  <a:pt x="230" y="452"/>
                </a:cubicBezTo>
                <a:cubicBezTo>
                  <a:pt x="354" y="452"/>
                  <a:pt x="461" y="346"/>
                  <a:pt x="461" y="222"/>
                </a:cubicBezTo>
                <a:cubicBezTo>
                  <a:pt x="461" y="98"/>
                  <a:pt x="354" y="0"/>
                  <a:pt x="230" y="0"/>
                </a:cubicBezTo>
                <a:close/>
                <a:moveTo>
                  <a:pt x="230" y="302"/>
                </a:moveTo>
                <a:lnTo>
                  <a:pt x="230" y="302"/>
                </a:lnTo>
                <a:cubicBezTo>
                  <a:pt x="186" y="302"/>
                  <a:pt x="159" y="266"/>
                  <a:pt x="159" y="222"/>
                </a:cubicBezTo>
                <a:cubicBezTo>
                  <a:pt x="159" y="187"/>
                  <a:pt x="186" y="151"/>
                  <a:pt x="230" y="151"/>
                </a:cubicBezTo>
                <a:cubicBezTo>
                  <a:pt x="274" y="151"/>
                  <a:pt x="301" y="187"/>
                  <a:pt x="301" y="222"/>
                </a:cubicBezTo>
                <a:cubicBezTo>
                  <a:pt x="301" y="266"/>
                  <a:pt x="274" y="302"/>
                  <a:pt x="230" y="302"/>
                </a:cubicBezTo>
                <a:close/>
              </a:path>
            </a:pathLst>
          </a:custGeom>
          <a:solidFill>
            <a:srgbClr val="002957"/>
          </a:solidFill>
          <a:ln>
            <a:noFill/>
          </a:ln>
        </p:spPr>
        <p:txBody>
          <a:bodyPr wrap="none" lIns="121899" tIns="60949" rIns="121899" bIns="60949" anchor="ctr"/>
          <a:lstStyle/>
          <a:p>
            <a:endParaRPr lang="nb-NO" sz="2400"/>
          </a:p>
        </p:txBody>
      </p:sp>
      <p:sp>
        <p:nvSpPr>
          <p:cNvPr id="99409" name="Freeform 90">
            <a:extLst>
              <a:ext uri="{FF2B5EF4-FFF2-40B4-BE49-F238E27FC236}">
                <a16:creationId xmlns:a16="http://schemas.microsoft.com/office/drawing/2014/main" id="{F854B837-7E7A-3FD1-B9AB-21EC849BEEAB}"/>
              </a:ext>
            </a:extLst>
          </p:cNvPr>
          <p:cNvSpPr>
            <a:spLocks noChangeArrowheads="1"/>
          </p:cNvSpPr>
          <p:nvPr/>
        </p:nvSpPr>
        <p:spPr bwMode="auto">
          <a:xfrm>
            <a:off x="1585384" y="5240867"/>
            <a:ext cx="313267" cy="152400"/>
          </a:xfrm>
          <a:custGeom>
            <a:avLst/>
            <a:gdLst>
              <a:gd name="T0" fmla="*/ 247893408 w 498"/>
              <a:gd name="T1" fmla="*/ 0 h 248"/>
              <a:gd name="T2" fmla="*/ 247893408 w 498"/>
              <a:gd name="T3" fmla="*/ 0 h 248"/>
              <a:gd name="T4" fmla="*/ 29591090 w 498"/>
              <a:gd name="T5" fmla="*/ 0 h 248"/>
              <a:gd name="T6" fmla="*/ 0 w 498"/>
              <a:gd name="T7" fmla="*/ 29035932 h 248"/>
              <a:gd name="T8" fmla="*/ 0 w 498"/>
              <a:gd name="T9" fmla="*/ 111212385 h 248"/>
              <a:gd name="T10" fmla="*/ 29591090 w 498"/>
              <a:gd name="T11" fmla="*/ 135317441 h 248"/>
              <a:gd name="T12" fmla="*/ 247893408 w 498"/>
              <a:gd name="T13" fmla="*/ 135317441 h 248"/>
              <a:gd name="T14" fmla="*/ 277484499 w 498"/>
              <a:gd name="T15" fmla="*/ 111212385 h 248"/>
              <a:gd name="T16" fmla="*/ 277484499 w 498"/>
              <a:gd name="T17" fmla="*/ 29035932 h 248"/>
              <a:gd name="T18" fmla="*/ 247893408 w 498"/>
              <a:gd name="T19" fmla="*/ 0 h 248"/>
              <a:gd name="T20" fmla="*/ 247893408 w 498"/>
              <a:gd name="T21" fmla="*/ 111212385 h 248"/>
              <a:gd name="T22" fmla="*/ 247893408 w 498"/>
              <a:gd name="T23" fmla="*/ 111212385 h 248"/>
              <a:gd name="T24" fmla="*/ 29591090 w 498"/>
              <a:gd name="T25" fmla="*/ 111212385 h 248"/>
              <a:gd name="T26" fmla="*/ 29591090 w 498"/>
              <a:gd name="T27" fmla="*/ 29035932 h 248"/>
              <a:gd name="T28" fmla="*/ 247893408 w 498"/>
              <a:gd name="T29" fmla="*/ 29035932 h 248"/>
              <a:gd name="T30" fmla="*/ 247893408 w 498"/>
              <a:gd name="T31" fmla="*/ 111212385 h 248"/>
              <a:gd name="T32" fmla="*/ 237843923 w 498"/>
              <a:gd name="T33" fmla="*/ 43279701 h 248"/>
              <a:gd name="T34" fmla="*/ 237843923 w 498"/>
              <a:gd name="T35" fmla="*/ 43279701 h 248"/>
              <a:gd name="T36" fmla="*/ 178103907 w 498"/>
              <a:gd name="T37" fmla="*/ 43279701 h 248"/>
              <a:gd name="T38" fmla="*/ 178103907 w 498"/>
              <a:gd name="T39" fmla="*/ 96968616 h 248"/>
              <a:gd name="T40" fmla="*/ 237843923 w 498"/>
              <a:gd name="T41" fmla="*/ 96968616 h 248"/>
              <a:gd name="T42" fmla="*/ 237843923 w 498"/>
              <a:gd name="T43" fmla="*/ 43279701 h 248"/>
              <a:gd name="T44" fmla="*/ 99380591 w 498"/>
              <a:gd name="T45" fmla="*/ 43279701 h 248"/>
              <a:gd name="T46" fmla="*/ 99380591 w 498"/>
              <a:gd name="T47" fmla="*/ 43279701 h 248"/>
              <a:gd name="T48" fmla="*/ 40198880 w 498"/>
              <a:gd name="T49" fmla="*/ 43279701 h 248"/>
              <a:gd name="T50" fmla="*/ 40198880 w 498"/>
              <a:gd name="T51" fmla="*/ 96968616 h 248"/>
              <a:gd name="T52" fmla="*/ 99380591 w 498"/>
              <a:gd name="T53" fmla="*/ 96968616 h 248"/>
              <a:gd name="T54" fmla="*/ 99380591 w 498"/>
              <a:gd name="T55" fmla="*/ 43279701 h 248"/>
              <a:gd name="T56" fmla="*/ 168053952 w 498"/>
              <a:gd name="T57" fmla="*/ 43279701 h 248"/>
              <a:gd name="T58" fmla="*/ 168053952 w 498"/>
              <a:gd name="T59" fmla="*/ 43279701 h 248"/>
              <a:gd name="T60" fmla="*/ 108872241 w 498"/>
              <a:gd name="T61" fmla="*/ 43279701 h 248"/>
              <a:gd name="T62" fmla="*/ 108872241 w 498"/>
              <a:gd name="T63" fmla="*/ 96968616 h 248"/>
              <a:gd name="T64" fmla="*/ 168053952 w 498"/>
              <a:gd name="T65" fmla="*/ 96968616 h 248"/>
              <a:gd name="T66" fmla="*/ 168053952 w 498"/>
              <a:gd name="T67" fmla="*/ 43279701 h 24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8" h="248">
                <a:moveTo>
                  <a:pt x="444" y="0"/>
                </a:moveTo>
                <a:lnTo>
                  <a:pt x="444" y="0"/>
                </a:lnTo>
                <a:cubicBezTo>
                  <a:pt x="53" y="0"/>
                  <a:pt x="53" y="0"/>
                  <a:pt x="53" y="0"/>
                </a:cubicBezTo>
                <a:cubicBezTo>
                  <a:pt x="18" y="0"/>
                  <a:pt x="0" y="26"/>
                  <a:pt x="0" y="53"/>
                </a:cubicBezTo>
                <a:cubicBezTo>
                  <a:pt x="0" y="203"/>
                  <a:pt x="0" y="203"/>
                  <a:pt x="0" y="203"/>
                </a:cubicBezTo>
                <a:cubicBezTo>
                  <a:pt x="0" y="230"/>
                  <a:pt x="18" y="247"/>
                  <a:pt x="53" y="247"/>
                </a:cubicBezTo>
                <a:cubicBezTo>
                  <a:pt x="444" y="247"/>
                  <a:pt x="444" y="247"/>
                  <a:pt x="444" y="247"/>
                </a:cubicBezTo>
                <a:cubicBezTo>
                  <a:pt x="470" y="247"/>
                  <a:pt x="497" y="230"/>
                  <a:pt x="497" y="203"/>
                </a:cubicBezTo>
                <a:cubicBezTo>
                  <a:pt x="497" y="53"/>
                  <a:pt x="497" y="53"/>
                  <a:pt x="497" y="53"/>
                </a:cubicBezTo>
                <a:cubicBezTo>
                  <a:pt x="497" y="26"/>
                  <a:pt x="470" y="0"/>
                  <a:pt x="444" y="0"/>
                </a:cubicBezTo>
                <a:close/>
                <a:moveTo>
                  <a:pt x="444" y="203"/>
                </a:moveTo>
                <a:lnTo>
                  <a:pt x="444" y="203"/>
                </a:lnTo>
                <a:cubicBezTo>
                  <a:pt x="53" y="203"/>
                  <a:pt x="53" y="203"/>
                  <a:pt x="53" y="203"/>
                </a:cubicBezTo>
                <a:cubicBezTo>
                  <a:pt x="53" y="53"/>
                  <a:pt x="53" y="53"/>
                  <a:pt x="53" y="53"/>
                </a:cubicBezTo>
                <a:cubicBezTo>
                  <a:pt x="444" y="53"/>
                  <a:pt x="444" y="53"/>
                  <a:pt x="444" y="53"/>
                </a:cubicBezTo>
                <a:lnTo>
                  <a:pt x="444" y="203"/>
                </a:lnTo>
                <a:close/>
                <a:moveTo>
                  <a:pt x="426" y="79"/>
                </a:moveTo>
                <a:lnTo>
                  <a:pt x="426" y="79"/>
                </a:lnTo>
                <a:cubicBezTo>
                  <a:pt x="319" y="79"/>
                  <a:pt x="319" y="79"/>
                  <a:pt x="319" y="79"/>
                </a:cubicBezTo>
                <a:cubicBezTo>
                  <a:pt x="319" y="177"/>
                  <a:pt x="319" y="177"/>
                  <a:pt x="319" y="177"/>
                </a:cubicBezTo>
                <a:cubicBezTo>
                  <a:pt x="426" y="177"/>
                  <a:pt x="426" y="177"/>
                  <a:pt x="426" y="177"/>
                </a:cubicBezTo>
                <a:lnTo>
                  <a:pt x="426" y="79"/>
                </a:lnTo>
                <a:close/>
                <a:moveTo>
                  <a:pt x="178" y="79"/>
                </a:moveTo>
                <a:lnTo>
                  <a:pt x="178" y="79"/>
                </a:lnTo>
                <a:cubicBezTo>
                  <a:pt x="72" y="79"/>
                  <a:pt x="72" y="79"/>
                  <a:pt x="72" y="79"/>
                </a:cubicBezTo>
                <a:cubicBezTo>
                  <a:pt x="72" y="177"/>
                  <a:pt x="72" y="177"/>
                  <a:pt x="72" y="177"/>
                </a:cubicBezTo>
                <a:cubicBezTo>
                  <a:pt x="178" y="177"/>
                  <a:pt x="178" y="177"/>
                  <a:pt x="178" y="177"/>
                </a:cubicBezTo>
                <a:lnTo>
                  <a:pt x="178" y="79"/>
                </a:lnTo>
                <a:close/>
                <a:moveTo>
                  <a:pt x="301" y="79"/>
                </a:moveTo>
                <a:lnTo>
                  <a:pt x="301" y="79"/>
                </a:lnTo>
                <a:cubicBezTo>
                  <a:pt x="195" y="79"/>
                  <a:pt x="195" y="79"/>
                  <a:pt x="195" y="79"/>
                </a:cubicBezTo>
                <a:cubicBezTo>
                  <a:pt x="195" y="177"/>
                  <a:pt x="195" y="177"/>
                  <a:pt x="195" y="177"/>
                </a:cubicBezTo>
                <a:cubicBezTo>
                  <a:pt x="301" y="177"/>
                  <a:pt x="301" y="177"/>
                  <a:pt x="301" y="177"/>
                </a:cubicBezTo>
                <a:lnTo>
                  <a:pt x="301" y="79"/>
                </a:lnTo>
                <a:close/>
              </a:path>
            </a:pathLst>
          </a:custGeom>
          <a:solidFill>
            <a:srgbClr val="002957"/>
          </a:solidFill>
          <a:ln>
            <a:noFill/>
          </a:ln>
        </p:spPr>
        <p:txBody>
          <a:bodyPr wrap="none" lIns="121899" tIns="60949" rIns="121899" bIns="60949" anchor="ctr"/>
          <a:lstStyle/>
          <a:p>
            <a:endParaRPr lang="nb-NO" sz="2400"/>
          </a:p>
        </p:txBody>
      </p:sp>
      <p:sp>
        <p:nvSpPr>
          <p:cNvPr id="99410" name="Freeform 91">
            <a:extLst>
              <a:ext uri="{FF2B5EF4-FFF2-40B4-BE49-F238E27FC236}">
                <a16:creationId xmlns:a16="http://schemas.microsoft.com/office/drawing/2014/main" id="{0F48295E-6023-EAA8-0BBD-6400F035A751}"/>
              </a:ext>
            </a:extLst>
          </p:cNvPr>
          <p:cNvSpPr>
            <a:spLocks noChangeArrowheads="1"/>
          </p:cNvSpPr>
          <p:nvPr/>
        </p:nvSpPr>
        <p:spPr bwMode="auto">
          <a:xfrm>
            <a:off x="2209800" y="5240867"/>
            <a:ext cx="313267" cy="152400"/>
          </a:xfrm>
          <a:custGeom>
            <a:avLst/>
            <a:gdLst>
              <a:gd name="T0" fmla="*/ 252342888 w 497"/>
              <a:gd name="T1" fmla="*/ 0 h 248"/>
              <a:gd name="T2" fmla="*/ 252342888 w 497"/>
              <a:gd name="T3" fmla="*/ 0 h 248"/>
              <a:gd name="T4" fmla="*/ 30189837 w 497"/>
              <a:gd name="T5" fmla="*/ 0 h 248"/>
              <a:gd name="T6" fmla="*/ 0 w 497"/>
              <a:gd name="T7" fmla="*/ 29035932 h 248"/>
              <a:gd name="T8" fmla="*/ 0 w 497"/>
              <a:gd name="T9" fmla="*/ 111212385 h 248"/>
              <a:gd name="T10" fmla="*/ 30189837 w 497"/>
              <a:gd name="T11" fmla="*/ 135317441 h 248"/>
              <a:gd name="T12" fmla="*/ 252342888 w 497"/>
              <a:gd name="T13" fmla="*/ 135317441 h 248"/>
              <a:gd name="T14" fmla="*/ 282532724 w 497"/>
              <a:gd name="T15" fmla="*/ 111212385 h 248"/>
              <a:gd name="T16" fmla="*/ 282532724 w 497"/>
              <a:gd name="T17" fmla="*/ 29035932 h 248"/>
              <a:gd name="T18" fmla="*/ 252342888 w 497"/>
              <a:gd name="T19" fmla="*/ 0 h 248"/>
              <a:gd name="T20" fmla="*/ 252342888 w 497"/>
              <a:gd name="T21" fmla="*/ 111212385 h 248"/>
              <a:gd name="T22" fmla="*/ 252342888 w 497"/>
              <a:gd name="T23" fmla="*/ 111212385 h 248"/>
              <a:gd name="T24" fmla="*/ 30189837 w 497"/>
              <a:gd name="T25" fmla="*/ 111212385 h 248"/>
              <a:gd name="T26" fmla="*/ 30189837 w 497"/>
              <a:gd name="T27" fmla="*/ 29035932 h 248"/>
              <a:gd name="T28" fmla="*/ 252342888 w 497"/>
              <a:gd name="T29" fmla="*/ 29035932 h 248"/>
              <a:gd name="T30" fmla="*/ 252342888 w 497"/>
              <a:gd name="T31" fmla="*/ 111212385 h 248"/>
              <a:gd name="T32" fmla="*/ 100823136 w 497"/>
              <a:gd name="T33" fmla="*/ 43279701 h 248"/>
              <a:gd name="T34" fmla="*/ 100823136 w 497"/>
              <a:gd name="T35" fmla="*/ 43279701 h 248"/>
              <a:gd name="T36" fmla="*/ 40442989 w 497"/>
              <a:gd name="T37" fmla="*/ 43279701 h 248"/>
              <a:gd name="T38" fmla="*/ 40442989 w 497"/>
              <a:gd name="T39" fmla="*/ 96968616 h 248"/>
              <a:gd name="T40" fmla="*/ 100823136 w 497"/>
              <a:gd name="T41" fmla="*/ 96968616 h 248"/>
              <a:gd name="T42" fmla="*/ 100823136 w 497"/>
              <a:gd name="T43" fmla="*/ 43279701 h 248"/>
              <a:gd name="T44" fmla="*/ 171456436 w 497"/>
              <a:gd name="T45" fmla="*/ 43279701 h 248"/>
              <a:gd name="T46" fmla="*/ 171456436 w 497"/>
              <a:gd name="T47" fmla="*/ 43279701 h 248"/>
              <a:gd name="T48" fmla="*/ 111076288 w 497"/>
              <a:gd name="T49" fmla="*/ 43279701 h 248"/>
              <a:gd name="T50" fmla="*/ 111076288 w 497"/>
              <a:gd name="T51" fmla="*/ 96968616 h 248"/>
              <a:gd name="T52" fmla="*/ 171456436 w 497"/>
              <a:gd name="T53" fmla="*/ 96968616 h 248"/>
              <a:gd name="T54" fmla="*/ 171456436 w 497"/>
              <a:gd name="T55" fmla="*/ 43279701 h 2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97" h="248">
                <a:moveTo>
                  <a:pt x="443" y="0"/>
                </a:moveTo>
                <a:lnTo>
                  <a:pt x="443" y="0"/>
                </a:lnTo>
                <a:cubicBezTo>
                  <a:pt x="53" y="0"/>
                  <a:pt x="53" y="0"/>
                  <a:pt x="53" y="0"/>
                </a:cubicBezTo>
                <a:cubicBezTo>
                  <a:pt x="18" y="0"/>
                  <a:pt x="0" y="26"/>
                  <a:pt x="0" y="53"/>
                </a:cubicBezTo>
                <a:cubicBezTo>
                  <a:pt x="0" y="203"/>
                  <a:pt x="0" y="203"/>
                  <a:pt x="0" y="203"/>
                </a:cubicBezTo>
                <a:cubicBezTo>
                  <a:pt x="0" y="230"/>
                  <a:pt x="18" y="247"/>
                  <a:pt x="53" y="247"/>
                </a:cubicBezTo>
                <a:cubicBezTo>
                  <a:pt x="443" y="247"/>
                  <a:pt x="443" y="247"/>
                  <a:pt x="443" y="247"/>
                </a:cubicBezTo>
                <a:cubicBezTo>
                  <a:pt x="469" y="247"/>
                  <a:pt x="496" y="230"/>
                  <a:pt x="496" y="203"/>
                </a:cubicBezTo>
                <a:cubicBezTo>
                  <a:pt x="496" y="53"/>
                  <a:pt x="496" y="53"/>
                  <a:pt x="496" y="53"/>
                </a:cubicBezTo>
                <a:cubicBezTo>
                  <a:pt x="496" y="26"/>
                  <a:pt x="469" y="0"/>
                  <a:pt x="443" y="0"/>
                </a:cubicBezTo>
                <a:close/>
                <a:moveTo>
                  <a:pt x="443" y="203"/>
                </a:moveTo>
                <a:lnTo>
                  <a:pt x="443" y="203"/>
                </a:lnTo>
                <a:cubicBezTo>
                  <a:pt x="53" y="203"/>
                  <a:pt x="53" y="203"/>
                  <a:pt x="53" y="203"/>
                </a:cubicBezTo>
                <a:cubicBezTo>
                  <a:pt x="53" y="53"/>
                  <a:pt x="53" y="53"/>
                  <a:pt x="53" y="53"/>
                </a:cubicBezTo>
                <a:cubicBezTo>
                  <a:pt x="443" y="53"/>
                  <a:pt x="443" y="53"/>
                  <a:pt x="443" y="53"/>
                </a:cubicBezTo>
                <a:lnTo>
                  <a:pt x="443" y="203"/>
                </a:lnTo>
                <a:close/>
                <a:moveTo>
                  <a:pt x="177" y="79"/>
                </a:moveTo>
                <a:lnTo>
                  <a:pt x="177" y="79"/>
                </a:lnTo>
                <a:cubicBezTo>
                  <a:pt x="71" y="79"/>
                  <a:pt x="71" y="79"/>
                  <a:pt x="71" y="79"/>
                </a:cubicBezTo>
                <a:cubicBezTo>
                  <a:pt x="71" y="177"/>
                  <a:pt x="71" y="177"/>
                  <a:pt x="71" y="177"/>
                </a:cubicBezTo>
                <a:cubicBezTo>
                  <a:pt x="177" y="177"/>
                  <a:pt x="177" y="177"/>
                  <a:pt x="177" y="177"/>
                </a:cubicBezTo>
                <a:lnTo>
                  <a:pt x="177" y="79"/>
                </a:lnTo>
                <a:close/>
                <a:moveTo>
                  <a:pt x="301" y="79"/>
                </a:moveTo>
                <a:lnTo>
                  <a:pt x="301" y="79"/>
                </a:lnTo>
                <a:cubicBezTo>
                  <a:pt x="195" y="79"/>
                  <a:pt x="195" y="79"/>
                  <a:pt x="195" y="79"/>
                </a:cubicBezTo>
                <a:cubicBezTo>
                  <a:pt x="195" y="177"/>
                  <a:pt x="195" y="177"/>
                  <a:pt x="195" y="177"/>
                </a:cubicBezTo>
                <a:cubicBezTo>
                  <a:pt x="301" y="177"/>
                  <a:pt x="301" y="177"/>
                  <a:pt x="301" y="177"/>
                </a:cubicBezTo>
                <a:lnTo>
                  <a:pt x="301" y="79"/>
                </a:lnTo>
                <a:close/>
              </a:path>
            </a:pathLst>
          </a:custGeom>
          <a:solidFill>
            <a:srgbClr val="002957"/>
          </a:solidFill>
          <a:ln>
            <a:noFill/>
          </a:ln>
        </p:spPr>
        <p:txBody>
          <a:bodyPr wrap="none" lIns="121899" tIns="60949" rIns="121899" bIns="60949" anchor="ctr"/>
          <a:lstStyle/>
          <a:p>
            <a:endParaRPr lang="nb-NO" sz="2400"/>
          </a:p>
        </p:txBody>
      </p:sp>
      <p:sp>
        <p:nvSpPr>
          <p:cNvPr id="99411" name="Freeform 92">
            <a:extLst>
              <a:ext uri="{FF2B5EF4-FFF2-40B4-BE49-F238E27FC236}">
                <a16:creationId xmlns:a16="http://schemas.microsoft.com/office/drawing/2014/main" id="{1333FA00-AFB5-E10A-E695-C72D34DD4766}"/>
              </a:ext>
            </a:extLst>
          </p:cNvPr>
          <p:cNvSpPr>
            <a:spLocks noChangeArrowheads="1"/>
          </p:cNvSpPr>
          <p:nvPr/>
        </p:nvSpPr>
        <p:spPr bwMode="auto">
          <a:xfrm>
            <a:off x="2834217" y="5240867"/>
            <a:ext cx="313267" cy="152400"/>
          </a:xfrm>
          <a:custGeom>
            <a:avLst/>
            <a:gdLst>
              <a:gd name="T0" fmla="*/ 252342888 w 497"/>
              <a:gd name="T1" fmla="*/ 0 h 248"/>
              <a:gd name="T2" fmla="*/ 252342888 w 497"/>
              <a:gd name="T3" fmla="*/ 0 h 248"/>
              <a:gd name="T4" fmla="*/ 30189837 w 497"/>
              <a:gd name="T5" fmla="*/ 0 h 248"/>
              <a:gd name="T6" fmla="*/ 0 w 497"/>
              <a:gd name="T7" fmla="*/ 29035932 h 248"/>
              <a:gd name="T8" fmla="*/ 0 w 497"/>
              <a:gd name="T9" fmla="*/ 111212385 h 248"/>
              <a:gd name="T10" fmla="*/ 30189837 w 497"/>
              <a:gd name="T11" fmla="*/ 135317441 h 248"/>
              <a:gd name="T12" fmla="*/ 252342888 w 497"/>
              <a:gd name="T13" fmla="*/ 135317441 h 248"/>
              <a:gd name="T14" fmla="*/ 282532724 w 497"/>
              <a:gd name="T15" fmla="*/ 111212385 h 248"/>
              <a:gd name="T16" fmla="*/ 282532724 w 497"/>
              <a:gd name="T17" fmla="*/ 29035932 h 248"/>
              <a:gd name="T18" fmla="*/ 252342888 w 497"/>
              <a:gd name="T19" fmla="*/ 0 h 248"/>
              <a:gd name="T20" fmla="*/ 252342888 w 497"/>
              <a:gd name="T21" fmla="*/ 111212385 h 248"/>
              <a:gd name="T22" fmla="*/ 252342888 w 497"/>
              <a:gd name="T23" fmla="*/ 111212385 h 248"/>
              <a:gd name="T24" fmla="*/ 30189837 w 497"/>
              <a:gd name="T25" fmla="*/ 111212385 h 248"/>
              <a:gd name="T26" fmla="*/ 30189837 w 497"/>
              <a:gd name="T27" fmla="*/ 29035932 h 248"/>
              <a:gd name="T28" fmla="*/ 252342888 w 497"/>
              <a:gd name="T29" fmla="*/ 29035932 h 248"/>
              <a:gd name="T30" fmla="*/ 252342888 w 497"/>
              <a:gd name="T31" fmla="*/ 111212385 h 248"/>
              <a:gd name="T32" fmla="*/ 100823136 w 497"/>
              <a:gd name="T33" fmla="*/ 43279701 h 248"/>
              <a:gd name="T34" fmla="*/ 100823136 w 497"/>
              <a:gd name="T35" fmla="*/ 43279701 h 248"/>
              <a:gd name="T36" fmla="*/ 40442989 w 497"/>
              <a:gd name="T37" fmla="*/ 43279701 h 248"/>
              <a:gd name="T38" fmla="*/ 40442989 w 497"/>
              <a:gd name="T39" fmla="*/ 96968616 h 248"/>
              <a:gd name="T40" fmla="*/ 100823136 w 497"/>
              <a:gd name="T41" fmla="*/ 96968616 h 248"/>
              <a:gd name="T42" fmla="*/ 100823136 w 497"/>
              <a:gd name="T43" fmla="*/ 43279701 h 2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97" h="248">
                <a:moveTo>
                  <a:pt x="443" y="0"/>
                </a:moveTo>
                <a:lnTo>
                  <a:pt x="443" y="0"/>
                </a:lnTo>
                <a:cubicBezTo>
                  <a:pt x="53" y="0"/>
                  <a:pt x="53" y="0"/>
                  <a:pt x="53" y="0"/>
                </a:cubicBezTo>
                <a:cubicBezTo>
                  <a:pt x="18" y="0"/>
                  <a:pt x="0" y="26"/>
                  <a:pt x="0" y="53"/>
                </a:cubicBezTo>
                <a:cubicBezTo>
                  <a:pt x="0" y="203"/>
                  <a:pt x="0" y="203"/>
                  <a:pt x="0" y="203"/>
                </a:cubicBezTo>
                <a:cubicBezTo>
                  <a:pt x="0" y="230"/>
                  <a:pt x="18" y="247"/>
                  <a:pt x="53" y="247"/>
                </a:cubicBezTo>
                <a:cubicBezTo>
                  <a:pt x="443" y="247"/>
                  <a:pt x="443" y="247"/>
                  <a:pt x="443" y="247"/>
                </a:cubicBezTo>
                <a:cubicBezTo>
                  <a:pt x="470" y="247"/>
                  <a:pt x="496" y="230"/>
                  <a:pt x="496" y="203"/>
                </a:cubicBezTo>
                <a:cubicBezTo>
                  <a:pt x="496" y="53"/>
                  <a:pt x="496" y="53"/>
                  <a:pt x="496" y="53"/>
                </a:cubicBezTo>
                <a:cubicBezTo>
                  <a:pt x="496" y="26"/>
                  <a:pt x="470" y="0"/>
                  <a:pt x="443" y="0"/>
                </a:cubicBezTo>
                <a:close/>
                <a:moveTo>
                  <a:pt x="443" y="203"/>
                </a:moveTo>
                <a:lnTo>
                  <a:pt x="443" y="203"/>
                </a:lnTo>
                <a:cubicBezTo>
                  <a:pt x="53" y="203"/>
                  <a:pt x="53" y="203"/>
                  <a:pt x="53" y="203"/>
                </a:cubicBezTo>
                <a:cubicBezTo>
                  <a:pt x="53" y="53"/>
                  <a:pt x="53" y="53"/>
                  <a:pt x="53" y="53"/>
                </a:cubicBezTo>
                <a:cubicBezTo>
                  <a:pt x="443" y="53"/>
                  <a:pt x="443" y="53"/>
                  <a:pt x="443" y="53"/>
                </a:cubicBezTo>
                <a:lnTo>
                  <a:pt x="443" y="203"/>
                </a:lnTo>
                <a:close/>
                <a:moveTo>
                  <a:pt x="177" y="79"/>
                </a:moveTo>
                <a:lnTo>
                  <a:pt x="177" y="79"/>
                </a:lnTo>
                <a:cubicBezTo>
                  <a:pt x="71" y="79"/>
                  <a:pt x="71" y="79"/>
                  <a:pt x="71" y="79"/>
                </a:cubicBezTo>
                <a:cubicBezTo>
                  <a:pt x="71" y="177"/>
                  <a:pt x="71" y="177"/>
                  <a:pt x="71" y="177"/>
                </a:cubicBezTo>
                <a:cubicBezTo>
                  <a:pt x="177" y="177"/>
                  <a:pt x="177" y="177"/>
                  <a:pt x="177" y="177"/>
                </a:cubicBezTo>
                <a:lnTo>
                  <a:pt x="177" y="79"/>
                </a:lnTo>
                <a:close/>
              </a:path>
            </a:pathLst>
          </a:custGeom>
          <a:solidFill>
            <a:srgbClr val="002957"/>
          </a:solidFill>
          <a:ln>
            <a:noFill/>
          </a:ln>
        </p:spPr>
        <p:txBody>
          <a:bodyPr wrap="none" lIns="121899" tIns="60949" rIns="121899" bIns="60949" anchor="ctr"/>
          <a:lstStyle/>
          <a:p>
            <a:endParaRPr lang="nb-NO" sz="2400"/>
          </a:p>
        </p:txBody>
      </p:sp>
      <p:sp>
        <p:nvSpPr>
          <p:cNvPr id="99412" name="Freeform 93">
            <a:extLst>
              <a:ext uri="{FF2B5EF4-FFF2-40B4-BE49-F238E27FC236}">
                <a16:creationId xmlns:a16="http://schemas.microsoft.com/office/drawing/2014/main" id="{F527B6CF-D525-EC31-B66F-E743091D4156}"/>
              </a:ext>
            </a:extLst>
          </p:cNvPr>
          <p:cNvSpPr>
            <a:spLocks noChangeArrowheads="1"/>
          </p:cNvSpPr>
          <p:nvPr/>
        </p:nvSpPr>
        <p:spPr bwMode="auto">
          <a:xfrm>
            <a:off x="3460751" y="5240867"/>
            <a:ext cx="313267" cy="152400"/>
          </a:xfrm>
          <a:custGeom>
            <a:avLst/>
            <a:gdLst>
              <a:gd name="T0" fmla="*/ 251773268 w 497"/>
              <a:gd name="T1" fmla="*/ 0 h 248"/>
              <a:gd name="T2" fmla="*/ 251773268 w 497"/>
              <a:gd name="T3" fmla="*/ 0 h 248"/>
              <a:gd name="T4" fmla="*/ 30189837 w 497"/>
              <a:gd name="T5" fmla="*/ 0 h 248"/>
              <a:gd name="T6" fmla="*/ 0 w 497"/>
              <a:gd name="T7" fmla="*/ 29035932 h 248"/>
              <a:gd name="T8" fmla="*/ 0 w 497"/>
              <a:gd name="T9" fmla="*/ 111212385 h 248"/>
              <a:gd name="T10" fmla="*/ 30189837 w 497"/>
              <a:gd name="T11" fmla="*/ 135317441 h 248"/>
              <a:gd name="T12" fmla="*/ 251773268 w 497"/>
              <a:gd name="T13" fmla="*/ 135317441 h 248"/>
              <a:gd name="T14" fmla="*/ 282532724 w 497"/>
              <a:gd name="T15" fmla="*/ 111212385 h 248"/>
              <a:gd name="T16" fmla="*/ 282532724 w 497"/>
              <a:gd name="T17" fmla="*/ 29035932 h 248"/>
              <a:gd name="T18" fmla="*/ 251773268 w 497"/>
              <a:gd name="T19" fmla="*/ 0 h 248"/>
              <a:gd name="T20" fmla="*/ 251773268 w 497"/>
              <a:gd name="T21" fmla="*/ 111212385 h 248"/>
              <a:gd name="T22" fmla="*/ 251773268 w 497"/>
              <a:gd name="T23" fmla="*/ 111212385 h 248"/>
              <a:gd name="T24" fmla="*/ 30189837 w 497"/>
              <a:gd name="T25" fmla="*/ 111212385 h 248"/>
              <a:gd name="T26" fmla="*/ 30189837 w 497"/>
              <a:gd name="T27" fmla="*/ 29035932 h 248"/>
              <a:gd name="T28" fmla="*/ 251773268 w 497"/>
              <a:gd name="T29" fmla="*/ 29035932 h 248"/>
              <a:gd name="T30" fmla="*/ 251773268 w 497"/>
              <a:gd name="T31" fmla="*/ 111212385 h 2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97" h="248">
                <a:moveTo>
                  <a:pt x="442" y="0"/>
                </a:moveTo>
                <a:lnTo>
                  <a:pt x="442" y="0"/>
                </a:lnTo>
                <a:cubicBezTo>
                  <a:pt x="53" y="0"/>
                  <a:pt x="53" y="0"/>
                  <a:pt x="53" y="0"/>
                </a:cubicBezTo>
                <a:cubicBezTo>
                  <a:pt x="17" y="0"/>
                  <a:pt x="0" y="26"/>
                  <a:pt x="0" y="53"/>
                </a:cubicBezTo>
                <a:cubicBezTo>
                  <a:pt x="0" y="203"/>
                  <a:pt x="0" y="203"/>
                  <a:pt x="0" y="203"/>
                </a:cubicBezTo>
                <a:cubicBezTo>
                  <a:pt x="0" y="230"/>
                  <a:pt x="17" y="247"/>
                  <a:pt x="53" y="247"/>
                </a:cubicBezTo>
                <a:cubicBezTo>
                  <a:pt x="442" y="247"/>
                  <a:pt x="442" y="247"/>
                  <a:pt x="442" y="247"/>
                </a:cubicBezTo>
                <a:cubicBezTo>
                  <a:pt x="470" y="247"/>
                  <a:pt x="496" y="230"/>
                  <a:pt x="496" y="203"/>
                </a:cubicBezTo>
                <a:cubicBezTo>
                  <a:pt x="496" y="53"/>
                  <a:pt x="496" y="53"/>
                  <a:pt x="496" y="53"/>
                </a:cubicBezTo>
                <a:cubicBezTo>
                  <a:pt x="496" y="26"/>
                  <a:pt x="470" y="0"/>
                  <a:pt x="442" y="0"/>
                </a:cubicBezTo>
                <a:close/>
                <a:moveTo>
                  <a:pt x="442" y="203"/>
                </a:moveTo>
                <a:lnTo>
                  <a:pt x="442" y="203"/>
                </a:lnTo>
                <a:cubicBezTo>
                  <a:pt x="53" y="203"/>
                  <a:pt x="53" y="203"/>
                  <a:pt x="53" y="203"/>
                </a:cubicBezTo>
                <a:cubicBezTo>
                  <a:pt x="53" y="53"/>
                  <a:pt x="53" y="53"/>
                  <a:pt x="53" y="53"/>
                </a:cubicBezTo>
                <a:cubicBezTo>
                  <a:pt x="442" y="53"/>
                  <a:pt x="442" y="53"/>
                  <a:pt x="442" y="53"/>
                </a:cubicBezTo>
                <a:lnTo>
                  <a:pt x="442" y="203"/>
                </a:lnTo>
                <a:close/>
              </a:path>
            </a:pathLst>
          </a:custGeom>
          <a:solidFill>
            <a:srgbClr val="002957"/>
          </a:solidFill>
          <a:ln>
            <a:noFill/>
          </a:ln>
        </p:spPr>
        <p:txBody>
          <a:bodyPr wrap="none" lIns="121899" tIns="60949" rIns="121899" bIns="60949" anchor="ctr"/>
          <a:lstStyle/>
          <a:p>
            <a:endParaRPr lang="nb-NO" sz="2400"/>
          </a:p>
        </p:txBody>
      </p:sp>
      <p:sp>
        <p:nvSpPr>
          <p:cNvPr id="99413" name="Freeform 94">
            <a:extLst>
              <a:ext uri="{FF2B5EF4-FFF2-40B4-BE49-F238E27FC236}">
                <a16:creationId xmlns:a16="http://schemas.microsoft.com/office/drawing/2014/main" id="{BE521C4F-2BB9-5F3B-CDCA-31C563B28416}"/>
              </a:ext>
            </a:extLst>
          </p:cNvPr>
          <p:cNvSpPr>
            <a:spLocks noChangeArrowheads="1"/>
          </p:cNvSpPr>
          <p:nvPr/>
        </p:nvSpPr>
        <p:spPr bwMode="auto">
          <a:xfrm>
            <a:off x="5958417" y="1500717"/>
            <a:ext cx="313267" cy="141816"/>
          </a:xfrm>
          <a:custGeom>
            <a:avLst/>
            <a:gdLst>
              <a:gd name="T0" fmla="*/ 271187070 w 498"/>
              <a:gd name="T1" fmla="*/ 52668401 h 223"/>
              <a:gd name="T2" fmla="*/ 271187070 w 498"/>
              <a:gd name="T3" fmla="*/ 52668401 h 223"/>
              <a:gd name="T4" fmla="*/ 226367420 w 498"/>
              <a:gd name="T5" fmla="*/ 5266888 h 223"/>
              <a:gd name="T6" fmla="*/ 211049342 w 498"/>
              <a:gd name="T7" fmla="*/ 0 h 223"/>
              <a:gd name="T8" fmla="*/ 141266933 w 498"/>
              <a:gd name="T9" fmla="*/ 0 h 223"/>
              <a:gd name="T10" fmla="*/ 70349938 w 498"/>
              <a:gd name="T11" fmla="*/ 0 h 223"/>
              <a:gd name="T12" fmla="*/ 55598916 w 498"/>
              <a:gd name="T13" fmla="*/ 5266888 h 223"/>
              <a:gd name="T14" fmla="*/ 10212210 w 498"/>
              <a:gd name="T15" fmla="*/ 52668401 h 223"/>
              <a:gd name="T16" fmla="*/ 0 w 498"/>
              <a:gd name="T17" fmla="*/ 73150424 h 223"/>
              <a:gd name="T18" fmla="*/ 10212210 w 498"/>
              <a:gd name="T19" fmla="*/ 114699518 h 223"/>
              <a:gd name="T20" fmla="*/ 25530288 w 498"/>
              <a:gd name="T21" fmla="*/ 129915133 h 223"/>
              <a:gd name="T22" fmla="*/ 256436521 w 498"/>
              <a:gd name="T23" fmla="*/ 129915133 h 223"/>
              <a:gd name="T24" fmla="*/ 271187070 w 498"/>
              <a:gd name="T25" fmla="*/ 114699518 h 223"/>
              <a:gd name="T26" fmla="*/ 281966336 w 498"/>
              <a:gd name="T27" fmla="*/ 73150424 h 223"/>
              <a:gd name="T28" fmla="*/ 271187070 w 498"/>
              <a:gd name="T29" fmla="*/ 52668401 h 223"/>
              <a:gd name="T30" fmla="*/ 196298793 w 498"/>
              <a:gd name="T31" fmla="*/ 57349759 h 223"/>
              <a:gd name="T32" fmla="*/ 196298793 w 498"/>
              <a:gd name="T33" fmla="*/ 57349759 h 223"/>
              <a:gd name="T34" fmla="*/ 196298793 w 498"/>
              <a:gd name="T35" fmla="*/ 62616647 h 223"/>
              <a:gd name="T36" fmla="*/ 180980714 w 498"/>
              <a:gd name="T37" fmla="*/ 88365558 h 223"/>
              <a:gd name="T38" fmla="*/ 100986095 w 498"/>
              <a:gd name="T39" fmla="*/ 88365558 h 223"/>
              <a:gd name="T40" fmla="*/ 85668017 w 498"/>
              <a:gd name="T41" fmla="*/ 62616647 h 223"/>
              <a:gd name="T42" fmla="*/ 85668017 w 498"/>
              <a:gd name="T43" fmla="*/ 57349759 h 223"/>
              <a:gd name="T44" fmla="*/ 35174969 w 498"/>
              <a:gd name="T45" fmla="*/ 57349759 h 223"/>
              <a:gd name="T46" fmla="*/ 60137728 w 498"/>
              <a:gd name="T47" fmla="*/ 26333960 h 223"/>
              <a:gd name="T48" fmla="*/ 221261552 w 498"/>
              <a:gd name="T49" fmla="*/ 26333960 h 223"/>
              <a:gd name="T50" fmla="*/ 246224311 w 498"/>
              <a:gd name="T51" fmla="*/ 57349759 h 223"/>
              <a:gd name="T52" fmla="*/ 196298793 w 498"/>
              <a:gd name="T53" fmla="*/ 57349759 h 22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8" h="223">
                <a:moveTo>
                  <a:pt x="478" y="90"/>
                </a:moveTo>
                <a:lnTo>
                  <a:pt x="478" y="90"/>
                </a:lnTo>
                <a:cubicBezTo>
                  <a:pt x="470" y="72"/>
                  <a:pt x="425" y="27"/>
                  <a:pt x="399" y="9"/>
                </a:cubicBezTo>
                <a:cubicBezTo>
                  <a:pt x="399" y="0"/>
                  <a:pt x="390" y="0"/>
                  <a:pt x="372" y="0"/>
                </a:cubicBezTo>
                <a:cubicBezTo>
                  <a:pt x="364" y="0"/>
                  <a:pt x="249" y="0"/>
                  <a:pt x="249" y="0"/>
                </a:cubicBezTo>
                <a:cubicBezTo>
                  <a:pt x="249" y="0"/>
                  <a:pt x="133" y="0"/>
                  <a:pt x="124" y="0"/>
                </a:cubicBezTo>
                <a:cubicBezTo>
                  <a:pt x="106" y="0"/>
                  <a:pt x="98" y="0"/>
                  <a:pt x="98" y="9"/>
                </a:cubicBezTo>
                <a:cubicBezTo>
                  <a:pt x="71" y="27"/>
                  <a:pt x="27" y="72"/>
                  <a:pt x="18" y="90"/>
                </a:cubicBezTo>
                <a:cubicBezTo>
                  <a:pt x="0" y="98"/>
                  <a:pt x="0" y="107"/>
                  <a:pt x="0" y="125"/>
                </a:cubicBezTo>
                <a:cubicBezTo>
                  <a:pt x="18" y="196"/>
                  <a:pt x="18" y="196"/>
                  <a:pt x="18" y="196"/>
                </a:cubicBezTo>
                <a:cubicBezTo>
                  <a:pt x="18" y="213"/>
                  <a:pt x="36" y="222"/>
                  <a:pt x="45" y="222"/>
                </a:cubicBezTo>
                <a:cubicBezTo>
                  <a:pt x="452" y="222"/>
                  <a:pt x="452" y="222"/>
                  <a:pt x="452" y="222"/>
                </a:cubicBezTo>
                <a:cubicBezTo>
                  <a:pt x="461" y="222"/>
                  <a:pt x="478" y="213"/>
                  <a:pt x="478" y="196"/>
                </a:cubicBezTo>
                <a:cubicBezTo>
                  <a:pt x="497" y="125"/>
                  <a:pt x="497" y="125"/>
                  <a:pt x="497" y="125"/>
                </a:cubicBezTo>
                <a:cubicBezTo>
                  <a:pt x="497" y="107"/>
                  <a:pt x="497" y="98"/>
                  <a:pt x="478" y="90"/>
                </a:cubicBezTo>
                <a:close/>
                <a:moveTo>
                  <a:pt x="346" y="98"/>
                </a:moveTo>
                <a:lnTo>
                  <a:pt x="346" y="98"/>
                </a:lnTo>
                <a:lnTo>
                  <a:pt x="346" y="107"/>
                </a:lnTo>
                <a:cubicBezTo>
                  <a:pt x="319" y="151"/>
                  <a:pt x="319" y="151"/>
                  <a:pt x="319" y="151"/>
                </a:cubicBezTo>
                <a:cubicBezTo>
                  <a:pt x="178" y="151"/>
                  <a:pt x="178" y="151"/>
                  <a:pt x="178" y="151"/>
                </a:cubicBezTo>
                <a:cubicBezTo>
                  <a:pt x="151" y="107"/>
                  <a:pt x="151" y="107"/>
                  <a:pt x="151" y="107"/>
                </a:cubicBezTo>
                <a:lnTo>
                  <a:pt x="151" y="98"/>
                </a:lnTo>
                <a:cubicBezTo>
                  <a:pt x="62" y="98"/>
                  <a:pt x="62" y="98"/>
                  <a:pt x="62" y="98"/>
                </a:cubicBezTo>
                <a:cubicBezTo>
                  <a:pt x="106" y="45"/>
                  <a:pt x="106" y="45"/>
                  <a:pt x="106" y="45"/>
                </a:cubicBezTo>
                <a:cubicBezTo>
                  <a:pt x="390" y="45"/>
                  <a:pt x="390" y="45"/>
                  <a:pt x="390" y="45"/>
                </a:cubicBezTo>
                <a:cubicBezTo>
                  <a:pt x="434" y="98"/>
                  <a:pt x="434" y="98"/>
                  <a:pt x="434" y="98"/>
                </a:cubicBezTo>
                <a:lnTo>
                  <a:pt x="346" y="98"/>
                </a:lnTo>
                <a:close/>
              </a:path>
            </a:pathLst>
          </a:custGeom>
          <a:solidFill>
            <a:srgbClr val="002957"/>
          </a:solidFill>
          <a:ln>
            <a:noFill/>
          </a:ln>
        </p:spPr>
        <p:txBody>
          <a:bodyPr wrap="none" lIns="121899" tIns="60949" rIns="121899" bIns="60949" anchor="ctr"/>
          <a:lstStyle/>
          <a:p>
            <a:endParaRPr lang="nb-NO" sz="2400"/>
          </a:p>
        </p:txBody>
      </p:sp>
      <p:sp>
        <p:nvSpPr>
          <p:cNvPr id="99414" name="Freeform 96">
            <a:extLst>
              <a:ext uri="{FF2B5EF4-FFF2-40B4-BE49-F238E27FC236}">
                <a16:creationId xmlns:a16="http://schemas.microsoft.com/office/drawing/2014/main" id="{10D45F48-B8A0-45B0-6500-C36684BE7916}"/>
              </a:ext>
            </a:extLst>
          </p:cNvPr>
          <p:cNvSpPr>
            <a:spLocks noChangeArrowheads="1"/>
          </p:cNvSpPr>
          <p:nvPr/>
        </p:nvSpPr>
        <p:spPr bwMode="auto">
          <a:xfrm>
            <a:off x="6584951" y="5183718"/>
            <a:ext cx="313267" cy="275167"/>
          </a:xfrm>
          <a:custGeom>
            <a:avLst/>
            <a:gdLst>
              <a:gd name="T0" fmla="*/ 250435184 w 497"/>
              <a:gd name="T1" fmla="*/ 0 h 435"/>
              <a:gd name="T2" fmla="*/ 250435184 w 497"/>
              <a:gd name="T3" fmla="*/ 0 h 435"/>
              <a:gd name="T4" fmla="*/ 30029593 w 497"/>
              <a:gd name="T5" fmla="*/ 0 h 435"/>
              <a:gd name="T6" fmla="*/ 0 w 497"/>
              <a:gd name="T7" fmla="*/ 24897181 h 435"/>
              <a:gd name="T8" fmla="*/ 0 w 497"/>
              <a:gd name="T9" fmla="*/ 180503027 h 435"/>
              <a:gd name="T10" fmla="*/ 24930371 w 497"/>
              <a:gd name="T11" fmla="*/ 215584753 h 435"/>
              <a:gd name="T12" fmla="*/ 90655463 w 497"/>
              <a:gd name="T13" fmla="*/ 225770242 h 435"/>
              <a:gd name="T14" fmla="*/ 69691417 w 497"/>
              <a:gd name="T15" fmla="*/ 245574442 h 435"/>
              <a:gd name="T16" fmla="*/ 210773833 w 497"/>
              <a:gd name="T17" fmla="*/ 245574442 h 435"/>
              <a:gd name="T18" fmla="*/ 190375999 w 497"/>
              <a:gd name="T19" fmla="*/ 225770242 h 435"/>
              <a:gd name="T20" fmla="*/ 255534879 w 497"/>
              <a:gd name="T21" fmla="*/ 215584753 h 435"/>
              <a:gd name="T22" fmla="*/ 281031462 w 497"/>
              <a:gd name="T23" fmla="*/ 180503027 h 435"/>
              <a:gd name="T24" fmla="*/ 281031462 w 497"/>
              <a:gd name="T25" fmla="*/ 24897181 h 435"/>
              <a:gd name="T26" fmla="*/ 250435184 w 497"/>
              <a:gd name="T27" fmla="*/ 0 h 435"/>
              <a:gd name="T28" fmla="*/ 250435184 w 497"/>
              <a:gd name="T29" fmla="*/ 180503027 h 435"/>
              <a:gd name="T30" fmla="*/ 250435184 w 497"/>
              <a:gd name="T31" fmla="*/ 180503027 h 435"/>
              <a:gd name="T32" fmla="*/ 30029593 w 497"/>
              <a:gd name="T33" fmla="*/ 180503027 h 435"/>
              <a:gd name="T34" fmla="*/ 30029593 w 497"/>
              <a:gd name="T35" fmla="*/ 24897181 h 435"/>
              <a:gd name="T36" fmla="*/ 250435184 w 497"/>
              <a:gd name="T37" fmla="*/ 24897181 h 435"/>
              <a:gd name="T38" fmla="*/ 250435184 w 497"/>
              <a:gd name="T39" fmla="*/ 180503027 h 4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97" h="435">
                <a:moveTo>
                  <a:pt x="442" y="0"/>
                </a:moveTo>
                <a:lnTo>
                  <a:pt x="442" y="0"/>
                </a:lnTo>
                <a:cubicBezTo>
                  <a:pt x="53" y="0"/>
                  <a:pt x="53" y="0"/>
                  <a:pt x="53" y="0"/>
                </a:cubicBezTo>
                <a:cubicBezTo>
                  <a:pt x="26" y="0"/>
                  <a:pt x="0" y="17"/>
                  <a:pt x="0" y="44"/>
                </a:cubicBezTo>
                <a:cubicBezTo>
                  <a:pt x="0" y="319"/>
                  <a:pt x="0" y="319"/>
                  <a:pt x="0" y="319"/>
                </a:cubicBezTo>
                <a:cubicBezTo>
                  <a:pt x="0" y="345"/>
                  <a:pt x="17" y="372"/>
                  <a:pt x="44" y="381"/>
                </a:cubicBezTo>
                <a:cubicBezTo>
                  <a:pt x="160" y="399"/>
                  <a:pt x="160" y="399"/>
                  <a:pt x="160" y="399"/>
                </a:cubicBezTo>
                <a:cubicBezTo>
                  <a:pt x="160" y="399"/>
                  <a:pt x="62" y="434"/>
                  <a:pt x="123" y="434"/>
                </a:cubicBezTo>
                <a:cubicBezTo>
                  <a:pt x="372" y="434"/>
                  <a:pt x="372" y="434"/>
                  <a:pt x="372" y="434"/>
                </a:cubicBezTo>
                <a:cubicBezTo>
                  <a:pt x="434" y="434"/>
                  <a:pt x="336" y="399"/>
                  <a:pt x="336" y="399"/>
                </a:cubicBezTo>
                <a:cubicBezTo>
                  <a:pt x="451" y="381"/>
                  <a:pt x="451" y="381"/>
                  <a:pt x="451" y="381"/>
                </a:cubicBezTo>
                <a:cubicBezTo>
                  <a:pt x="479" y="372"/>
                  <a:pt x="496" y="345"/>
                  <a:pt x="496" y="319"/>
                </a:cubicBezTo>
                <a:cubicBezTo>
                  <a:pt x="496" y="44"/>
                  <a:pt x="496" y="44"/>
                  <a:pt x="496" y="44"/>
                </a:cubicBezTo>
                <a:cubicBezTo>
                  <a:pt x="496" y="17"/>
                  <a:pt x="470" y="0"/>
                  <a:pt x="442" y="0"/>
                </a:cubicBezTo>
                <a:close/>
                <a:moveTo>
                  <a:pt x="442" y="319"/>
                </a:moveTo>
                <a:lnTo>
                  <a:pt x="442" y="319"/>
                </a:lnTo>
                <a:cubicBezTo>
                  <a:pt x="53" y="319"/>
                  <a:pt x="53" y="319"/>
                  <a:pt x="53" y="319"/>
                </a:cubicBezTo>
                <a:cubicBezTo>
                  <a:pt x="53" y="44"/>
                  <a:pt x="53" y="44"/>
                  <a:pt x="53" y="44"/>
                </a:cubicBezTo>
                <a:cubicBezTo>
                  <a:pt x="442" y="44"/>
                  <a:pt x="442" y="44"/>
                  <a:pt x="442" y="44"/>
                </a:cubicBezTo>
                <a:lnTo>
                  <a:pt x="442" y="319"/>
                </a:lnTo>
                <a:close/>
              </a:path>
            </a:pathLst>
          </a:custGeom>
          <a:solidFill>
            <a:srgbClr val="002957"/>
          </a:solidFill>
          <a:ln>
            <a:noFill/>
          </a:ln>
        </p:spPr>
        <p:txBody>
          <a:bodyPr wrap="none" lIns="121899" tIns="60949" rIns="121899" bIns="60949" anchor="ctr"/>
          <a:lstStyle/>
          <a:p>
            <a:endParaRPr lang="nb-NO" sz="2400"/>
          </a:p>
        </p:txBody>
      </p:sp>
      <p:sp>
        <p:nvSpPr>
          <p:cNvPr id="99415" name="Freeform 97">
            <a:extLst>
              <a:ext uri="{FF2B5EF4-FFF2-40B4-BE49-F238E27FC236}">
                <a16:creationId xmlns:a16="http://schemas.microsoft.com/office/drawing/2014/main" id="{77B1413A-C4AE-3832-4F4E-58C1F37175B8}"/>
              </a:ext>
            </a:extLst>
          </p:cNvPr>
          <p:cNvSpPr>
            <a:spLocks noChangeArrowheads="1"/>
          </p:cNvSpPr>
          <p:nvPr/>
        </p:nvSpPr>
        <p:spPr bwMode="auto">
          <a:xfrm>
            <a:off x="7833785" y="3932767"/>
            <a:ext cx="315383" cy="270933"/>
          </a:xfrm>
          <a:custGeom>
            <a:avLst/>
            <a:gdLst>
              <a:gd name="T0" fmla="*/ 131012973 w 497"/>
              <a:gd name="T1" fmla="*/ 132166313 h 426"/>
              <a:gd name="T2" fmla="*/ 131012973 w 497"/>
              <a:gd name="T3" fmla="*/ 132166313 h 426"/>
              <a:gd name="T4" fmla="*/ 156076708 w 497"/>
              <a:gd name="T5" fmla="*/ 132166313 h 426"/>
              <a:gd name="T6" fmla="*/ 156076708 w 497"/>
              <a:gd name="T7" fmla="*/ 157340690 h 426"/>
              <a:gd name="T8" fmla="*/ 282532724 w 497"/>
              <a:gd name="T9" fmla="*/ 157340690 h 426"/>
              <a:gd name="T10" fmla="*/ 277406148 w 497"/>
              <a:gd name="T11" fmla="*/ 76095914 h 426"/>
              <a:gd name="T12" fmla="*/ 252342888 w 497"/>
              <a:gd name="T13" fmla="*/ 45771725 h 426"/>
              <a:gd name="T14" fmla="*/ 206772849 w 497"/>
              <a:gd name="T15" fmla="*/ 45771725 h 426"/>
              <a:gd name="T16" fmla="*/ 191962740 w 497"/>
              <a:gd name="T17" fmla="*/ 15448011 h 426"/>
              <a:gd name="T18" fmla="*/ 170886816 w 497"/>
              <a:gd name="T19" fmla="*/ 0 h 426"/>
              <a:gd name="T20" fmla="*/ 110506669 w 497"/>
              <a:gd name="T21" fmla="*/ 0 h 426"/>
              <a:gd name="T22" fmla="*/ 95696560 w 497"/>
              <a:gd name="T23" fmla="*/ 15448011 h 426"/>
              <a:gd name="T24" fmla="*/ 75759876 w 497"/>
              <a:gd name="T25" fmla="*/ 45771725 h 426"/>
              <a:gd name="T26" fmla="*/ 30189837 w 497"/>
              <a:gd name="T27" fmla="*/ 45771725 h 426"/>
              <a:gd name="T28" fmla="*/ 5126576 w 497"/>
              <a:gd name="T29" fmla="*/ 76095914 h 426"/>
              <a:gd name="T30" fmla="*/ 0 w 497"/>
              <a:gd name="T31" fmla="*/ 157340690 h 426"/>
              <a:gd name="T32" fmla="*/ 131012973 w 497"/>
              <a:gd name="T33" fmla="*/ 157340690 h 426"/>
              <a:gd name="T34" fmla="*/ 131012973 w 497"/>
              <a:gd name="T35" fmla="*/ 132166313 h 426"/>
              <a:gd name="T36" fmla="*/ 105949712 w 497"/>
              <a:gd name="T37" fmla="*/ 30323714 h 426"/>
              <a:gd name="T38" fmla="*/ 105949712 w 497"/>
              <a:gd name="T39" fmla="*/ 30323714 h 426"/>
              <a:gd name="T40" fmla="*/ 120759821 w 497"/>
              <a:gd name="T41" fmla="*/ 20597347 h 426"/>
              <a:gd name="T42" fmla="*/ 161772903 w 497"/>
              <a:gd name="T43" fmla="*/ 20597347 h 426"/>
              <a:gd name="T44" fmla="*/ 176013392 w 497"/>
              <a:gd name="T45" fmla="*/ 30323714 h 426"/>
              <a:gd name="T46" fmla="*/ 181709588 w 497"/>
              <a:gd name="T47" fmla="*/ 45771725 h 426"/>
              <a:gd name="T48" fmla="*/ 100823136 w 497"/>
              <a:gd name="T49" fmla="*/ 45771725 h 426"/>
              <a:gd name="T50" fmla="*/ 105949712 w 497"/>
              <a:gd name="T51" fmla="*/ 30323714 h 426"/>
              <a:gd name="T52" fmla="*/ 156076708 w 497"/>
              <a:gd name="T53" fmla="*/ 203112890 h 426"/>
              <a:gd name="T54" fmla="*/ 156076708 w 497"/>
              <a:gd name="T55" fmla="*/ 203112890 h 426"/>
              <a:gd name="T56" fmla="*/ 131012973 w 497"/>
              <a:gd name="T57" fmla="*/ 203112890 h 426"/>
              <a:gd name="T58" fmla="*/ 131012973 w 497"/>
              <a:gd name="T59" fmla="*/ 172788701 h 426"/>
              <a:gd name="T60" fmla="*/ 5126576 w 497"/>
              <a:gd name="T61" fmla="*/ 172788701 h 426"/>
              <a:gd name="T62" fmla="*/ 9683533 w 497"/>
              <a:gd name="T63" fmla="*/ 217988594 h 426"/>
              <a:gd name="T64" fmla="*/ 35316413 w 497"/>
              <a:gd name="T65" fmla="*/ 243162971 h 426"/>
              <a:gd name="T66" fmla="*/ 247216312 w 497"/>
              <a:gd name="T67" fmla="*/ 243162971 h 426"/>
              <a:gd name="T68" fmla="*/ 272279572 w 497"/>
              <a:gd name="T69" fmla="*/ 217988594 h 426"/>
              <a:gd name="T70" fmla="*/ 277406148 w 497"/>
              <a:gd name="T71" fmla="*/ 172788701 h 426"/>
              <a:gd name="T72" fmla="*/ 156076708 w 497"/>
              <a:gd name="T73" fmla="*/ 172788701 h 426"/>
              <a:gd name="T74" fmla="*/ 156076708 w 497"/>
              <a:gd name="T75" fmla="*/ 203112890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rgbClr val="002957"/>
          </a:solidFill>
          <a:ln>
            <a:noFill/>
          </a:ln>
        </p:spPr>
        <p:txBody>
          <a:bodyPr wrap="none" lIns="121899" tIns="60949" rIns="121899" bIns="60949" anchor="ctr"/>
          <a:lstStyle/>
          <a:p>
            <a:endParaRPr lang="nb-NO" sz="2400"/>
          </a:p>
        </p:txBody>
      </p:sp>
      <p:sp>
        <p:nvSpPr>
          <p:cNvPr id="99416" name="Freeform 99">
            <a:extLst>
              <a:ext uri="{FF2B5EF4-FFF2-40B4-BE49-F238E27FC236}">
                <a16:creationId xmlns:a16="http://schemas.microsoft.com/office/drawing/2014/main" id="{B5E0E239-563D-7A98-BD12-52018E67818E}"/>
              </a:ext>
            </a:extLst>
          </p:cNvPr>
          <p:cNvSpPr>
            <a:spLocks noChangeArrowheads="1"/>
          </p:cNvSpPr>
          <p:nvPr/>
        </p:nvSpPr>
        <p:spPr bwMode="auto">
          <a:xfrm>
            <a:off x="2834217" y="4597401"/>
            <a:ext cx="313267" cy="192617"/>
          </a:xfrm>
          <a:custGeom>
            <a:avLst/>
            <a:gdLst>
              <a:gd name="T0" fmla="*/ 217026001 w 497"/>
              <a:gd name="T1" fmla="*/ 85839427 h 303"/>
              <a:gd name="T2" fmla="*/ 217026001 w 497"/>
              <a:gd name="T3" fmla="*/ 85839427 h 303"/>
              <a:gd name="T4" fmla="*/ 247216312 w 497"/>
              <a:gd name="T5" fmla="*/ 25581399 h 303"/>
              <a:gd name="T6" fmla="*/ 267722616 w 497"/>
              <a:gd name="T7" fmla="*/ 25581399 h 303"/>
              <a:gd name="T8" fmla="*/ 217026001 w 497"/>
              <a:gd name="T9" fmla="*/ 0 h 303"/>
              <a:gd name="T10" fmla="*/ 75759876 w 497"/>
              <a:gd name="T11" fmla="*/ 0 h 303"/>
              <a:gd name="T12" fmla="*/ 0 w 497"/>
              <a:gd name="T13" fmla="*/ 85839427 h 303"/>
              <a:gd name="T14" fmla="*/ 75759876 w 497"/>
              <a:gd name="T15" fmla="*/ 171678854 h 303"/>
              <a:gd name="T16" fmla="*/ 217026001 w 497"/>
              <a:gd name="T17" fmla="*/ 171678854 h 303"/>
              <a:gd name="T18" fmla="*/ 267722616 w 497"/>
              <a:gd name="T19" fmla="*/ 146097454 h 303"/>
              <a:gd name="T20" fmla="*/ 247216312 w 497"/>
              <a:gd name="T21" fmla="*/ 146097454 h 303"/>
              <a:gd name="T22" fmla="*/ 217026001 w 497"/>
              <a:gd name="T23" fmla="*/ 85839427 h 303"/>
              <a:gd name="T24" fmla="*/ 176583012 w 497"/>
              <a:gd name="T25" fmla="*/ 111420826 h 303"/>
              <a:gd name="T26" fmla="*/ 176583012 w 497"/>
              <a:gd name="T27" fmla="*/ 111420826 h 303"/>
              <a:gd name="T28" fmla="*/ 172026056 w 497"/>
              <a:gd name="T29" fmla="*/ 111420826 h 303"/>
              <a:gd name="T30" fmla="*/ 125886397 w 497"/>
              <a:gd name="T31" fmla="*/ 96071797 h 303"/>
              <a:gd name="T32" fmla="*/ 120759821 w 497"/>
              <a:gd name="T33" fmla="*/ 111420826 h 303"/>
              <a:gd name="T34" fmla="*/ 105949712 w 497"/>
              <a:gd name="T35" fmla="*/ 115968441 h 303"/>
              <a:gd name="T36" fmla="*/ 55823191 w 497"/>
              <a:gd name="T37" fmla="*/ 71058968 h 303"/>
              <a:gd name="T38" fmla="*/ 50696615 w 497"/>
              <a:gd name="T39" fmla="*/ 60826598 h 303"/>
              <a:gd name="T40" fmla="*/ 60380148 w 497"/>
              <a:gd name="T41" fmla="*/ 60826598 h 303"/>
              <a:gd name="T42" fmla="*/ 100823136 w 497"/>
              <a:gd name="T43" fmla="*/ 81291812 h 303"/>
              <a:gd name="T44" fmla="*/ 111076288 w 497"/>
              <a:gd name="T45" fmla="*/ 65942783 h 303"/>
              <a:gd name="T46" fmla="*/ 125886397 w 497"/>
              <a:gd name="T47" fmla="*/ 60826598 h 303"/>
              <a:gd name="T48" fmla="*/ 176583012 w 497"/>
              <a:gd name="T49" fmla="*/ 106304641 h 303"/>
              <a:gd name="T50" fmla="*/ 176583012 w 497"/>
              <a:gd name="T51" fmla="*/ 111420826 h 303"/>
              <a:gd name="T52" fmla="*/ 267722616 w 497"/>
              <a:gd name="T53" fmla="*/ 55710413 h 303"/>
              <a:gd name="T54" fmla="*/ 267722616 w 497"/>
              <a:gd name="T55" fmla="*/ 55710413 h 303"/>
              <a:gd name="T56" fmla="*/ 257469464 w 497"/>
              <a:gd name="T57" fmla="*/ 55710413 h 303"/>
              <a:gd name="T58" fmla="*/ 242089736 w 497"/>
              <a:gd name="T59" fmla="*/ 85839427 h 303"/>
              <a:gd name="T60" fmla="*/ 257469464 w 497"/>
              <a:gd name="T61" fmla="*/ 115968441 h 303"/>
              <a:gd name="T62" fmla="*/ 267722616 w 497"/>
              <a:gd name="T63" fmla="*/ 115968441 h 303"/>
              <a:gd name="T64" fmla="*/ 282532724 w 497"/>
              <a:gd name="T65" fmla="*/ 85839427 h 303"/>
              <a:gd name="T66" fmla="*/ 267722616 w 497"/>
              <a:gd name="T67" fmla="*/ 55710413 h 30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303">
                <a:moveTo>
                  <a:pt x="381" y="151"/>
                </a:moveTo>
                <a:lnTo>
                  <a:pt x="381" y="151"/>
                </a:lnTo>
                <a:cubicBezTo>
                  <a:pt x="381" y="90"/>
                  <a:pt x="417" y="45"/>
                  <a:pt x="434" y="45"/>
                </a:cubicBezTo>
                <a:cubicBezTo>
                  <a:pt x="443" y="45"/>
                  <a:pt x="470" y="45"/>
                  <a:pt x="470" y="45"/>
                </a:cubicBezTo>
                <a:cubicBezTo>
                  <a:pt x="452" y="18"/>
                  <a:pt x="443" y="0"/>
                  <a:pt x="381" y="0"/>
                </a:cubicBezTo>
                <a:cubicBezTo>
                  <a:pt x="133" y="0"/>
                  <a:pt x="133" y="0"/>
                  <a:pt x="133" y="0"/>
                </a:cubicBezTo>
                <a:cubicBezTo>
                  <a:pt x="36" y="0"/>
                  <a:pt x="0" y="90"/>
                  <a:pt x="0" y="151"/>
                </a:cubicBezTo>
                <a:cubicBezTo>
                  <a:pt x="0" y="213"/>
                  <a:pt x="36" y="302"/>
                  <a:pt x="133" y="302"/>
                </a:cubicBezTo>
                <a:cubicBezTo>
                  <a:pt x="381" y="302"/>
                  <a:pt x="381" y="302"/>
                  <a:pt x="381" y="302"/>
                </a:cubicBezTo>
                <a:cubicBezTo>
                  <a:pt x="443" y="302"/>
                  <a:pt x="452" y="284"/>
                  <a:pt x="470" y="257"/>
                </a:cubicBezTo>
                <a:cubicBezTo>
                  <a:pt x="470" y="257"/>
                  <a:pt x="461" y="257"/>
                  <a:pt x="434" y="257"/>
                </a:cubicBezTo>
                <a:cubicBezTo>
                  <a:pt x="417" y="257"/>
                  <a:pt x="381" y="222"/>
                  <a:pt x="381" y="151"/>
                </a:cubicBezTo>
                <a:close/>
                <a:moveTo>
                  <a:pt x="310" y="196"/>
                </a:moveTo>
                <a:lnTo>
                  <a:pt x="310" y="196"/>
                </a:lnTo>
                <a:cubicBezTo>
                  <a:pt x="310" y="204"/>
                  <a:pt x="302" y="196"/>
                  <a:pt x="302" y="196"/>
                </a:cubicBezTo>
                <a:cubicBezTo>
                  <a:pt x="221" y="169"/>
                  <a:pt x="221" y="169"/>
                  <a:pt x="221" y="169"/>
                </a:cubicBezTo>
                <a:cubicBezTo>
                  <a:pt x="221" y="169"/>
                  <a:pt x="221" y="178"/>
                  <a:pt x="212" y="196"/>
                </a:cubicBezTo>
                <a:cubicBezTo>
                  <a:pt x="204" y="204"/>
                  <a:pt x="204" y="222"/>
                  <a:pt x="186" y="204"/>
                </a:cubicBezTo>
                <a:cubicBezTo>
                  <a:pt x="159" y="187"/>
                  <a:pt x="98" y="125"/>
                  <a:pt x="98" y="125"/>
                </a:cubicBezTo>
                <a:cubicBezTo>
                  <a:pt x="98" y="125"/>
                  <a:pt x="89" y="116"/>
                  <a:pt x="89" y="107"/>
                </a:cubicBezTo>
                <a:cubicBezTo>
                  <a:pt x="98" y="107"/>
                  <a:pt x="106" y="107"/>
                  <a:pt x="106" y="107"/>
                </a:cubicBezTo>
                <a:cubicBezTo>
                  <a:pt x="177" y="143"/>
                  <a:pt x="177" y="143"/>
                  <a:pt x="177" y="143"/>
                </a:cubicBezTo>
                <a:cubicBezTo>
                  <a:pt x="177" y="143"/>
                  <a:pt x="186" y="125"/>
                  <a:pt x="195" y="116"/>
                </a:cubicBezTo>
                <a:cubicBezTo>
                  <a:pt x="195" y="98"/>
                  <a:pt x="204" y="90"/>
                  <a:pt x="221" y="107"/>
                </a:cubicBezTo>
                <a:cubicBezTo>
                  <a:pt x="239" y="116"/>
                  <a:pt x="310" y="187"/>
                  <a:pt x="310" y="187"/>
                </a:cubicBezTo>
                <a:cubicBezTo>
                  <a:pt x="310" y="187"/>
                  <a:pt x="319" y="196"/>
                  <a:pt x="310" y="196"/>
                </a:cubicBezTo>
                <a:close/>
                <a:moveTo>
                  <a:pt x="470" y="98"/>
                </a:moveTo>
                <a:lnTo>
                  <a:pt x="470" y="98"/>
                </a:lnTo>
                <a:cubicBezTo>
                  <a:pt x="452" y="98"/>
                  <a:pt x="452" y="98"/>
                  <a:pt x="452" y="98"/>
                </a:cubicBezTo>
                <a:cubicBezTo>
                  <a:pt x="434" y="98"/>
                  <a:pt x="425" y="125"/>
                  <a:pt x="425" y="151"/>
                </a:cubicBezTo>
                <a:cubicBezTo>
                  <a:pt x="425" y="178"/>
                  <a:pt x="434" y="204"/>
                  <a:pt x="452" y="204"/>
                </a:cubicBezTo>
                <a:cubicBezTo>
                  <a:pt x="470" y="204"/>
                  <a:pt x="470" y="204"/>
                  <a:pt x="470" y="204"/>
                </a:cubicBezTo>
                <a:cubicBezTo>
                  <a:pt x="478" y="204"/>
                  <a:pt x="496" y="178"/>
                  <a:pt x="496" y="151"/>
                </a:cubicBezTo>
                <a:cubicBezTo>
                  <a:pt x="496" y="125"/>
                  <a:pt x="478" y="98"/>
                  <a:pt x="470" y="98"/>
                </a:cubicBezTo>
                <a:close/>
              </a:path>
            </a:pathLst>
          </a:custGeom>
          <a:solidFill>
            <a:srgbClr val="002957"/>
          </a:solidFill>
          <a:ln>
            <a:noFill/>
          </a:ln>
        </p:spPr>
        <p:txBody>
          <a:bodyPr wrap="none" lIns="121899" tIns="60949" rIns="121899" bIns="60949" anchor="ctr"/>
          <a:lstStyle/>
          <a:p>
            <a:endParaRPr lang="nb-NO" sz="2400"/>
          </a:p>
        </p:txBody>
      </p:sp>
      <p:sp>
        <p:nvSpPr>
          <p:cNvPr id="99417" name="Freeform 100">
            <a:extLst>
              <a:ext uri="{FF2B5EF4-FFF2-40B4-BE49-F238E27FC236}">
                <a16:creationId xmlns:a16="http://schemas.microsoft.com/office/drawing/2014/main" id="{65A8B5AF-B14D-9A2F-8E6D-079FCA53C1F4}"/>
              </a:ext>
            </a:extLst>
          </p:cNvPr>
          <p:cNvSpPr>
            <a:spLocks noChangeArrowheads="1"/>
          </p:cNvSpPr>
          <p:nvPr/>
        </p:nvSpPr>
        <p:spPr bwMode="auto">
          <a:xfrm>
            <a:off x="5958417" y="3966633"/>
            <a:ext cx="313267" cy="203200"/>
          </a:xfrm>
          <a:custGeom>
            <a:avLst/>
            <a:gdLst>
              <a:gd name="T0" fmla="*/ 216155210 w 498"/>
              <a:gd name="T1" fmla="*/ 51077081 h 320"/>
              <a:gd name="T2" fmla="*/ 216155210 w 498"/>
              <a:gd name="T3" fmla="*/ 51077081 h 320"/>
              <a:gd name="T4" fmla="*/ 201404661 w 498"/>
              <a:gd name="T5" fmla="*/ 51077081 h 320"/>
              <a:gd name="T6" fmla="*/ 131054723 w 498"/>
              <a:gd name="T7" fmla="*/ 0 h 320"/>
              <a:gd name="T8" fmla="*/ 55598916 w 498"/>
              <a:gd name="T9" fmla="*/ 76902689 h 320"/>
              <a:gd name="T10" fmla="*/ 55598916 w 498"/>
              <a:gd name="T11" fmla="*/ 86085043 h 320"/>
              <a:gd name="T12" fmla="*/ 50493048 w 498"/>
              <a:gd name="T13" fmla="*/ 86085043 h 320"/>
              <a:gd name="T14" fmla="*/ 0 w 498"/>
              <a:gd name="T15" fmla="*/ 137736259 h 320"/>
              <a:gd name="T16" fmla="*/ 50493048 w 498"/>
              <a:gd name="T17" fmla="*/ 183073892 h 320"/>
              <a:gd name="T18" fmla="*/ 216155210 w 498"/>
              <a:gd name="T19" fmla="*/ 183073892 h 320"/>
              <a:gd name="T20" fmla="*/ 281966336 w 498"/>
              <a:gd name="T21" fmla="*/ 117075487 h 320"/>
              <a:gd name="T22" fmla="*/ 216155210 w 498"/>
              <a:gd name="T23" fmla="*/ 51077081 h 320"/>
              <a:gd name="T24" fmla="*/ 161123824 w 498"/>
              <a:gd name="T25" fmla="*/ 111910651 h 320"/>
              <a:gd name="T26" fmla="*/ 161123824 w 498"/>
              <a:gd name="T27" fmla="*/ 111910651 h 320"/>
              <a:gd name="T28" fmla="*/ 120842986 w 498"/>
              <a:gd name="T29" fmla="*/ 157822420 h 320"/>
              <a:gd name="T30" fmla="*/ 110630776 w 498"/>
              <a:gd name="T31" fmla="*/ 157822420 h 320"/>
              <a:gd name="T32" fmla="*/ 110630776 w 498"/>
              <a:gd name="T33" fmla="*/ 152657584 h 320"/>
              <a:gd name="T34" fmla="*/ 110630776 w 498"/>
              <a:gd name="T35" fmla="*/ 147492272 h 320"/>
              <a:gd name="T36" fmla="*/ 125948854 w 498"/>
              <a:gd name="T37" fmla="*/ 117075487 h 320"/>
              <a:gd name="T38" fmla="*/ 115736644 w 498"/>
              <a:gd name="T39" fmla="*/ 111910651 h 320"/>
              <a:gd name="T40" fmla="*/ 115736644 w 498"/>
              <a:gd name="T41" fmla="*/ 111910651 h 320"/>
              <a:gd name="T42" fmla="*/ 105524908 w 498"/>
              <a:gd name="T43" fmla="*/ 102154162 h 320"/>
              <a:gd name="T44" fmla="*/ 110630776 w 498"/>
              <a:gd name="T45" fmla="*/ 91824014 h 320"/>
              <a:gd name="T46" fmla="*/ 146372801 w 498"/>
              <a:gd name="T47" fmla="*/ 51077081 h 320"/>
              <a:gd name="T48" fmla="*/ 156017482 w 498"/>
              <a:gd name="T49" fmla="*/ 45912245 h 320"/>
              <a:gd name="T50" fmla="*/ 161123824 w 498"/>
              <a:gd name="T51" fmla="*/ 51077081 h 320"/>
              <a:gd name="T52" fmla="*/ 156017482 w 498"/>
              <a:gd name="T53" fmla="*/ 60833570 h 320"/>
              <a:gd name="T54" fmla="*/ 141266933 w 498"/>
              <a:gd name="T55" fmla="*/ 91824014 h 320"/>
              <a:gd name="T56" fmla="*/ 156017482 w 498"/>
              <a:gd name="T57" fmla="*/ 96989326 h 320"/>
              <a:gd name="T58" fmla="*/ 156017482 w 498"/>
              <a:gd name="T59" fmla="*/ 96989326 h 320"/>
              <a:gd name="T60" fmla="*/ 166229692 w 498"/>
              <a:gd name="T61" fmla="*/ 107319474 h 320"/>
              <a:gd name="T62" fmla="*/ 161123824 w 498"/>
              <a:gd name="T63" fmla="*/ 111910651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cubicBezTo>
                  <a:pt x="284" y="169"/>
                  <a:pt x="293" y="178"/>
                  <a:pt x="293" y="187"/>
                </a:cubicBezTo>
                <a:lnTo>
                  <a:pt x="284" y="195"/>
                </a:lnTo>
                <a:close/>
              </a:path>
            </a:pathLst>
          </a:custGeom>
          <a:solidFill>
            <a:srgbClr val="002957"/>
          </a:solidFill>
          <a:ln>
            <a:noFill/>
          </a:ln>
        </p:spPr>
        <p:txBody>
          <a:bodyPr wrap="none" lIns="121899" tIns="60949" rIns="121899" bIns="60949" anchor="ctr"/>
          <a:lstStyle/>
          <a:p>
            <a:endParaRPr lang="nb-NO" sz="2400"/>
          </a:p>
        </p:txBody>
      </p:sp>
      <p:sp>
        <p:nvSpPr>
          <p:cNvPr id="99418" name="Freeform 101">
            <a:extLst>
              <a:ext uri="{FF2B5EF4-FFF2-40B4-BE49-F238E27FC236}">
                <a16:creationId xmlns:a16="http://schemas.microsoft.com/office/drawing/2014/main" id="{8A1BC6A7-3D42-826B-FAAE-64EBE8E2B1BB}"/>
              </a:ext>
            </a:extLst>
          </p:cNvPr>
          <p:cNvSpPr>
            <a:spLocks noChangeArrowheads="1"/>
          </p:cNvSpPr>
          <p:nvPr/>
        </p:nvSpPr>
        <p:spPr bwMode="auto">
          <a:xfrm>
            <a:off x="8458200" y="3325285"/>
            <a:ext cx="313267" cy="241300"/>
          </a:xfrm>
          <a:custGeom>
            <a:avLst/>
            <a:gdLst>
              <a:gd name="T0" fmla="*/ 45327731 w 497"/>
              <a:gd name="T1" fmla="*/ 140292213 h 382"/>
              <a:gd name="T2" fmla="*/ 45327731 w 497"/>
              <a:gd name="T3" fmla="*/ 140292213 h 382"/>
              <a:gd name="T4" fmla="*/ 90088778 w 497"/>
              <a:gd name="T5" fmla="*/ 185547902 h 382"/>
              <a:gd name="T6" fmla="*/ 140515731 w 497"/>
              <a:gd name="T7" fmla="*/ 215529460 h 382"/>
              <a:gd name="T8" fmla="*/ 190942685 w 497"/>
              <a:gd name="T9" fmla="*/ 190638807 h 382"/>
              <a:gd name="T10" fmla="*/ 220972277 w 497"/>
              <a:gd name="T11" fmla="*/ 145949351 h 382"/>
              <a:gd name="T12" fmla="*/ 140515731 w 497"/>
              <a:gd name="T13" fmla="*/ 185547902 h 382"/>
              <a:gd name="T14" fmla="*/ 45327731 w 497"/>
              <a:gd name="T15" fmla="*/ 140292213 h 382"/>
              <a:gd name="T16" fmla="*/ 275932240 w 497"/>
              <a:gd name="T17" fmla="*/ 70145870 h 382"/>
              <a:gd name="T18" fmla="*/ 275932240 w 497"/>
              <a:gd name="T19" fmla="*/ 70145870 h 382"/>
              <a:gd name="T20" fmla="*/ 155247185 w 497"/>
              <a:gd name="T21" fmla="*/ 5091377 h 382"/>
              <a:gd name="T22" fmla="*/ 125217592 w 497"/>
              <a:gd name="T23" fmla="*/ 5091377 h 382"/>
              <a:gd name="T24" fmla="*/ 5099222 w 497"/>
              <a:gd name="T25" fmla="*/ 70145870 h 382"/>
              <a:gd name="T26" fmla="*/ 5099222 w 497"/>
              <a:gd name="T27" fmla="*/ 90510907 h 382"/>
              <a:gd name="T28" fmla="*/ 125217592 w 497"/>
              <a:gd name="T29" fmla="*/ 155565872 h 382"/>
              <a:gd name="T30" fmla="*/ 155247185 w 497"/>
              <a:gd name="T31" fmla="*/ 155565872 h 382"/>
              <a:gd name="T32" fmla="*/ 231171194 w 497"/>
              <a:gd name="T33" fmla="*/ 110310182 h 382"/>
              <a:gd name="T34" fmla="*/ 150714648 w 497"/>
              <a:gd name="T35" fmla="*/ 90510907 h 382"/>
              <a:gd name="T36" fmla="*/ 140515731 w 497"/>
              <a:gd name="T37" fmla="*/ 95036523 h 382"/>
              <a:gd name="T38" fmla="*/ 115019148 w 497"/>
              <a:gd name="T39" fmla="*/ 75237247 h 382"/>
              <a:gd name="T40" fmla="*/ 140515731 w 497"/>
              <a:gd name="T41" fmla="*/ 60529349 h 382"/>
              <a:gd name="T42" fmla="*/ 166012787 w 497"/>
              <a:gd name="T43" fmla="*/ 70145870 h 382"/>
              <a:gd name="T44" fmla="*/ 251001870 w 497"/>
              <a:gd name="T45" fmla="*/ 100127900 h 382"/>
              <a:gd name="T46" fmla="*/ 275932240 w 497"/>
              <a:gd name="T47" fmla="*/ 90510907 h 382"/>
              <a:gd name="T48" fmla="*/ 275932240 w 497"/>
              <a:gd name="T49" fmla="*/ 70145870 h 382"/>
              <a:gd name="T50" fmla="*/ 240803426 w 497"/>
              <a:gd name="T51" fmla="*/ 195730184 h 382"/>
              <a:gd name="T52" fmla="*/ 240803426 w 497"/>
              <a:gd name="T53" fmla="*/ 195730184 h 382"/>
              <a:gd name="T54" fmla="*/ 261200787 w 497"/>
              <a:gd name="T55" fmla="*/ 190638807 h 382"/>
              <a:gd name="T56" fmla="*/ 251001870 w 497"/>
              <a:gd name="T57" fmla="*/ 100127900 h 382"/>
              <a:gd name="T58" fmla="*/ 231171194 w 497"/>
              <a:gd name="T59" fmla="*/ 110310182 h 382"/>
              <a:gd name="T60" fmla="*/ 240803426 w 497"/>
              <a:gd name="T61" fmla="*/ 195730184 h 38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rgbClr val="002957"/>
          </a:solidFill>
          <a:ln>
            <a:noFill/>
          </a:ln>
        </p:spPr>
        <p:txBody>
          <a:bodyPr wrap="none" lIns="121899" tIns="60949" rIns="121899" bIns="60949" anchor="ctr"/>
          <a:lstStyle/>
          <a:p>
            <a:endParaRPr lang="nb-NO" sz="2400"/>
          </a:p>
        </p:txBody>
      </p:sp>
      <p:sp>
        <p:nvSpPr>
          <p:cNvPr id="99419" name="Freeform 102">
            <a:extLst>
              <a:ext uri="{FF2B5EF4-FFF2-40B4-BE49-F238E27FC236}">
                <a16:creationId xmlns:a16="http://schemas.microsoft.com/office/drawing/2014/main" id="{CEBE95EE-5061-DE70-0C73-9D7C4CA77DB7}"/>
              </a:ext>
            </a:extLst>
          </p:cNvPr>
          <p:cNvSpPr>
            <a:spLocks noChangeArrowheads="1"/>
          </p:cNvSpPr>
          <p:nvPr/>
        </p:nvSpPr>
        <p:spPr bwMode="auto">
          <a:xfrm>
            <a:off x="1585384" y="3304117"/>
            <a:ext cx="313267" cy="279400"/>
          </a:xfrm>
          <a:custGeom>
            <a:avLst/>
            <a:gdLst>
              <a:gd name="T0" fmla="*/ 44665318 w 498"/>
              <a:gd name="T1" fmla="*/ 85675778 h 445"/>
              <a:gd name="T2" fmla="*/ 44665318 w 498"/>
              <a:gd name="T3" fmla="*/ 85675778 h 445"/>
              <a:gd name="T4" fmla="*/ 79281151 w 498"/>
              <a:gd name="T5" fmla="*/ 95888936 h 445"/>
              <a:gd name="T6" fmla="*/ 84306363 w 498"/>
              <a:gd name="T7" fmla="*/ 95888936 h 445"/>
              <a:gd name="T8" fmla="*/ 108872241 w 498"/>
              <a:gd name="T9" fmla="*/ 76030177 h 445"/>
              <a:gd name="T10" fmla="*/ 108872241 w 498"/>
              <a:gd name="T11" fmla="*/ 70923598 h 445"/>
              <a:gd name="T12" fmla="*/ 99380591 w 498"/>
              <a:gd name="T13" fmla="*/ 60710914 h 445"/>
              <a:gd name="T14" fmla="*/ 153537560 w 498"/>
              <a:gd name="T15" fmla="*/ 5674134 h 445"/>
              <a:gd name="T16" fmla="*/ 108872241 w 498"/>
              <a:gd name="T17" fmla="*/ 0 h 445"/>
              <a:gd name="T18" fmla="*/ 59740016 w 498"/>
              <a:gd name="T19" fmla="*/ 30638998 h 445"/>
              <a:gd name="T20" fmla="*/ 40198880 w 498"/>
              <a:gd name="T21" fmla="*/ 45958734 h 445"/>
              <a:gd name="T22" fmla="*/ 29591090 w 498"/>
              <a:gd name="T23" fmla="*/ 65817493 h 445"/>
              <a:gd name="T24" fmla="*/ 10049955 w 498"/>
              <a:gd name="T25" fmla="*/ 70923598 h 445"/>
              <a:gd name="T26" fmla="*/ 0 w 498"/>
              <a:gd name="T27" fmla="*/ 81136755 h 445"/>
              <a:gd name="T28" fmla="*/ 0 w 498"/>
              <a:gd name="T29" fmla="*/ 85675778 h 445"/>
              <a:gd name="T30" fmla="*/ 20099440 w 498"/>
              <a:gd name="T31" fmla="*/ 106102093 h 445"/>
              <a:gd name="T32" fmla="*/ 29591090 w 498"/>
              <a:gd name="T33" fmla="*/ 111208671 h 445"/>
              <a:gd name="T34" fmla="*/ 40198880 w 498"/>
              <a:gd name="T35" fmla="*/ 100995514 h 445"/>
              <a:gd name="T36" fmla="*/ 44665318 w 498"/>
              <a:gd name="T37" fmla="*/ 85675778 h 445"/>
              <a:gd name="T38" fmla="*/ 123946939 w 498"/>
              <a:gd name="T39" fmla="*/ 90782357 h 445"/>
              <a:gd name="T40" fmla="*/ 123946939 w 498"/>
              <a:gd name="T41" fmla="*/ 90782357 h 445"/>
              <a:gd name="T42" fmla="*/ 118921727 w 498"/>
              <a:gd name="T43" fmla="*/ 90782357 h 445"/>
              <a:gd name="T44" fmla="*/ 99380591 w 498"/>
              <a:gd name="T45" fmla="*/ 106102093 h 445"/>
              <a:gd name="T46" fmla="*/ 94355849 w 498"/>
              <a:gd name="T47" fmla="*/ 115747695 h 445"/>
              <a:gd name="T48" fmla="*/ 212719271 w 498"/>
              <a:gd name="T49" fmla="*/ 246814652 h 445"/>
              <a:gd name="T50" fmla="*/ 222769226 w 498"/>
              <a:gd name="T51" fmla="*/ 246814652 h 445"/>
              <a:gd name="T52" fmla="*/ 237843923 w 498"/>
              <a:gd name="T53" fmla="*/ 236601968 h 445"/>
              <a:gd name="T54" fmla="*/ 237843923 w 498"/>
              <a:gd name="T55" fmla="*/ 226956366 h 445"/>
              <a:gd name="T56" fmla="*/ 123946939 w 498"/>
              <a:gd name="T57" fmla="*/ 90782357 h 445"/>
              <a:gd name="T58" fmla="*/ 277484499 w 498"/>
              <a:gd name="T59" fmla="*/ 35745577 h 445"/>
              <a:gd name="T60" fmla="*/ 277484499 w 498"/>
              <a:gd name="T61" fmla="*/ 35745577 h 445"/>
              <a:gd name="T62" fmla="*/ 267434544 w 498"/>
              <a:gd name="T63" fmla="*/ 30638998 h 445"/>
              <a:gd name="T64" fmla="*/ 257385058 w 498"/>
              <a:gd name="T65" fmla="*/ 50497757 h 445"/>
              <a:gd name="T66" fmla="*/ 227793968 w 498"/>
              <a:gd name="T67" fmla="*/ 60710914 h 445"/>
              <a:gd name="T68" fmla="*/ 222769226 w 498"/>
              <a:gd name="T69" fmla="*/ 35745577 h 445"/>
              <a:gd name="T70" fmla="*/ 232819180 w 498"/>
              <a:gd name="T71" fmla="*/ 10780239 h 445"/>
              <a:gd name="T72" fmla="*/ 227793968 w 498"/>
              <a:gd name="T73" fmla="*/ 5674134 h 445"/>
              <a:gd name="T74" fmla="*/ 188153393 w 498"/>
              <a:gd name="T75" fmla="*/ 40852155 h 445"/>
              <a:gd name="T76" fmla="*/ 178103907 w 498"/>
              <a:gd name="T77" fmla="*/ 85675778 h 445"/>
              <a:gd name="T78" fmla="*/ 158562772 w 498"/>
              <a:gd name="T79" fmla="*/ 106102093 h 445"/>
              <a:gd name="T80" fmla="*/ 178103907 w 498"/>
              <a:gd name="T81" fmla="*/ 131067430 h 445"/>
              <a:gd name="T82" fmla="*/ 203228090 w 498"/>
              <a:gd name="T83" fmla="*/ 106102093 h 445"/>
              <a:gd name="T84" fmla="*/ 227793968 w 498"/>
              <a:gd name="T85" fmla="*/ 100995514 h 445"/>
              <a:gd name="T86" fmla="*/ 272459756 w 498"/>
              <a:gd name="T87" fmla="*/ 81136755 h 445"/>
              <a:gd name="T88" fmla="*/ 277484499 w 498"/>
              <a:gd name="T89" fmla="*/ 35745577 h 445"/>
              <a:gd name="T90" fmla="*/ 40198880 w 498"/>
              <a:gd name="T91" fmla="*/ 226956366 h 445"/>
              <a:gd name="T92" fmla="*/ 40198880 w 498"/>
              <a:gd name="T93" fmla="*/ 226956366 h 445"/>
              <a:gd name="T94" fmla="*/ 40198880 w 498"/>
              <a:gd name="T95" fmla="*/ 236601968 h 445"/>
              <a:gd name="T96" fmla="*/ 49690530 w 498"/>
              <a:gd name="T97" fmla="*/ 251921230 h 445"/>
              <a:gd name="T98" fmla="*/ 59740016 w 498"/>
              <a:gd name="T99" fmla="*/ 246814652 h 445"/>
              <a:gd name="T100" fmla="*/ 128971682 w 498"/>
              <a:gd name="T101" fmla="*/ 181565187 h 445"/>
              <a:gd name="T102" fmla="*/ 108872241 w 498"/>
              <a:gd name="T103" fmla="*/ 156032295 h 445"/>
              <a:gd name="T104" fmla="*/ 40198880 w 498"/>
              <a:gd name="T105" fmla="*/ 226956366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rgbClr val="002957"/>
          </a:solidFill>
          <a:ln>
            <a:noFill/>
          </a:ln>
        </p:spPr>
        <p:txBody>
          <a:bodyPr wrap="none" lIns="121899" tIns="60949" rIns="121899" bIns="60949" anchor="ctr"/>
          <a:lstStyle/>
          <a:p>
            <a:endParaRPr lang="nb-NO" sz="2400"/>
          </a:p>
        </p:txBody>
      </p:sp>
      <p:sp>
        <p:nvSpPr>
          <p:cNvPr id="99420" name="Freeform 103">
            <a:extLst>
              <a:ext uri="{FF2B5EF4-FFF2-40B4-BE49-F238E27FC236}">
                <a16:creationId xmlns:a16="http://schemas.microsoft.com/office/drawing/2014/main" id="{24516C59-C32F-7DB4-FE4D-361CFC8F4D6F}"/>
              </a:ext>
            </a:extLst>
          </p:cNvPr>
          <p:cNvSpPr>
            <a:spLocks noChangeArrowheads="1"/>
          </p:cNvSpPr>
          <p:nvPr/>
        </p:nvSpPr>
        <p:spPr bwMode="auto">
          <a:xfrm>
            <a:off x="7241117" y="3291418"/>
            <a:ext cx="243416" cy="309033"/>
          </a:xfrm>
          <a:custGeom>
            <a:avLst/>
            <a:gdLst>
              <a:gd name="T0" fmla="*/ 66645204 w 383"/>
              <a:gd name="T1" fmla="*/ 35089059 h 488"/>
              <a:gd name="T2" fmla="*/ 66645204 w 383"/>
              <a:gd name="T3" fmla="*/ 35089059 h 488"/>
              <a:gd name="T4" fmla="*/ 66645204 w 383"/>
              <a:gd name="T5" fmla="*/ 200913724 h 488"/>
              <a:gd name="T6" fmla="*/ 36195565 w 383"/>
              <a:gd name="T7" fmla="*/ 206007221 h 488"/>
              <a:gd name="T8" fmla="*/ 10341522 w 383"/>
              <a:gd name="T9" fmla="*/ 250717382 h 488"/>
              <a:gd name="T10" fmla="*/ 56303682 w 383"/>
              <a:gd name="T11" fmla="*/ 265998345 h 488"/>
              <a:gd name="T12" fmla="*/ 91924797 w 383"/>
              <a:gd name="T13" fmla="*/ 225815316 h 488"/>
              <a:gd name="T14" fmla="*/ 91924797 w 383"/>
              <a:gd name="T15" fmla="*/ 90552578 h 488"/>
              <a:gd name="T16" fmla="*/ 193616191 w 383"/>
              <a:gd name="T17" fmla="*/ 65084621 h 488"/>
              <a:gd name="T18" fmla="*/ 193616191 w 383"/>
              <a:gd name="T19" fmla="*/ 176011659 h 488"/>
              <a:gd name="T20" fmla="*/ 163166075 w 383"/>
              <a:gd name="T21" fmla="*/ 176011659 h 488"/>
              <a:gd name="T22" fmla="*/ 137312508 w 383"/>
              <a:gd name="T23" fmla="*/ 225815316 h 488"/>
              <a:gd name="T24" fmla="*/ 183274669 w 383"/>
              <a:gd name="T25" fmla="*/ 240530388 h 488"/>
              <a:gd name="T26" fmla="*/ 219470233 w 383"/>
              <a:gd name="T27" fmla="*/ 200913724 h 488"/>
              <a:gd name="T28" fmla="*/ 219470233 w 383"/>
              <a:gd name="T29" fmla="*/ 0 h 488"/>
              <a:gd name="T30" fmla="*/ 66645204 w 383"/>
              <a:gd name="T31" fmla="*/ 35089059 h 4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83" h="488">
                <a:moveTo>
                  <a:pt x="116" y="62"/>
                </a:moveTo>
                <a:lnTo>
                  <a:pt x="116" y="62"/>
                </a:lnTo>
                <a:cubicBezTo>
                  <a:pt x="116" y="355"/>
                  <a:pt x="116" y="355"/>
                  <a:pt x="116" y="355"/>
                </a:cubicBezTo>
                <a:cubicBezTo>
                  <a:pt x="98" y="355"/>
                  <a:pt x="80" y="355"/>
                  <a:pt x="63" y="364"/>
                </a:cubicBezTo>
                <a:cubicBezTo>
                  <a:pt x="18" y="372"/>
                  <a:pt x="0" y="417"/>
                  <a:pt x="18" y="443"/>
                </a:cubicBezTo>
                <a:cubicBezTo>
                  <a:pt x="27" y="478"/>
                  <a:pt x="63" y="487"/>
                  <a:pt x="98" y="470"/>
                </a:cubicBezTo>
                <a:cubicBezTo>
                  <a:pt x="133" y="461"/>
                  <a:pt x="160" y="434"/>
                  <a:pt x="160" y="399"/>
                </a:cubicBezTo>
                <a:cubicBezTo>
                  <a:pt x="160" y="399"/>
                  <a:pt x="160" y="248"/>
                  <a:pt x="160" y="160"/>
                </a:cubicBezTo>
                <a:cubicBezTo>
                  <a:pt x="337" y="115"/>
                  <a:pt x="337" y="115"/>
                  <a:pt x="337" y="115"/>
                </a:cubicBezTo>
                <a:cubicBezTo>
                  <a:pt x="337" y="311"/>
                  <a:pt x="337" y="311"/>
                  <a:pt x="337" y="311"/>
                </a:cubicBezTo>
                <a:cubicBezTo>
                  <a:pt x="319" y="301"/>
                  <a:pt x="301" y="301"/>
                  <a:pt x="284" y="311"/>
                </a:cubicBezTo>
                <a:cubicBezTo>
                  <a:pt x="239" y="328"/>
                  <a:pt x="222" y="364"/>
                  <a:pt x="239" y="399"/>
                </a:cubicBezTo>
                <a:cubicBezTo>
                  <a:pt x="248" y="425"/>
                  <a:pt x="284" y="434"/>
                  <a:pt x="319" y="425"/>
                </a:cubicBezTo>
                <a:cubicBezTo>
                  <a:pt x="355" y="408"/>
                  <a:pt x="382" y="381"/>
                  <a:pt x="382" y="355"/>
                </a:cubicBezTo>
                <a:cubicBezTo>
                  <a:pt x="382" y="0"/>
                  <a:pt x="382" y="0"/>
                  <a:pt x="382" y="0"/>
                </a:cubicBezTo>
                <a:lnTo>
                  <a:pt x="116" y="62"/>
                </a:lnTo>
              </a:path>
            </a:pathLst>
          </a:custGeom>
          <a:solidFill>
            <a:srgbClr val="002957"/>
          </a:solidFill>
          <a:ln>
            <a:noFill/>
          </a:ln>
        </p:spPr>
        <p:txBody>
          <a:bodyPr wrap="none" lIns="121899" tIns="60949" rIns="121899" bIns="60949" anchor="ctr"/>
          <a:lstStyle/>
          <a:p>
            <a:endParaRPr lang="nb-NO" sz="2400"/>
          </a:p>
        </p:txBody>
      </p:sp>
      <p:sp>
        <p:nvSpPr>
          <p:cNvPr id="99421" name="Freeform 104">
            <a:extLst>
              <a:ext uri="{FF2B5EF4-FFF2-40B4-BE49-F238E27FC236}">
                <a16:creationId xmlns:a16="http://schemas.microsoft.com/office/drawing/2014/main" id="{0EE37195-9DE6-8AD0-46B9-7E1EE04167E2}"/>
              </a:ext>
            </a:extLst>
          </p:cNvPr>
          <p:cNvSpPr>
            <a:spLocks noChangeArrowheads="1"/>
          </p:cNvSpPr>
          <p:nvPr/>
        </p:nvSpPr>
        <p:spPr bwMode="auto">
          <a:xfrm>
            <a:off x="334433" y="4586818"/>
            <a:ext cx="315384" cy="209549"/>
          </a:xfrm>
          <a:custGeom>
            <a:avLst/>
            <a:gdLst>
              <a:gd name="T0" fmla="*/ 115633245 w 497"/>
              <a:gd name="T1" fmla="*/ 140758919 h 337"/>
              <a:gd name="T2" fmla="*/ 115633245 w 497"/>
              <a:gd name="T3" fmla="*/ 140758919 h 337"/>
              <a:gd name="T4" fmla="*/ 125886397 w 497"/>
              <a:gd name="T5" fmla="*/ 179097995 h 337"/>
              <a:gd name="T6" fmla="*/ 161203284 w 497"/>
              <a:gd name="T7" fmla="*/ 169787270 h 337"/>
              <a:gd name="T8" fmla="*/ 226709533 w 497"/>
              <a:gd name="T9" fmla="*/ 4929290 h 337"/>
              <a:gd name="T10" fmla="*/ 115633245 w 497"/>
              <a:gd name="T11" fmla="*/ 140758919 h 337"/>
              <a:gd name="T12" fmla="*/ 141266125 w 497"/>
              <a:gd name="T13" fmla="*/ 38886930 h 337"/>
              <a:gd name="T14" fmla="*/ 141266125 w 497"/>
              <a:gd name="T15" fmla="*/ 38886930 h 337"/>
              <a:gd name="T16" fmla="*/ 156076708 w 497"/>
              <a:gd name="T17" fmla="*/ 38886930 h 337"/>
              <a:gd name="T18" fmla="*/ 176583012 w 497"/>
              <a:gd name="T19" fmla="*/ 14240016 h 337"/>
              <a:gd name="T20" fmla="*/ 141266125 w 497"/>
              <a:gd name="T21" fmla="*/ 9310726 h 337"/>
              <a:gd name="T22" fmla="*/ 0 w 497"/>
              <a:gd name="T23" fmla="*/ 154999400 h 337"/>
              <a:gd name="T24" fmla="*/ 0 w 497"/>
              <a:gd name="T25" fmla="*/ 169787270 h 337"/>
              <a:gd name="T26" fmla="*/ 14810109 w 497"/>
              <a:gd name="T27" fmla="*/ 184027285 h 337"/>
              <a:gd name="T28" fmla="*/ 30189837 w 497"/>
              <a:gd name="T29" fmla="*/ 169787270 h 337"/>
              <a:gd name="T30" fmla="*/ 30189837 w 497"/>
              <a:gd name="T31" fmla="*/ 154999400 h 337"/>
              <a:gd name="T32" fmla="*/ 141266125 w 497"/>
              <a:gd name="T33" fmla="*/ 38886930 h 337"/>
              <a:gd name="T34" fmla="*/ 242089736 w 497"/>
              <a:gd name="T35" fmla="*/ 53674799 h 337"/>
              <a:gd name="T36" fmla="*/ 242089736 w 497"/>
              <a:gd name="T37" fmla="*/ 53674799 h 337"/>
              <a:gd name="T38" fmla="*/ 231836109 w 497"/>
              <a:gd name="T39" fmla="*/ 82702684 h 337"/>
              <a:gd name="T40" fmla="*/ 251773268 w 497"/>
              <a:gd name="T41" fmla="*/ 154999400 h 337"/>
              <a:gd name="T42" fmla="*/ 251773268 w 497"/>
              <a:gd name="T43" fmla="*/ 169787270 h 337"/>
              <a:gd name="T44" fmla="*/ 267152996 w 497"/>
              <a:gd name="T45" fmla="*/ 184027285 h 337"/>
              <a:gd name="T46" fmla="*/ 267152996 w 497"/>
              <a:gd name="T47" fmla="*/ 184027285 h 337"/>
              <a:gd name="T48" fmla="*/ 282532724 w 497"/>
              <a:gd name="T49" fmla="*/ 169787270 h 337"/>
              <a:gd name="T50" fmla="*/ 282532724 w 497"/>
              <a:gd name="T51" fmla="*/ 154999400 h 337"/>
              <a:gd name="T52" fmla="*/ 242089736 w 497"/>
              <a:gd name="T53" fmla="*/ 53674799 h 3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cubicBezTo>
                  <a:pt x="478" y="336"/>
                  <a:pt x="496" y="327"/>
                  <a:pt x="496" y="310"/>
                </a:cubicBezTo>
                <a:cubicBezTo>
                  <a:pt x="496" y="301"/>
                  <a:pt x="496" y="292"/>
                  <a:pt x="496" y="283"/>
                </a:cubicBezTo>
                <a:cubicBezTo>
                  <a:pt x="496" y="213"/>
                  <a:pt x="469" y="151"/>
                  <a:pt x="425" y="98"/>
                </a:cubicBezTo>
                <a:close/>
              </a:path>
            </a:pathLst>
          </a:custGeom>
          <a:solidFill>
            <a:srgbClr val="002957"/>
          </a:solidFill>
          <a:ln>
            <a:noFill/>
          </a:ln>
        </p:spPr>
        <p:txBody>
          <a:bodyPr wrap="none" lIns="121899" tIns="60949" rIns="121899" bIns="60949" anchor="ctr"/>
          <a:lstStyle/>
          <a:p>
            <a:endParaRPr lang="nb-NO" sz="2400"/>
          </a:p>
        </p:txBody>
      </p:sp>
      <p:sp>
        <p:nvSpPr>
          <p:cNvPr id="99422" name="Freeform 105">
            <a:extLst>
              <a:ext uri="{FF2B5EF4-FFF2-40B4-BE49-F238E27FC236}">
                <a16:creationId xmlns:a16="http://schemas.microsoft.com/office/drawing/2014/main" id="{90CF7CC7-3182-70CB-5574-4FD7BF9C74CA}"/>
              </a:ext>
            </a:extLst>
          </p:cNvPr>
          <p:cNvSpPr>
            <a:spLocks noChangeArrowheads="1"/>
          </p:cNvSpPr>
          <p:nvPr/>
        </p:nvSpPr>
        <p:spPr bwMode="auto">
          <a:xfrm>
            <a:off x="958851" y="4576234"/>
            <a:ext cx="319616" cy="241300"/>
          </a:xfrm>
          <a:custGeom>
            <a:avLst/>
            <a:gdLst>
              <a:gd name="T0" fmla="*/ 275355651 w 506"/>
              <a:gd name="T1" fmla="*/ 120492937 h 382"/>
              <a:gd name="T2" fmla="*/ 204824213 w 506"/>
              <a:gd name="T3" fmla="*/ 80328625 h 382"/>
              <a:gd name="T4" fmla="*/ 254478410 w 506"/>
              <a:gd name="T5" fmla="*/ 45255690 h 382"/>
              <a:gd name="T6" fmla="*/ 254478410 w 506"/>
              <a:gd name="T7" fmla="*/ 24890653 h 382"/>
              <a:gd name="T8" fmla="*/ 204824213 w 506"/>
              <a:gd name="T9" fmla="*/ 29982030 h 382"/>
              <a:gd name="T10" fmla="*/ 204824213 w 506"/>
              <a:gd name="T11" fmla="*/ 0 h 382"/>
              <a:gd name="T12" fmla="*/ 185075164 w 506"/>
              <a:gd name="T13" fmla="*/ 0 h 382"/>
              <a:gd name="T14" fmla="*/ 145012971 w 506"/>
              <a:gd name="T15" fmla="*/ 40164312 h 382"/>
              <a:gd name="T16" fmla="*/ 145012971 w 506"/>
              <a:gd name="T17" fmla="*/ 59963588 h 382"/>
              <a:gd name="T18" fmla="*/ 189589354 w 506"/>
              <a:gd name="T19" fmla="*/ 54872211 h 382"/>
              <a:gd name="T20" fmla="*/ 155169543 w 506"/>
              <a:gd name="T21" fmla="*/ 100693661 h 382"/>
              <a:gd name="T22" fmla="*/ 174918592 w 506"/>
              <a:gd name="T23" fmla="*/ 180456525 h 382"/>
              <a:gd name="T24" fmla="*/ 224572789 w 506"/>
              <a:gd name="T25" fmla="*/ 200255800 h 382"/>
              <a:gd name="T26" fmla="*/ 229651075 w 506"/>
              <a:gd name="T27" fmla="*/ 210438082 h 382"/>
              <a:gd name="T28" fmla="*/ 275355651 w 506"/>
              <a:gd name="T29" fmla="*/ 120492937 h 382"/>
              <a:gd name="T30" fmla="*/ 174918592 w 506"/>
              <a:gd name="T31" fmla="*/ 165182865 h 382"/>
              <a:gd name="T32" fmla="*/ 169840305 w 506"/>
              <a:gd name="T33" fmla="*/ 115401560 h 382"/>
              <a:gd name="T34" fmla="*/ 189589354 w 506"/>
              <a:gd name="T35" fmla="*/ 160657249 h 382"/>
              <a:gd name="T36" fmla="*/ 204824213 w 506"/>
              <a:gd name="T37" fmla="*/ 155565872 h 382"/>
              <a:gd name="T38" fmla="*/ 204824213 w 506"/>
              <a:gd name="T39" fmla="*/ 100693661 h 382"/>
              <a:gd name="T40" fmla="*/ 234729361 w 506"/>
              <a:gd name="T41" fmla="*/ 105219278 h 382"/>
              <a:gd name="T42" fmla="*/ 80123915 w 506"/>
              <a:gd name="T43" fmla="*/ 50346594 h 382"/>
              <a:gd name="T44" fmla="*/ 80123915 w 506"/>
              <a:gd name="T45" fmla="*/ 45255690 h 382"/>
              <a:gd name="T46" fmla="*/ 49654197 w 506"/>
              <a:gd name="T47" fmla="*/ 50346594 h 382"/>
              <a:gd name="T48" fmla="*/ 0 w 506"/>
              <a:gd name="T49" fmla="*/ 205347178 h 382"/>
              <a:gd name="T50" fmla="*/ 24827335 w 506"/>
              <a:gd name="T51" fmla="*/ 205347178 h 382"/>
              <a:gd name="T52" fmla="*/ 90280487 w 506"/>
              <a:gd name="T53" fmla="*/ 155565872 h 382"/>
              <a:gd name="T54" fmla="*/ 104951249 w 506"/>
              <a:gd name="T55" fmla="*/ 205347178 h 382"/>
              <a:gd name="T56" fmla="*/ 129778112 w 506"/>
              <a:gd name="T57" fmla="*/ 205347178 h 382"/>
              <a:gd name="T58" fmla="*/ 44575911 w 506"/>
              <a:gd name="T59" fmla="*/ 135200835 h 382"/>
              <a:gd name="T60" fmla="*/ 65453625 w 506"/>
              <a:gd name="T61" fmla="*/ 65620726 h 382"/>
              <a:gd name="T62" fmla="*/ 44575911 w 506"/>
              <a:gd name="T63" fmla="*/ 135200835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06" h="382">
                <a:moveTo>
                  <a:pt x="488" y="213"/>
                </a:moveTo>
                <a:lnTo>
                  <a:pt x="488" y="213"/>
                </a:lnTo>
                <a:cubicBezTo>
                  <a:pt x="470" y="169"/>
                  <a:pt x="434" y="142"/>
                  <a:pt x="372" y="142"/>
                </a:cubicBezTo>
                <a:cubicBezTo>
                  <a:pt x="372" y="142"/>
                  <a:pt x="372" y="142"/>
                  <a:pt x="363" y="142"/>
                </a:cubicBezTo>
                <a:cubicBezTo>
                  <a:pt x="363" y="89"/>
                  <a:pt x="363" y="89"/>
                  <a:pt x="363" y="89"/>
                </a:cubicBezTo>
                <a:lnTo>
                  <a:pt x="451" y="80"/>
                </a:lnTo>
                <a:cubicBezTo>
                  <a:pt x="461" y="80"/>
                  <a:pt x="461" y="71"/>
                  <a:pt x="461" y="71"/>
                </a:cubicBezTo>
                <a:cubicBezTo>
                  <a:pt x="461" y="71"/>
                  <a:pt x="451" y="53"/>
                  <a:pt x="451" y="44"/>
                </a:cubicBezTo>
                <a:cubicBezTo>
                  <a:pt x="451" y="44"/>
                  <a:pt x="451" y="44"/>
                  <a:pt x="443" y="44"/>
                </a:cubicBezTo>
                <a:lnTo>
                  <a:pt x="363" y="53"/>
                </a:lnTo>
                <a:cubicBezTo>
                  <a:pt x="363" y="53"/>
                  <a:pt x="363" y="9"/>
                  <a:pt x="363" y="0"/>
                </a:cubicBezTo>
                <a:cubicBezTo>
                  <a:pt x="354" y="0"/>
                  <a:pt x="336" y="0"/>
                  <a:pt x="336" y="0"/>
                </a:cubicBezTo>
                <a:lnTo>
                  <a:pt x="328" y="0"/>
                </a:lnTo>
                <a:cubicBezTo>
                  <a:pt x="328" y="9"/>
                  <a:pt x="336" y="62"/>
                  <a:pt x="336" y="62"/>
                </a:cubicBezTo>
                <a:lnTo>
                  <a:pt x="257" y="71"/>
                </a:lnTo>
                <a:lnTo>
                  <a:pt x="248" y="80"/>
                </a:lnTo>
                <a:lnTo>
                  <a:pt x="257" y="106"/>
                </a:lnTo>
                <a:cubicBezTo>
                  <a:pt x="266" y="106"/>
                  <a:pt x="336" y="97"/>
                  <a:pt x="336" y="97"/>
                </a:cubicBezTo>
                <a:cubicBezTo>
                  <a:pt x="336" y="151"/>
                  <a:pt x="336" y="151"/>
                  <a:pt x="336" y="151"/>
                </a:cubicBezTo>
                <a:cubicBezTo>
                  <a:pt x="310" y="151"/>
                  <a:pt x="292" y="169"/>
                  <a:pt x="275" y="178"/>
                </a:cubicBezTo>
                <a:cubicBezTo>
                  <a:pt x="257" y="204"/>
                  <a:pt x="248" y="231"/>
                  <a:pt x="248" y="257"/>
                </a:cubicBezTo>
                <a:cubicBezTo>
                  <a:pt x="248" y="292"/>
                  <a:pt x="275" y="319"/>
                  <a:pt x="310" y="319"/>
                </a:cubicBezTo>
                <a:cubicBezTo>
                  <a:pt x="381" y="328"/>
                  <a:pt x="434" y="248"/>
                  <a:pt x="451" y="204"/>
                </a:cubicBezTo>
                <a:cubicBezTo>
                  <a:pt x="479" y="239"/>
                  <a:pt x="451" y="310"/>
                  <a:pt x="398" y="354"/>
                </a:cubicBezTo>
                <a:lnTo>
                  <a:pt x="407" y="372"/>
                </a:lnTo>
                <a:cubicBezTo>
                  <a:pt x="416" y="381"/>
                  <a:pt x="416" y="381"/>
                  <a:pt x="416" y="372"/>
                </a:cubicBezTo>
                <a:cubicBezTo>
                  <a:pt x="479" y="337"/>
                  <a:pt x="505" y="266"/>
                  <a:pt x="488" y="213"/>
                </a:cubicBezTo>
                <a:close/>
                <a:moveTo>
                  <a:pt x="310" y="292"/>
                </a:moveTo>
                <a:lnTo>
                  <a:pt x="310" y="292"/>
                </a:lnTo>
                <a:cubicBezTo>
                  <a:pt x="283" y="284"/>
                  <a:pt x="283" y="266"/>
                  <a:pt x="283" y="257"/>
                </a:cubicBezTo>
                <a:cubicBezTo>
                  <a:pt x="283" y="231"/>
                  <a:pt x="292" y="213"/>
                  <a:pt x="301" y="204"/>
                </a:cubicBezTo>
                <a:cubicBezTo>
                  <a:pt x="310" y="195"/>
                  <a:pt x="319" y="186"/>
                  <a:pt x="336" y="178"/>
                </a:cubicBezTo>
                <a:cubicBezTo>
                  <a:pt x="336" y="284"/>
                  <a:pt x="336" y="284"/>
                  <a:pt x="336" y="284"/>
                </a:cubicBezTo>
                <a:cubicBezTo>
                  <a:pt x="328" y="292"/>
                  <a:pt x="319" y="292"/>
                  <a:pt x="310" y="292"/>
                </a:cubicBezTo>
                <a:close/>
                <a:moveTo>
                  <a:pt x="363" y="275"/>
                </a:moveTo>
                <a:lnTo>
                  <a:pt x="363" y="275"/>
                </a:lnTo>
                <a:cubicBezTo>
                  <a:pt x="363" y="178"/>
                  <a:pt x="363" y="178"/>
                  <a:pt x="363" y="178"/>
                </a:cubicBezTo>
                <a:cubicBezTo>
                  <a:pt x="372" y="178"/>
                  <a:pt x="372" y="178"/>
                  <a:pt x="372" y="178"/>
                </a:cubicBezTo>
                <a:cubicBezTo>
                  <a:pt x="389" y="178"/>
                  <a:pt x="407" y="178"/>
                  <a:pt x="416" y="186"/>
                </a:cubicBezTo>
                <a:cubicBezTo>
                  <a:pt x="434" y="186"/>
                  <a:pt x="398" y="248"/>
                  <a:pt x="363" y="275"/>
                </a:cubicBezTo>
                <a:close/>
                <a:moveTo>
                  <a:pt x="142" y="89"/>
                </a:moveTo>
                <a:lnTo>
                  <a:pt x="142" y="89"/>
                </a:lnTo>
                <a:cubicBezTo>
                  <a:pt x="142" y="80"/>
                  <a:pt x="142" y="80"/>
                  <a:pt x="142" y="80"/>
                </a:cubicBezTo>
                <a:cubicBezTo>
                  <a:pt x="88" y="80"/>
                  <a:pt x="88" y="80"/>
                  <a:pt x="88" y="80"/>
                </a:cubicBezTo>
                <a:cubicBezTo>
                  <a:pt x="88" y="80"/>
                  <a:pt x="88" y="80"/>
                  <a:pt x="88" y="89"/>
                </a:cubicBezTo>
                <a:cubicBezTo>
                  <a:pt x="79" y="116"/>
                  <a:pt x="0" y="354"/>
                  <a:pt x="0" y="363"/>
                </a:cubicBezTo>
                <a:cubicBezTo>
                  <a:pt x="44" y="363"/>
                  <a:pt x="44" y="363"/>
                  <a:pt x="44" y="363"/>
                </a:cubicBezTo>
                <a:cubicBezTo>
                  <a:pt x="44" y="354"/>
                  <a:pt x="71" y="275"/>
                  <a:pt x="71" y="275"/>
                </a:cubicBezTo>
                <a:cubicBezTo>
                  <a:pt x="160" y="275"/>
                  <a:pt x="160" y="275"/>
                  <a:pt x="160" y="275"/>
                </a:cubicBezTo>
                <a:cubicBezTo>
                  <a:pt x="160" y="275"/>
                  <a:pt x="186" y="354"/>
                  <a:pt x="186" y="363"/>
                </a:cubicBezTo>
                <a:cubicBezTo>
                  <a:pt x="230" y="363"/>
                  <a:pt x="230" y="363"/>
                  <a:pt x="230" y="363"/>
                </a:cubicBezTo>
                <a:cubicBezTo>
                  <a:pt x="230" y="354"/>
                  <a:pt x="151" y="116"/>
                  <a:pt x="142" y="89"/>
                </a:cubicBezTo>
                <a:close/>
                <a:moveTo>
                  <a:pt x="79" y="239"/>
                </a:moveTo>
                <a:lnTo>
                  <a:pt x="79" y="239"/>
                </a:lnTo>
                <a:cubicBezTo>
                  <a:pt x="116" y="116"/>
                  <a:pt x="116" y="116"/>
                  <a:pt x="116" y="116"/>
                </a:cubicBezTo>
                <a:cubicBezTo>
                  <a:pt x="151" y="239"/>
                  <a:pt x="151" y="239"/>
                  <a:pt x="151" y="239"/>
                </a:cubicBezTo>
                <a:lnTo>
                  <a:pt x="79" y="239"/>
                </a:lnTo>
                <a:close/>
              </a:path>
            </a:pathLst>
          </a:custGeom>
          <a:solidFill>
            <a:srgbClr val="002957"/>
          </a:solidFill>
          <a:ln>
            <a:noFill/>
          </a:ln>
        </p:spPr>
        <p:txBody>
          <a:bodyPr wrap="none" lIns="121899" tIns="60949" rIns="121899" bIns="60949" anchor="ctr"/>
          <a:lstStyle/>
          <a:p>
            <a:endParaRPr lang="nb-NO" sz="2400"/>
          </a:p>
        </p:txBody>
      </p:sp>
      <p:sp>
        <p:nvSpPr>
          <p:cNvPr id="99423" name="Freeform 106">
            <a:extLst>
              <a:ext uri="{FF2B5EF4-FFF2-40B4-BE49-F238E27FC236}">
                <a16:creationId xmlns:a16="http://schemas.microsoft.com/office/drawing/2014/main" id="{90538B58-19D6-2A5D-643B-01CCC05B65D7}"/>
              </a:ext>
            </a:extLst>
          </p:cNvPr>
          <p:cNvSpPr>
            <a:spLocks noChangeArrowheads="1"/>
          </p:cNvSpPr>
          <p:nvPr/>
        </p:nvSpPr>
        <p:spPr bwMode="auto">
          <a:xfrm>
            <a:off x="4754034" y="1411817"/>
            <a:ext cx="226484" cy="319616"/>
          </a:xfrm>
          <a:custGeom>
            <a:avLst/>
            <a:gdLst>
              <a:gd name="T0" fmla="*/ 20000348 w 355"/>
              <a:gd name="T1" fmla="*/ 281906757 h 506"/>
              <a:gd name="T2" fmla="*/ 20000348 w 355"/>
              <a:gd name="T3" fmla="*/ 281906757 h 506"/>
              <a:gd name="T4" fmla="*/ 40001170 w 355"/>
              <a:gd name="T5" fmla="*/ 216109314 h 506"/>
              <a:gd name="T6" fmla="*/ 116003156 w 355"/>
              <a:gd name="T7" fmla="*/ 175837055 h 506"/>
              <a:gd name="T8" fmla="*/ 75430507 w 355"/>
              <a:gd name="T9" fmla="*/ 161089508 h 506"/>
              <a:gd name="T10" fmla="*/ 166861481 w 355"/>
              <a:gd name="T11" fmla="*/ 110040086 h 506"/>
              <a:gd name="T12" fmla="*/ 110859843 w 355"/>
              <a:gd name="T13" fmla="*/ 95292538 h 506"/>
              <a:gd name="T14" fmla="*/ 186861829 w 355"/>
              <a:gd name="T15" fmla="*/ 75439670 h 506"/>
              <a:gd name="T16" fmla="*/ 197147980 w 355"/>
              <a:gd name="T17" fmla="*/ 24957716 h 506"/>
              <a:gd name="T18" fmla="*/ 141717821 w 355"/>
              <a:gd name="T19" fmla="*/ 0 h 506"/>
              <a:gd name="T20" fmla="*/ 90859495 w 355"/>
              <a:gd name="T21" fmla="*/ 70334822 h 506"/>
              <a:gd name="T22" fmla="*/ 96002333 w 355"/>
              <a:gd name="T23" fmla="*/ 10209695 h 506"/>
              <a:gd name="T24" fmla="*/ 40001170 w 355"/>
              <a:gd name="T25" fmla="*/ 60125127 h 506"/>
              <a:gd name="T26" fmla="*/ 34857857 w 355"/>
              <a:gd name="T27" fmla="*/ 170732208 h 506"/>
              <a:gd name="T28" fmla="*/ 4571359 w 355"/>
              <a:gd name="T29" fmla="*/ 120817249 h 506"/>
              <a:gd name="T30" fmla="*/ 20000348 w 355"/>
              <a:gd name="T31" fmla="*/ 205899619 h 506"/>
              <a:gd name="T32" fmla="*/ 4571359 w 355"/>
              <a:gd name="T33" fmla="*/ 271129594 h 506"/>
              <a:gd name="T34" fmla="*/ 20000348 w 355"/>
              <a:gd name="T35" fmla="*/ 281906757 h 5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5" h="506">
                <a:moveTo>
                  <a:pt x="35" y="497"/>
                </a:moveTo>
                <a:lnTo>
                  <a:pt x="35" y="497"/>
                </a:lnTo>
                <a:cubicBezTo>
                  <a:pt x="44" y="469"/>
                  <a:pt x="53" y="434"/>
                  <a:pt x="70" y="381"/>
                </a:cubicBezTo>
                <a:cubicBezTo>
                  <a:pt x="132" y="372"/>
                  <a:pt x="168" y="390"/>
                  <a:pt x="203" y="310"/>
                </a:cubicBezTo>
                <a:cubicBezTo>
                  <a:pt x="168" y="328"/>
                  <a:pt x="132" y="292"/>
                  <a:pt x="132" y="284"/>
                </a:cubicBezTo>
                <a:cubicBezTo>
                  <a:pt x="132" y="266"/>
                  <a:pt x="229" y="292"/>
                  <a:pt x="292" y="194"/>
                </a:cubicBezTo>
                <a:cubicBezTo>
                  <a:pt x="212" y="213"/>
                  <a:pt x="185" y="178"/>
                  <a:pt x="194" y="168"/>
                </a:cubicBezTo>
                <a:cubicBezTo>
                  <a:pt x="221" y="159"/>
                  <a:pt x="292" y="168"/>
                  <a:pt x="327" y="133"/>
                </a:cubicBezTo>
                <a:cubicBezTo>
                  <a:pt x="345" y="115"/>
                  <a:pt x="354" y="62"/>
                  <a:pt x="345" y="44"/>
                </a:cubicBezTo>
                <a:cubicBezTo>
                  <a:pt x="336" y="27"/>
                  <a:pt x="283" y="0"/>
                  <a:pt x="248" y="0"/>
                </a:cubicBezTo>
                <a:cubicBezTo>
                  <a:pt x="221" y="9"/>
                  <a:pt x="168" y="124"/>
                  <a:pt x="159" y="124"/>
                </a:cubicBezTo>
                <a:cubicBezTo>
                  <a:pt x="141" y="124"/>
                  <a:pt x="141" y="71"/>
                  <a:pt x="168" y="18"/>
                </a:cubicBezTo>
                <a:cubicBezTo>
                  <a:pt x="132" y="35"/>
                  <a:pt x="88" y="71"/>
                  <a:pt x="70" y="106"/>
                </a:cubicBezTo>
                <a:cubicBezTo>
                  <a:pt x="44" y="159"/>
                  <a:pt x="79" y="301"/>
                  <a:pt x="61" y="301"/>
                </a:cubicBezTo>
                <a:cubicBezTo>
                  <a:pt x="53" y="310"/>
                  <a:pt x="17" y="239"/>
                  <a:pt x="8" y="213"/>
                </a:cubicBezTo>
                <a:cubicBezTo>
                  <a:pt x="0" y="257"/>
                  <a:pt x="0" y="301"/>
                  <a:pt x="35" y="363"/>
                </a:cubicBezTo>
                <a:cubicBezTo>
                  <a:pt x="26" y="407"/>
                  <a:pt x="17" y="452"/>
                  <a:pt x="8" y="478"/>
                </a:cubicBezTo>
                <a:cubicBezTo>
                  <a:pt x="8" y="497"/>
                  <a:pt x="35" y="505"/>
                  <a:pt x="35" y="497"/>
                </a:cubicBezTo>
              </a:path>
            </a:pathLst>
          </a:custGeom>
          <a:solidFill>
            <a:srgbClr val="002957"/>
          </a:solidFill>
          <a:ln>
            <a:noFill/>
          </a:ln>
        </p:spPr>
        <p:txBody>
          <a:bodyPr wrap="none" lIns="121899" tIns="60949" rIns="121899" bIns="60949" anchor="ctr"/>
          <a:lstStyle/>
          <a:p>
            <a:endParaRPr lang="nb-NO" sz="2400"/>
          </a:p>
        </p:txBody>
      </p:sp>
      <p:sp>
        <p:nvSpPr>
          <p:cNvPr id="99424" name="Freeform 107">
            <a:extLst>
              <a:ext uri="{FF2B5EF4-FFF2-40B4-BE49-F238E27FC236}">
                <a16:creationId xmlns:a16="http://schemas.microsoft.com/office/drawing/2014/main" id="{E0A610E8-FEB6-4EC7-F255-88BB41B12DF2}"/>
              </a:ext>
            </a:extLst>
          </p:cNvPr>
          <p:cNvSpPr>
            <a:spLocks noChangeArrowheads="1"/>
          </p:cNvSpPr>
          <p:nvPr/>
        </p:nvSpPr>
        <p:spPr bwMode="auto">
          <a:xfrm>
            <a:off x="7207251" y="5251451"/>
            <a:ext cx="315383" cy="137583"/>
          </a:xfrm>
          <a:custGeom>
            <a:avLst/>
            <a:gdLst>
              <a:gd name="T0" fmla="*/ 227279153 w 497"/>
              <a:gd name="T1" fmla="*/ 0 h 222"/>
              <a:gd name="T2" fmla="*/ 227279153 w 497"/>
              <a:gd name="T3" fmla="*/ 0 h 222"/>
              <a:gd name="T4" fmla="*/ 141266125 w 497"/>
              <a:gd name="T5" fmla="*/ 38951902 h 222"/>
              <a:gd name="T6" fmla="*/ 55253572 w 497"/>
              <a:gd name="T7" fmla="*/ 0 h 222"/>
              <a:gd name="T8" fmla="*/ 0 w 497"/>
              <a:gd name="T9" fmla="*/ 58984524 h 222"/>
              <a:gd name="T10" fmla="*/ 55253572 w 497"/>
              <a:gd name="T11" fmla="*/ 122977437 h 222"/>
              <a:gd name="T12" fmla="*/ 55253572 w 497"/>
              <a:gd name="T13" fmla="*/ 122977437 h 222"/>
              <a:gd name="T14" fmla="*/ 141266125 w 497"/>
              <a:gd name="T15" fmla="*/ 78460709 h 222"/>
              <a:gd name="T16" fmla="*/ 227279153 w 497"/>
              <a:gd name="T17" fmla="*/ 122977437 h 222"/>
              <a:gd name="T18" fmla="*/ 282532724 w 497"/>
              <a:gd name="T19" fmla="*/ 58984524 h 222"/>
              <a:gd name="T20" fmla="*/ 227279153 w 497"/>
              <a:gd name="T21" fmla="*/ 0 h 222"/>
              <a:gd name="T22" fmla="*/ 55253572 w 497"/>
              <a:gd name="T23" fmla="*/ 97936895 h 222"/>
              <a:gd name="T24" fmla="*/ 55253572 w 497"/>
              <a:gd name="T25" fmla="*/ 97936895 h 222"/>
              <a:gd name="T26" fmla="*/ 25063261 w 497"/>
              <a:gd name="T27" fmla="*/ 58984524 h 222"/>
              <a:gd name="T28" fmla="*/ 55253572 w 497"/>
              <a:gd name="T29" fmla="*/ 24484106 h 222"/>
              <a:gd name="T30" fmla="*/ 126456016 w 497"/>
              <a:gd name="T31" fmla="*/ 58984524 h 222"/>
              <a:gd name="T32" fmla="*/ 55253572 w 497"/>
              <a:gd name="T33" fmla="*/ 97936895 h 222"/>
              <a:gd name="T34" fmla="*/ 227279153 w 497"/>
              <a:gd name="T35" fmla="*/ 97936895 h 222"/>
              <a:gd name="T36" fmla="*/ 227279153 w 497"/>
              <a:gd name="T37" fmla="*/ 97936895 h 222"/>
              <a:gd name="T38" fmla="*/ 156646327 w 497"/>
              <a:gd name="T39" fmla="*/ 58984524 h 222"/>
              <a:gd name="T40" fmla="*/ 227279153 w 497"/>
              <a:gd name="T41" fmla="*/ 24484106 h 222"/>
              <a:gd name="T42" fmla="*/ 257469464 w 497"/>
              <a:gd name="T43" fmla="*/ 58984524 h 222"/>
              <a:gd name="T44" fmla="*/ 227279153 w 497"/>
              <a:gd name="T45" fmla="*/ 97936895 h 2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97" h="222">
                <a:moveTo>
                  <a:pt x="399" y="0"/>
                </a:moveTo>
                <a:lnTo>
                  <a:pt x="399" y="0"/>
                </a:lnTo>
                <a:cubicBezTo>
                  <a:pt x="345" y="0"/>
                  <a:pt x="284" y="26"/>
                  <a:pt x="248" y="70"/>
                </a:cubicBezTo>
                <a:cubicBezTo>
                  <a:pt x="213" y="26"/>
                  <a:pt x="151" y="0"/>
                  <a:pt x="97" y="0"/>
                </a:cubicBezTo>
                <a:cubicBezTo>
                  <a:pt x="53" y="0"/>
                  <a:pt x="0" y="26"/>
                  <a:pt x="0" y="106"/>
                </a:cubicBezTo>
                <a:cubicBezTo>
                  <a:pt x="0" y="185"/>
                  <a:pt x="53" y="221"/>
                  <a:pt x="97" y="221"/>
                </a:cubicBezTo>
                <a:cubicBezTo>
                  <a:pt x="151" y="221"/>
                  <a:pt x="213" y="185"/>
                  <a:pt x="248" y="141"/>
                </a:cubicBezTo>
                <a:cubicBezTo>
                  <a:pt x="284" y="185"/>
                  <a:pt x="345" y="221"/>
                  <a:pt x="399" y="221"/>
                </a:cubicBezTo>
                <a:cubicBezTo>
                  <a:pt x="443" y="221"/>
                  <a:pt x="496" y="185"/>
                  <a:pt x="496" y="106"/>
                </a:cubicBezTo>
                <a:cubicBezTo>
                  <a:pt x="496" y="26"/>
                  <a:pt x="443" y="0"/>
                  <a:pt x="399" y="0"/>
                </a:cubicBezTo>
                <a:close/>
                <a:moveTo>
                  <a:pt x="97" y="176"/>
                </a:moveTo>
                <a:lnTo>
                  <a:pt x="97" y="176"/>
                </a:lnTo>
                <a:cubicBezTo>
                  <a:pt x="62" y="176"/>
                  <a:pt x="44" y="150"/>
                  <a:pt x="44" y="106"/>
                </a:cubicBezTo>
                <a:cubicBezTo>
                  <a:pt x="44" y="61"/>
                  <a:pt x="62" y="44"/>
                  <a:pt x="97" y="44"/>
                </a:cubicBezTo>
                <a:cubicBezTo>
                  <a:pt x="142" y="44"/>
                  <a:pt x="195" y="70"/>
                  <a:pt x="222" y="106"/>
                </a:cubicBezTo>
                <a:cubicBezTo>
                  <a:pt x="195" y="150"/>
                  <a:pt x="142" y="176"/>
                  <a:pt x="97" y="176"/>
                </a:cubicBezTo>
                <a:close/>
                <a:moveTo>
                  <a:pt x="399" y="176"/>
                </a:moveTo>
                <a:lnTo>
                  <a:pt x="399" y="176"/>
                </a:lnTo>
                <a:cubicBezTo>
                  <a:pt x="354" y="176"/>
                  <a:pt x="301" y="150"/>
                  <a:pt x="275" y="106"/>
                </a:cubicBezTo>
                <a:cubicBezTo>
                  <a:pt x="301" y="70"/>
                  <a:pt x="354" y="44"/>
                  <a:pt x="399" y="44"/>
                </a:cubicBezTo>
                <a:cubicBezTo>
                  <a:pt x="435" y="44"/>
                  <a:pt x="452" y="61"/>
                  <a:pt x="452" y="106"/>
                </a:cubicBezTo>
                <a:cubicBezTo>
                  <a:pt x="452" y="150"/>
                  <a:pt x="435" y="176"/>
                  <a:pt x="399" y="176"/>
                </a:cubicBezTo>
                <a:close/>
              </a:path>
            </a:pathLst>
          </a:custGeom>
          <a:solidFill>
            <a:srgbClr val="002957"/>
          </a:solidFill>
          <a:ln>
            <a:noFill/>
          </a:ln>
        </p:spPr>
        <p:txBody>
          <a:bodyPr wrap="none" lIns="121899" tIns="60949" rIns="121899" bIns="60949" anchor="ctr"/>
          <a:lstStyle/>
          <a:p>
            <a:endParaRPr lang="nb-NO" sz="2400"/>
          </a:p>
        </p:txBody>
      </p:sp>
      <p:sp>
        <p:nvSpPr>
          <p:cNvPr id="99425" name="Freeform 108">
            <a:extLst>
              <a:ext uri="{FF2B5EF4-FFF2-40B4-BE49-F238E27FC236}">
                <a16:creationId xmlns:a16="http://schemas.microsoft.com/office/drawing/2014/main" id="{20CE3E45-5E83-4031-F14F-5333D2FB3759}"/>
              </a:ext>
            </a:extLst>
          </p:cNvPr>
          <p:cNvSpPr>
            <a:spLocks noChangeArrowheads="1"/>
          </p:cNvSpPr>
          <p:nvPr/>
        </p:nvSpPr>
        <p:spPr bwMode="auto">
          <a:xfrm>
            <a:off x="5334000" y="5162551"/>
            <a:ext cx="313267" cy="311149"/>
          </a:xfrm>
          <a:custGeom>
            <a:avLst/>
            <a:gdLst>
              <a:gd name="T0" fmla="*/ 267152996 w 497"/>
              <a:gd name="T1" fmla="*/ 128971682 h 498"/>
              <a:gd name="T2" fmla="*/ 242089736 w 497"/>
              <a:gd name="T3" fmla="*/ 139021636 h 498"/>
              <a:gd name="T4" fmla="*/ 267152996 w 497"/>
              <a:gd name="T5" fmla="*/ 153537560 h 498"/>
              <a:gd name="T6" fmla="*/ 267152996 w 497"/>
              <a:gd name="T7" fmla="*/ 128971682 h 498"/>
              <a:gd name="T8" fmla="*/ 141266125 w 497"/>
              <a:gd name="T9" fmla="*/ 64764758 h 498"/>
              <a:gd name="T10" fmla="*/ 141266125 w 497"/>
              <a:gd name="T11" fmla="*/ 218302788 h 498"/>
              <a:gd name="T12" fmla="*/ 141266125 w 497"/>
              <a:gd name="T13" fmla="*/ 64764758 h 498"/>
              <a:gd name="T14" fmla="*/ 141266125 w 497"/>
              <a:gd name="T15" fmla="*/ 193178135 h 498"/>
              <a:gd name="T16" fmla="*/ 141266125 w 497"/>
              <a:gd name="T17" fmla="*/ 84306363 h 498"/>
              <a:gd name="T18" fmla="*/ 40442989 w 497"/>
              <a:gd name="T19" fmla="*/ 139021636 h 498"/>
              <a:gd name="T20" fmla="*/ 30189837 w 497"/>
              <a:gd name="T21" fmla="*/ 128971682 h 498"/>
              <a:gd name="T22" fmla="*/ 0 w 497"/>
              <a:gd name="T23" fmla="*/ 139021636 h 498"/>
              <a:gd name="T24" fmla="*/ 30189837 w 497"/>
              <a:gd name="T25" fmla="*/ 153537560 h 498"/>
              <a:gd name="T26" fmla="*/ 141266125 w 497"/>
              <a:gd name="T27" fmla="*/ 44665318 h 498"/>
              <a:gd name="T28" fmla="*/ 150950132 w 497"/>
              <a:gd name="T29" fmla="*/ 29591090 h 498"/>
              <a:gd name="T30" fmla="*/ 141266125 w 497"/>
              <a:gd name="T31" fmla="*/ 0 h 498"/>
              <a:gd name="T32" fmla="*/ 131012973 w 497"/>
              <a:gd name="T33" fmla="*/ 29591090 h 498"/>
              <a:gd name="T34" fmla="*/ 141266125 w 497"/>
              <a:gd name="T35" fmla="*/ 237843923 h 498"/>
              <a:gd name="T36" fmla="*/ 131012973 w 497"/>
              <a:gd name="T37" fmla="*/ 252918621 h 498"/>
              <a:gd name="T38" fmla="*/ 141266125 w 497"/>
              <a:gd name="T39" fmla="*/ 277484499 h 498"/>
              <a:gd name="T40" fmla="*/ 150950132 w 497"/>
              <a:gd name="T41" fmla="*/ 252918621 h 498"/>
              <a:gd name="T42" fmla="*/ 247216312 w 497"/>
              <a:gd name="T43" fmla="*/ 54715273 h 498"/>
              <a:gd name="T44" fmla="*/ 247216312 w 497"/>
              <a:gd name="T45" fmla="*/ 34615833 h 498"/>
              <a:gd name="T46" fmla="*/ 217026001 w 497"/>
              <a:gd name="T47" fmla="*/ 49690530 h 498"/>
              <a:gd name="T48" fmla="*/ 236963160 w 497"/>
              <a:gd name="T49" fmla="*/ 64764758 h 498"/>
              <a:gd name="T50" fmla="*/ 45569565 w 497"/>
              <a:gd name="T51" fmla="*/ 218302788 h 498"/>
              <a:gd name="T52" fmla="*/ 35316413 w 497"/>
              <a:gd name="T53" fmla="*/ 227793968 h 498"/>
              <a:gd name="T54" fmla="*/ 55253572 w 497"/>
              <a:gd name="T55" fmla="*/ 242868666 h 498"/>
              <a:gd name="T56" fmla="*/ 65506724 w 497"/>
              <a:gd name="T57" fmla="*/ 212719271 h 498"/>
              <a:gd name="T58" fmla="*/ 55253572 w 497"/>
              <a:gd name="T59" fmla="*/ 40198880 h 498"/>
              <a:gd name="T60" fmla="*/ 35316413 w 497"/>
              <a:gd name="T61" fmla="*/ 34615833 h 498"/>
              <a:gd name="T62" fmla="*/ 45569565 w 497"/>
              <a:gd name="T63" fmla="*/ 64764758 h 498"/>
              <a:gd name="T64" fmla="*/ 60380148 w 497"/>
              <a:gd name="T65" fmla="*/ 49690530 h 498"/>
              <a:gd name="T66" fmla="*/ 217026001 w 497"/>
              <a:gd name="T67" fmla="*/ 232819180 h 498"/>
              <a:gd name="T68" fmla="*/ 227279153 w 497"/>
              <a:gd name="T69" fmla="*/ 242868666 h 498"/>
              <a:gd name="T70" fmla="*/ 247216312 w 497"/>
              <a:gd name="T71" fmla="*/ 227793968 h 498"/>
              <a:gd name="T72" fmla="*/ 217026001 w 497"/>
              <a:gd name="T73" fmla="*/ 212719271 h 4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97" h="498">
                <a:moveTo>
                  <a:pt x="469" y="231"/>
                </a:moveTo>
                <a:lnTo>
                  <a:pt x="469" y="231"/>
                </a:lnTo>
                <a:cubicBezTo>
                  <a:pt x="469" y="231"/>
                  <a:pt x="452" y="231"/>
                  <a:pt x="443" y="231"/>
                </a:cubicBezTo>
                <a:cubicBezTo>
                  <a:pt x="434" y="231"/>
                  <a:pt x="425" y="240"/>
                  <a:pt x="425" y="249"/>
                </a:cubicBezTo>
                <a:cubicBezTo>
                  <a:pt x="425" y="266"/>
                  <a:pt x="434" y="275"/>
                  <a:pt x="443" y="275"/>
                </a:cubicBezTo>
                <a:cubicBezTo>
                  <a:pt x="452" y="275"/>
                  <a:pt x="469" y="275"/>
                  <a:pt x="469" y="275"/>
                </a:cubicBezTo>
                <a:cubicBezTo>
                  <a:pt x="487" y="275"/>
                  <a:pt x="496" y="266"/>
                  <a:pt x="496" y="249"/>
                </a:cubicBezTo>
                <a:cubicBezTo>
                  <a:pt x="496" y="240"/>
                  <a:pt x="487" y="231"/>
                  <a:pt x="469" y="231"/>
                </a:cubicBezTo>
                <a:close/>
                <a:moveTo>
                  <a:pt x="248" y="116"/>
                </a:moveTo>
                <a:lnTo>
                  <a:pt x="248" y="116"/>
                </a:lnTo>
                <a:cubicBezTo>
                  <a:pt x="168" y="116"/>
                  <a:pt x="115" y="178"/>
                  <a:pt x="115" y="249"/>
                </a:cubicBezTo>
                <a:cubicBezTo>
                  <a:pt x="115" y="328"/>
                  <a:pt x="168" y="391"/>
                  <a:pt x="248" y="391"/>
                </a:cubicBezTo>
                <a:cubicBezTo>
                  <a:pt x="328" y="391"/>
                  <a:pt x="381" y="328"/>
                  <a:pt x="381" y="249"/>
                </a:cubicBezTo>
                <a:cubicBezTo>
                  <a:pt x="381" y="178"/>
                  <a:pt x="328" y="116"/>
                  <a:pt x="248" y="116"/>
                </a:cubicBezTo>
                <a:close/>
                <a:moveTo>
                  <a:pt x="248" y="346"/>
                </a:moveTo>
                <a:lnTo>
                  <a:pt x="248" y="346"/>
                </a:lnTo>
                <a:cubicBezTo>
                  <a:pt x="195" y="346"/>
                  <a:pt x="150" y="302"/>
                  <a:pt x="150" y="249"/>
                </a:cubicBezTo>
                <a:cubicBezTo>
                  <a:pt x="150" y="196"/>
                  <a:pt x="195" y="151"/>
                  <a:pt x="248" y="151"/>
                </a:cubicBezTo>
                <a:lnTo>
                  <a:pt x="248" y="346"/>
                </a:lnTo>
                <a:close/>
                <a:moveTo>
                  <a:pt x="71" y="249"/>
                </a:moveTo>
                <a:lnTo>
                  <a:pt x="71" y="249"/>
                </a:lnTo>
                <a:cubicBezTo>
                  <a:pt x="71" y="240"/>
                  <a:pt x="62" y="231"/>
                  <a:pt x="53" y="231"/>
                </a:cubicBezTo>
                <a:cubicBezTo>
                  <a:pt x="44" y="231"/>
                  <a:pt x="27" y="231"/>
                  <a:pt x="27" y="231"/>
                </a:cubicBezTo>
                <a:cubicBezTo>
                  <a:pt x="9" y="231"/>
                  <a:pt x="0" y="240"/>
                  <a:pt x="0" y="249"/>
                </a:cubicBezTo>
                <a:cubicBezTo>
                  <a:pt x="0" y="266"/>
                  <a:pt x="9" y="275"/>
                  <a:pt x="27" y="275"/>
                </a:cubicBezTo>
                <a:cubicBezTo>
                  <a:pt x="27" y="275"/>
                  <a:pt x="44" y="275"/>
                  <a:pt x="53" y="275"/>
                </a:cubicBezTo>
                <a:cubicBezTo>
                  <a:pt x="62" y="275"/>
                  <a:pt x="71" y="266"/>
                  <a:pt x="71" y="249"/>
                </a:cubicBezTo>
                <a:close/>
                <a:moveTo>
                  <a:pt x="248" y="80"/>
                </a:moveTo>
                <a:lnTo>
                  <a:pt x="248" y="80"/>
                </a:lnTo>
                <a:cubicBezTo>
                  <a:pt x="256" y="80"/>
                  <a:pt x="265" y="62"/>
                  <a:pt x="265" y="53"/>
                </a:cubicBezTo>
                <a:cubicBezTo>
                  <a:pt x="265" y="45"/>
                  <a:pt x="265" y="36"/>
                  <a:pt x="265" y="27"/>
                </a:cubicBezTo>
                <a:cubicBezTo>
                  <a:pt x="265" y="18"/>
                  <a:pt x="256" y="0"/>
                  <a:pt x="248" y="0"/>
                </a:cubicBezTo>
                <a:cubicBezTo>
                  <a:pt x="239" y="0"/>
                  <a:pt x="230" y="18"/>
                  <a:pt x="230" y="27"/>
                </a:cubicBezTo>
                <a:cubicBezTo>
                  <a:pt x="230" y="36"/>
                  <a:pt x="230" y="45"/>
                  <a:pt x="230" y="53"/>
                </a:cubicBezTo>
                <a:cubicBezTo>
                  <a:pt x="230" y="62"/>
                  <a:pt x="239" y="80"/>
                  <a:pt x="248" y="80"/>
                </a:cubicBezTo>
                <a:close/>
                <a:moveTo>
                  <a:pt x="248" y="426"/>
                </a:moveTo>
                <a:lnTo>
                  <a:pt x="248" y="426"/>
                </a:lnTo>
                <a:cubicBezTo>
                  <a:pt x="239" y="426"/>
                  <a:pt x="230" y="435"/>
                  <a:pt x="230" y="453"/>
                </a:cubicBezTo>
                <a:lnTo>
                  <a:pt x="230" y="470"/>
                </a:lnTo>
                <a:cubicBezTo>
                  <a:pt x="230" y="488"/>
                  <a:pt x="239" y="497"/>
                  <a:pt x="248" y="497"/>
                </a:cubicBezTo>
                <a:cubicBezTo>
                  <a:pt x="256" y="497"/>
                  <a:pt x="265" y="488"/>
                  <a:pt x="265" y="470"/>
                </a:cubicBezTo>
                <a:lnTo>
                  <a:pt x="265" y="453"/>
                </a:lnTo>
                <a:cubicBezTo>
                  <a:pt x="265" y="435"/>
                  <a:pt x="256" y="426"/>
                  <a:pt x="248" y="426"/>
                </a:cubicBezTo>
                <a:close/>
                <a:moveTo>
                  <a:pt x="434" y="98"/>
                </a:moveTo>
                <a:lnTo>
                  <a:pt x="434" y="98"/>
                </a:lnTo>
                <a:cubicBezTo>
                  <a:pt x="443" y="89"/>
                  <a:pt x="443" y="72"/>
                  <a:pt x="434" y="62"/>
                </a:cubicBezTo>
                <a:cubicBezTo>
                  <a:pt x="425" y="53"/>
                  <a:pt x="416" y="62"/>
                  <a:pt x="399" y="72"/>
                </a:cubicBezTo>
                <a:cubicBezTo>
                  <a:pt x="399" y="72"/>
                  <a:pt x="390" y="80"/>
                  <a:pt x="381" y="89"/>
                </a:cubicBezTo>
                <a:cubicBezTo>
                  <a:pt x="372" y="98"/>
                  <a:pt x="372" y="107"/>
                  <a:pt x="381" y="116"/>
                </a:cubicBezTo>
                <a:cubicBezTo>
                  <a:pt x="390" y="125"/>
                  <a:pt x="408" y="125"/>
                  <a:pt x="416" y="116"/>
                </a:cubicBezTo>
                <a:cubicBezTo>
                  <a:pt x="416" y="107"/>
                  <a:pt x="425" y="98"/>
                  <a:pt x="434" y="98"/>
                </a:cubicBezTo>
                <a:close/>
                <a:moveTo>
                  <a:pt x="80" y="391"/>
                </a:moveTo>
                <a:lnTo>
                  <a:pt x="80" y="391"/>
                </a:lnTo>
                <a:cubicBezTo>
                  <a:pt x="80" y="391"/>
                  <a:pt x="71" y="400"/>
                  <a:pt x="62" y="408"/>
                </a:cubicBezTo>
                <a:cubicBezTo>
                  <a:pt x="53" y="417"/>
                  <a:pt x="53" y="426"/>
                  <a:pt x="62" y="435"/>
                </a:cubicBezTo>
                <a:cubicBezTo>
                  <a:pt x="71" y="444"/>
                  <a:pt x="80" y="444"/>
                  <a:pt x="97" y="435"/>
                </a:cubicBezTo>
                <a:lnTo>
                  <a:pt x="106" y="417"/>
                </a:lnTo>
                <a:cubicBezTo>
                  <a:pt x="124" y="408"/>
                  <a:pt x="124" y="391"/>
                  <a:pt x="115" y="381"/>
                </a:cubicBezTo>
                <a:cubicBezTo>
                  <a:pt x="106" y="381"/>
                  <a:pt x="89" y="381"/>
                  <a:pt x="80" y="391"/>
                </a:cubicBezTo>
                <a:close/>
                <a:moveTo>
                  <a:pt x="97" y="72"/>
                </a:moveTo>
                <a:lnTo>
                  <a:pt x="97" y="72"/>
                </a:lnTo>
                <a:cubicBezTo>
                  <a:pt x="80" y="62"/>
                  <a:pt x="71" y="53"/>
                  <a:pt x="62" y="62"/>
                </a:cubicBezTo>
                <a:cubicBezTo>
                  <a:pt x="53" y="72"/>
                  <a:pt x="53" y="89"/>
                  <a:pt x="62" y="98"/>
                </a:cubicBezTo>
                <a:cubicBezTo>
                  <a:pt x="71" y="98"/>
                  <a:pt x="80" y="107"/>
                  <a:pt x="80" y="116"/>
                </a:cubicBezTo>
                <a:cubicBezTo>
                  <a:pt x="89" y="125"/>
                  <a:pt x="106" y="125"/>
                  <a:pt x="115" y="116"/>
                </a:cubicBezTo>
                <a:cubicBezTo>
                  <a:pt x="124" y="107"/>
                  <a:pt x="124" y="98"/>
                  <a:pt x="106" y="89"/>
                </a:cubicBezTo>
                <a:cubicBezTo>
                  <a:pt x="106" y="80"/>
                  <a:pt x="97" y="72"/>
                  <a:pt x="97" y="72"/>
                </a:cubicBezTo>
                <a:close/>
                <a:moveTo>
                  <a:pt x="381" y="417"/>
                </a:moveTo>
                <a:lnTo>
                  <a:pt x="381" y="417"/>
                </a:lnTo>
                <a:cubicBezTo>
                  <a:pt x="390" y="417"/>
                  <a:pt x="399" y="435"/>
                  <a:pt x="399" y="435"/>
                </a:cubicBezTo>
                <a:cubicBezTo>
                  <a:pt x="416" y="444"/>
                  <a:pt x="425" y="444"/>
                  <a:pt x="434" y="435"/>
                </a:cubicBezTo>
                <a:cubicBezTo>
                  <a:pt x="443" y="426"/>
                  <a:pt x="443" y="417"/>
                  <a:pt x="434" y="408"/>
                </a:cubicBezTo>
                <a:cubicBezTo>
                  <a:pt x="425" y="400"/>
                  <a:pt x="416" y="391"/>
                  <a:pt x="416" y="391"/>
                </a:cubicBezTo>
                <a:cubicBezTo>
                  <a:pt x="408" y="381"/>
                  <a:pt x="390" y="381"/>
                  <a:pt x="381" y="381"/>
                </a:cubicBezTo>
                <a:cubicBezTo>
                  <a:pt x="372" y="391"/>
                  <a:pt x="372" y="408"/>
                  <a:pt x="381" y="417"/>
                </a:cubicBezTo>
                <a:close/>
              </a:path>
            </a:pathLst>
          </a:custGeom>
          <a:solidFill>
            <a:srgbClr val="002957"/>
          </a:solidFill>
          <a:ln>
            <a:noFill/>
          </a:ln>
        </p:spPr>
        <p:txBody>
          <a:bodyPr wrap="none" lIns="121899" tIns="60949" rIns="121899" bIns="60949" anchor="ctr"/>
          <a:lstStyle/>
          <a:p>
            <a:endParaRPr lang="nb-NO" sz="2400"/>
          </a:p>
        </p:txBody>
      </p:sp>
      <p:sp>
        <p:nvSpPr>
          <p:cNvPr id="99426" name="Freeform 109">
            <a:extLst>
              <a:ext uri="{FF2B5EF4-FFF2-40B4-BE49-F238E27FC236}">
                <a16:creationId xmlns:a16="http://schemas.microsoft.com/office/drawing/2014/main" id="{1E7698D6-BAEC-C271-D26B-1295D5577AA4}"/>
              </a:ext>
            </a:extLst>
          </p:cNvPr>
          <p:cNvSpPr>
            <a:spLocks noChangeArrowheads="1"/>
          </p:cNvSpPr>
          <p:nvPr/>
        </p:nvSpPr>
        <p:spPr bwMode="auto">
          <a:xfrm>
            <a:off x="8458200" y="5211234"/>
            <a:ext cx="313267" cy="218017"/>
          </a:xfrm>
          <a:custGeom>
            <a:avLst/>
            <a:gdLst>
              <a:gd name="T0" fmla="*/ 251001870 w 497"/>
              <a:gd name="T1" fmla="*/ 0 h 347"/>
              <a:gd name="T2" fmla="*/ 0 w 497"/>
              <a:gd name="T3" fmla="*/ 25531482 h 347"/>
              <a:gd name="T4" fmla="*/ 30029593 w 497"/>
              <a:gd name="T5" fmla="*/ 196310014 h 347"/>
              <a:gd name="T6" fmla="*/ 281031462 w 497"/>
              <a:gd name="T7" fmla="*/ 165672046 h 347"/>
              <a:gd name="T8" fmla="*/ 251001870 w 497"/>
              <a:gd name="T9" fmla="*/ 0 h 347"/>
              <a:gd name="T10" fmla="*/ 251001870 w 497"/>
              <a:gd name="T11" fmla="*/ 165672046 h 347"/>
              <a:gd name="T12" fmla="*/ 30029593 w 497"/>
              <a:gd name="T13" fmla="*/ 80566789 h 347"/>
              <a:gd name="T14" fmla="*/ 251001870 w 497"/>
              <a:gd name="T15" fmla="*/ 165672046 h 347"/>
              <a:gd name="T16" fmla="*/ 251001870 w 497"/>
              <a:gd name="T17" fmla="*/ 40283395 h 347"/>
              <a:gd name="T18" fmla="*/ 30029593 w 497"/>
              <a:gd name="T19" fmla="*/ 25531482 h 347"/>
              <a:gd name="T20" fmla="*/ 251001870 w 497"/>
              <a:gd name="T21" fmla="*/ 40283395 h 347"/>
              <a:gd name="T22" fmla="*/ 54959963 w 497"/>
              <a:gd name="T23" fmla="*/ 110637212 h 347"/>
              <a:gd name="T24" fmla="*/ 65158407 w 497"/>
              <a:gd name="T25" fmla="*/ 120849711 h 347"/>
              <a:gd name="T26" fmla="*/ 54959963 w 497"/>
              <a:gd name="T27" fmla="*/ 110637212 h 347"/>
              <a:gd name="T28" fmla="*/ 105386917 w 497"/>
              <a:gd name="T29" fmla="*/ 131062682 h 347"/>
              <a:gd name="T30" fmla="*/ 125217592 w 497"/>
              <a:gd name="T31" fmla="*/ 135601623 h 347"/>
              <a:gd name="T32" fmla="*/ 130316814 w 497"/>
              <a:gd name="T33" fmla="*/ 131062682 h 347"/>
              <a:gd name="T34" fmla="*/ 140515731 w 497"/>
              <a:gd name="T35" fmla="*/ 120849711 h 347"/>
              <a:gd name="T36" fmla="*/ 125217592 w 497"/>
              <a:gd name="T37" fmla="*/ 110637212 h 347"/>
              <a:gd name="T38" fmla="*/ 115019148 w 497"/>
              <a:gd name="T39" fmla="*/ 120849711 h 347"/>
              <a:gd name="T40" fmla="*/ 105386917 w 497"/>
              <a:gd name="T41" fmla="*/ 131062682 h 347"/>
              <a:gd name="T42" fmla="*/ 140515731 w 497"/>
              <a:gd name="T43" fmla="*/ 135601623 h 347"/>
              <a:gd name="T44" fmla="*/ 130316814 w 497"/>
              <a:gd name="T45" fmla="*/ 131062682 h 347"/>
              <a:gd name="T46" fmla="*/ 140515731 w 497"/>
              <a:gd name="T47" fmla="*/ 135601623 h 347"/>
              <a:gd name="T48" fmla="*/ 100287695 w 497"/>
              <a:gd name="T49" fmla="*/ 135601623 h 347"/>
              <a:gd name="T50" fmla="*/ 80456546 w 497"/>
              <a:gd name="T51" fmla="*/ 131062682 h 347"/>
              <a:gd name="T52" fmla="*/ 100287695 w 497"/>
              <a:gd name="T53" fmla="*/ 135601623 h 347"/>
              <a:gd name="T54" fmla="*/ 105386917 w 497"/>
              <a:gd name="T55" fmla="*/ 120849711 h 347"/>
              <a:gd name="T56" fmla="*/ 115019148 w 497"/>
              <a:gd name="T57" fmla="*/ 110637212 h 347"/>
              <a:gd name="T58" fmla="*/ 100287695 w 497"/>
              <a:gd name="T59" fmla="*/ 131062682 h 347"/>
              <a:gd name="T60" fmla="*/ 105386917 w 497"/>
              <a:gd name="T61" fmla="*/ 120849711 h 347"/>
              <a:gd name="T62" fmla="*/ 75357324 w 497"/>
              <a:gd name="T63" fmla="*/ 131062682 h 347"/>
              <a:gd name="T64" fmla="*/ 80456546 w 497"/>
              <a:gd name="T65" fmla="*/ 120849711 h 347"/>
              <a:gd name="T66" fmla="*/ 90088778 w 497"/>
              <a:gd name="T67" fmla="*/ 110637212 h 347"/>
              <a:gd name="T68" fmla="*/ 75357324 w 497"/>
              <a:gd name="T69" fmla="*/ 120849711 h 347"/>
              <a:gd name="T70" fmla="*/ 65158407 w 497"/>
              <a:gd name="T71" fmla="*/ 131062682 h 347"/>
              <a:gd name="T72" fmla="*/ 54959963 w 497"/>
              <a:gd name="T73" fmla="*/ 135601623 h 347"/>
              <a:gd name="T74" fmla="*/ 75357324 w 497"/>
              <a:gd name="T75" fmla="*/ 131062682 h 3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347">
                <a:moveTo>
                  <a:pt x="443" y="0"/>
                </a:moveTo>
                <a:lnTo>
                  <a:pt x="443" y="0"/>
                </a:lnTo>
                <a:cubicBezTo>
                  <a:pt x="53" y="0"/>
                  <a:pt x="53" y="0"/>
                  <a:pt x="53" y="0"/>
                </a:cubicBezTo>
                <a:cubicBezTo>
                  <a:pt x="27" y="0"/>
                  <a:pt x="0" y="18"/>
                  <a:pt x="0" y="45"/>
                </a:cubicBezTo>
                <a:cubicBezTo>
                  <a:pt x="0" y="292"/>
                  <a:pt x="0" y="292"/>
                  <a:pt x="0" y="292"/>
                </a:cubicBezTo>
                <a:cubicBezTo>
                  <a:pt x="0" y="320"/>
                  <a:pt x="27" y="346"/>
                  <a:pt x="53" y="346"/>
                </a:cubicBezTo>
                <a:cubicBezTo>
                  <a:pt x="443" y="346"/>
                  <a:pt x="443" y="346"/>
                  <a:pt x="443" y="346"/>
                </a:cubicBezTo>
                <a:cubicBezTo>
                  <a:pt x="478" y="346"/>
                  <a:pt x="496" y="320"/>
                  <a:pt x="496" y="292"/>
                </a:cubicBezTo>
                <a:cubicBezTo>
                  <a:pt x="496" y="45"/>
                  <a:pt x="496" y="45"/>
                  <a:pt x="496" y="45"/>
                </a:cubicBezTo>
                <a:cubicBezTo>
                  <a:pt x="496" y="18"/>
                  <a:pt x="478" y="0"/>
                  <a:pt x="443" y="0"/>
                </a:cubicBezTo>
                <a:close/>
                <a:moveTo>
                  <a:pt x="443" y="292"/>
                </a:moveTo>
                <a:lnTo>
                  <a:pt x="443" y="292"/>
                </a:lnTo>
                <a:cubicBezTo>
                  <a:pt x="53" y="292"/>
                  <a:pt x="53" y="292"/>
                  <a:pt x="53" y="292"/>
                </a:cubicBezTo>
                <a:cubicBezTo>
                  <a:pt x="53" y="142"/>
                  <a:pt x="53" y="142"/>
                  <a:pt x="53" y="142"/>
                </a:cubicBezTo>
                <a:cubicBezTo>
                  <a:pt x="443" y="142"/>
                  <a:pt x="443" y="142"/>
                  <a:pt x="443" y="142"/>
                </a:cubicBezTo>
                <a:lnTo>
                  <a:pt x="443" y="292"/>
                </a:lnTo>
                <a:close/>
                <a:moveTo>
                  <a:pt x="443" y="71"/>
                </a:moveTo>
                <a:lnTo>
                  <a:pt x="443" y="71"/>
                </a:lnTo>
                <a:cubicBezTo>
                  <a:pt x="53" y="71"/>
                  <a:pt x="53" y="71"/>
                  <a:pt x="53" y="71"/>
                </a:cubicBezTo>
                <a:cubicBezTo>
                  <a:pt x="53" y="45"/>
                  <a:pt x="53" y="45"/>
                  <a:pt x="53" y="45"/>
                </a:cubicBezTo>
                <a:cubicBezTo>
                  <a:pt x="443" y="45"/>
                  <a:pt x="443" y="45"/>
                  <a:pt x="443" y="45"/>
                </a:cubicBezTo>
                <a:lnTo>
                  <a:pt x="443" y="71"/>
                </a:lnTo>
                <a:close/>
                <a:moveTo>
                  <a:pt x="97" y="195"/>
                </a:moveTo>
                <a:lnTo>
                  <a:pt x="97" y="195"/>
                </a:lnTo>
                <a:cubicBezTo>
                  <a:pt x="97" y="213"/>
                  <a:pt x="97" y="213"/>
                  <a:pt x="97" y="213"/>
                </a:cubicBezTo>
                <a:cubicBezTo>
                  <a:pt x="115" y="213"/>
                  <a:pt x="115" y="213"/>
                  <a:pt x="115" y="213"/>
                </a:cubicBezTo>
                <a:cubicBezTo>
                  <a:pt x="115" y="195"/>
                  <a:pt x="115" y="195"/>
                  <a:pt x="115" y="195"/>
                </a:cubicBezTo>
                <a:lnTo>
                  <a:pt x="97" y="195"/>
                </a:lnTo>
                <a:close/>
                <a:moveTo>
                  <a:pt x="186" y="231"/>
                </a:moveTo>
                <a:lnTo>
                  <a:pt x="186" y="231"/>
                </a:lnTo>
                <a:cubicBezTo>
                  <a:pt x="186" y="239"/>
                  <a:pt x="186" y="239"/>
                  <a:pt x="186" y="239"/>
                </a:cubicBezTo>
                <a:cubicBezTo>
                  <a:pt x="221" y="239"/>
                  <a:pt x="221" y="239"/>
                  <a:pt x="221" y="239"/>
                </a:cubicBezTo>
                <a:cubicBezTo>
                  <a:pt x="221" y="231"/>
                  <a:pt x="221" y="231"/>
                  <a:pt x="221" y="231"/>
                </a:cubicBezTo>
                <a:cubicBezTo>
                  <a:pt x="230" y="231"/>
                  <a:pt x="230" y="231"/>
                  <a:pt x="230" y="231"/>
                </a:cubicBezTo>
                <a:cubicBezTo>
                  <a:pt x="230" y="213"/>
                  <a:pt x="230" y="213"/>
                  <a:pt x="230" y="213"/>
                </a:cubicBezTo>
                <a:cubicBezTo>
                  <a:pt x="248" y="213"/>
                  <a:pt x="248" y="213"/>
                  <a:pt x="248" y="213"/>
                </a:cubicBezTo>
                <a:cubicBezTo>
                  <a:pt x="248" y="195"/>
                  <a:pt x="248" y="195"/>
                  <a:pt x="248" y="195"/>
                </a:cubicBezTo>
                <a:cubicBezTo>
                  <a:pt x="221" y="195"/>
                  <a:pt x="221" y="195"/>
                  <a:pt x="221" y="195"/>
                </a:cubicBezTo>
                <a:cubicBezTo>
                  <a:pt x="221" y="213"/>
                  <a:pt x="221" y="213"/>
                  <a:pt x="221" y="213"/>
                </a:cubicBezTo>
                <a:cubicBezTo>
                  <a:pt x="203" y="213"/>
                  <a:pt x="203" y="213"/>
                  <a:pt x="203" y="213"/>
                </a:cubicBezTo>
                <a:cubicBezTo>
                  <a:pt x="203" y="231"/>
                  <a:pt x="203" y="231"/>
                  <a:pt x="203" y="231"/>
                </a:cubicBezTo>
                <a:lnTo>
                  <a:pt x="186" y="231"/>
                </a:lnTo>
                <a:close/>
                <a:moveTo>
                  <a:pt x="248" y="239"/>
                </a:moveTo>
                <a:lnTo>
                  <a:pt x="248" y="239"/>
                </a:lnTo>
                <a:cubicBezTo>
                  <a:pt x="248" y="231"/>
                  <a:pt x="248" y="231"/>
                  <a:pt x="248" y="231"/>
                </a:cubicBezTo>
                <a:cubicBezTo>
                  <a:pt x="230" y="231"/>
                  <a:pt x="230" y="231"/>
                  <a:pt x="230" y="231"/>
                </a:cubicBezTo>
                <a:cubicBezTo>
                  <a:pt x="230" y="239"/>
                  <a:pt x="230" y="239"/>
                  <a:pt x="230" y="239"/>
                </a:cubicBezTo>
                <a:lnTo>
                  <a:pt x="248" y="239"/>
                </a:lnTo>
                <a:close/>
                <a:moveTo>
                  <a:pt x="177" y="239"/>
                </a:moveTo>
                <a:lnTo>
                  <a:pt x="177" y="239"/>
                </a:lnTo>
                <a:cubicBezTo>
                  <a:pt x="177" y="231"/>
                  <a:pt x="177" y="231"/>
                  <a:pt x="177" y="231"/>
                </a:cubicBezTo>
                <a:cubicBezTo>
                  <a:pt x="142" y="231"/>
                  <a:pt x="142" y="231"/>
                  <a:pt x="142" y="231"/>
                </a:cubicBezTo>
                <a:cubicBezTo>
                  <a:pt x="142" y="239"/>
                  <a:pt x="142" y="239"/>
                  <a:pt x="142" y="239"/>
                </a:cubicBezTo>
                <a:lnTo>
                  <a:pt x="177" y="239"/>
                </a:lnTo>
                <a:close/>
                <a:moveTo>
                  <a:pt x="186" y="213"/>
                </a:moveTo>
                <a:lnTo>
                  <a:pt x="186" y="213"/>
                </a:lnTo>
                <a:cubicBezTo>
                  <a:pt x="203" y="213"/>
                  <a:pt x="203" y="213"/>
                  <a:pt x="203" y="213"/>
                </a:cubicBezTo>
                <a:cubicBezTo>
                  <a:pt x="203" y="195"/>
                  <a:pt x="203" y="195"/>
                  <a:pt x="203" y="195"/>
                </a:cubicBezTo>
                <a:cubicBezTo>
                  <a:pt x="177" y="195"/>
                  <a:pt x="177" y="195"/>
                  <a:pt x="177" y="195"/>
                </a:cubicBezTo>
                <a:cubicBezTo>
                  <a:pt x="177" y="231"/>
                  <a:pt x="177" y="231"/>
                  <a:pt x="177" y="231"/>
                </a:cubicBezTo>
                <a:cubicBezTo>
                  <a:pt x="186" y="231"/>
                  <a:pt x="186" y="231"/>
                  <a:pt x="186" y="231"/>
                </a:cubicBezTo>
                <a:lnTo>
                  <a:pt x="186" y="213"/>
                </a:lnTo>
                <a:close/>
                <a:moveTo>
                  <a:pt x="133" y="231"/>
                </a:moveTo>
                <a:lnTo>
                  <a:pt x="133" y="231"/>
                </a:lnTo>
                <a:cubicBezTo>
                  <a:pt x="142" y="231"/>
                  <a:pt x="142" y="231"/>
                  <a:pt x="142" y="231"/>
                </a:cubicBezTo>
                <a:cubicBezTo>
                  <a:pt x="142" y="213"/>
                  <a:pt x="142" y="213"/>
                  <a:pt x="142" y="213"/>
                </a:cubicBezTo>
                <a:cubicBezTo>
                  <a:pt x="159" y="213"/>
                  <a:pt x="159" y="213"/>
                  <a:pt x="159" y="213"/>
                </a:cubicBezTo>
                <a:cubicBezTo>
                  <a:pt x="159" y="195"/>
                  <a:pt x="159" y="195"/>
                  <a:pt x="159" y="195"/>
                </a:cubicBezTo>
                <a:cubicBezTo>
                  <a:pt x="133" y="195"/>
                  <a:pt x="133" y="195"/>
                  <a:pt x="133" y="195"/>
                </a:cubicBezTo>
                <a:cubicBezTo>
                  <a:pt x="133" y="213"/>
                  <a:pt x="133" y="213"/>
                  <a:pt x="133" y="213"/>
                </a:cubicBezTo>
                <a:cubicBezTo>
                  <a:pt x="115" y="213"/>
                  <a:pt x="115" y="213"/>
                  <a:pt x="115" y="213"/>
                </a:cubicBezTo>
                <a:cubicBezTo>
                  <a:pt x="115" y="231"/>
                  <a:pt x="115" y="231"/>
                  <a:pt x="115" y="231"/>
                </a:cubicBezTo>
                <a:cubicBezTo>
                  <a:pt x="97" y="231"/>
                  <a:pt x="97" y="231"/>
                  <a:pt x="97" y="231"/>
                </a:cubicBezTo>
                <a:cubicBezTo>
                  <a:pt x="97" y="239"/>
                  <a:pt x="97" y="239"/>
                  <a:pt x="97" y="239"/>
                </a:cubicBezTo>
                <a:cubicBezTo>
                  <a:pt x="133" y="239"/>
                  <a:pt x="133" y="239"/>
                  <a:pt x="133" y="239"/>
                </a:cubicBezTo>
                <a:lnTo>
                  <a:pt x="133" y="231"/>
                </a:lnTo>
                <a:close/>
              </a:path>
            </a:pathLst>
          </a:custGeom>
          <a:solidFill>
            <a:srgbClr val="002957"/>
          </a:solidFill>
          <a:ln>
            <a:noFill/>
          </a:ln>
        </p:spPr>
        <p:txBody>
          <a:bodyPr wrap="none" lIns="121899" tIns="60949" rIns="121899" bIns="60949" anchor="ctr"/>
          <a:lstStyle/>
          <a:p>
            <a:endParaRPr lang="nb-NO" sz="2400"/>
          </a:p>
        </p:txBody>
      </p:sp>
      <p:sp>
        <p:nvSpPr>
          <p:cNvPr id="99427" name="Freeform 110">
            <a:extLst>
              <a:ext uri="{FF2B5EF4-FFF2-40B4-BE49-F238E27FC236}">
                <a16:creationId xmlns:a16="http://schemas.microsoft.com/office/drawing/2014/main" id="{E6F3C0FD-AED7-8630-E1ED-032AFEF5D3AF}"/>
              </a:ext>
            </a:extLst>
          </p:cNvPr>
          <p:cNvSpPr>
            <a:spLocks noChangeArrowheads="1"/>
          </p:cNvSpPr>
          <p:nvPr/>
        </p:nvSpPr>
        <p:spPr bwMode="auto">
          <a:xfrm>
            <a:off x="3471334" y="1452034"/>
            <a:ext cx="292100" cy="234951"/>
          </a:xfrm>
          <a:custGeom>
            <a:avLst/>
            <a:gdLst>
              <a:gd name="T0" fmla="*/ 252158664 w 462"/>
              <a:gd name="T1" fmla="*/ 5119829 h 373"/>
              <a:gd name="T2" fmla="*/ 252158664 w 462"/>
              <a:gd name="T3" fmla="*/ 5119829 h 373"/>
              <a:gd name="T4" fmla="*/ 5111350 w 462"/>
              <a:gd name="T5" fmla="*/ 91017505 h 373"/>
              <a:gd name="T6" fmla="*/ 5111350 w 462"/>
              <a:gd name="T7" fmla="*/ 96137334 h 373"/>
              <a:gd name="T8" fmla="*/ 55656553 w 462"/>
              <a:gd name="T9" fmla="*/ 121167243 h 373"/>
              <a:gd name="T10" fmla="*/ 55656553 w 462"/>
              <a:gd name="T11" fmla="*/ 121167243 h 373"/>
              <a:gd name="T12" fmla="*/ 90868179 w 462"/>
              <a:gd name="T13" fmla="*/ 130837663 h 373"/>
              <a:gd name="T14" fmla="*/ 246479492 w 462"/>
              <a:gd name="T15" fmla="*/ 19910079 h 373"/>
              <a:gd name="T16" fmla="*/ 246479492 w 462"/>
              <a:gd name="T17" fmla="*/ 19910079 h 373"/>
              <a:gd name="T18" fmla="*/ 136302032 w 462"/>
              <a:gd name="T19" fmla="*/ 141077322 h 373"/>
              <a:gd name="T20" fmla="*/ 136302032 w 462"/>
              <a:gd name="T21" fmla="*/ 141077322 h 373"/>
              <a:gd name="T22" fmla="*/ 131190682 w 462"/>
              <a:gd name="T23" fmla="*/ 146197152 h 373"/>
              <a:gd name="T24" fmla="*/ 136302032 w 462"/>
              <a:gd name="T25" fmla="*/ 151316507 h 373"/>
              <a:gd name="T26" fmla="*/ 136302032 w 462"/>
              <a:gd name="T27" fmla="*/ 151316507 h 373"/>
              <a:gd name="T28" fmla="*/ 206156989 w 462"/>
              <a:gd name="T29" fmla="*/ 191705904 h 373"/>
              <a:gd name="T30" fmla="*/ 221490565 w 462"/>
              <a:gd name="T31" fmla="*/ 186586075 h 373"/>
              <a:gd name="T32" fmla="*/ 261813541 w 462"/>
              <a:gd name="T33" fmla="*/ 10239659 h 373"/>
              <a:gd name="T34" fmla="*/ 252158664 w 462"/>
              <a:gd name="T35" fmla="*/ 5119829 h 373"/>
              <a:gd name="T36" fmla="*/ 90868179 w 462"/>
              <a:gd name="T37" fmla="*/ 206496154 h 373"/>
              <a:gd name="T38" fmla="*/ 90868179 w 462"/>
              <a:gd name="T39" fmla="*/ 206496154 h 373"/>
              <a:gd name="T40" fmla="*/ 95979529 w 462"/>
              <a:gd name="T41" fmla="*/ 211615983 h 373"/>
              <a:gd name="T42" fmla="*/ 136302032 w 462"/>
              <a:gd name="T43" fmla="*/ 176346416 h 373"/>
              <a:gd name="T44" fmla="*/ 90868179 w 462"/>
              <a:gd name="T45" fmla="*/ 151316507 h 373"/>
              <a:gd name="T46" fmla="*/ 90868179 w 462"/>
              <a:gd name="T47" fmla="*/ 206496154 h 3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cubicBezTo>
                  <a:pt x="160" y="230"/>
                  <a:pt x="160" y="230"/>
                  <a:pt x="160" y="230"/>
                </a:cubicBezTo>
                <a:cubicBezTo>
                  <a:pt x="160" y="230"/>
                  <a:pt x="425" y="35"/>
                  <a:pt x="434" y="35"/>
                </a:cubicBezTo>
                <a:cubicBezTo>
                  <a:pt x="434" y="26"/>
                  <a:pt x="434" y="35"/>
                  <a:pt x="434" y="35"/>
                </a:cubicBezTo>
                <a:lnTo>
                  <a:pt x="240" y="248"/>
                </a:lnTo>
                <a:cubicBezTo>
                  <a:pt x="231" y="257"/>
                  <a:pt x="231" y="257"/>
                  <a:pt x="231" y="257"/>
                </a:cubicBezTo>
                <a:cubicBezTo>
                  <a:pt x="240" y="266"/>
                  <a:pt x="240" y="266"/>
                  <a:pt x="240" y="266"/>
                </a:cubicBez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rgbClr val="002957"/>
          </a:solidFill>
          <a:ln>
            <a:noFill/>
          </a:ln>
        </p:spPr>
        <p:txBody>
          <a:bodyPr wrap="none" lIns="121899" tIns="60949" rIns="121899" bIns="60949" anchor="ctr"/>
          <a:lstStyle/>
          <a:p>
            <a:endParaRPr lang="nb-NO" sz="2400"/>
          </a:p>
        </p:txBody>
      </p:sp>
      <p:sp>
        <p:nvSpPr>
          <p:cNvPr id="99428" name="Freeform 111">
            <a:extLst>
              <a:ext uri="{FF2B5EF4-FFF2-40B4-BE49-F238E27FC236}">
                <a16:creationId xmlns:a16="http://schemas.microsoft.com/office/drawing/2014/main" id="{07DD2B7E-89B9-4DEB-3A55-02916DDE6F31}"/>
              </a:ext>
            </a:extLst>
          </p:cNvPr>
          <p:cNvSpPr>
            <a:spLocks noChangeArrowheads="1"/>
          </p:cNvSpPr>
          <p:nvPr/>
        </p:nvSpPr>
        <p:spPr bwMode="auto">
          <a:xfrm>
            <a:off x="9127067" y="5183718"/>
            <a:ext cx="224367" cy="275167"/>
          </a:xfrm>
          <a:custGeom>
            <a:avLst/>
            <a:gdLst>
              <a:gd name="T0" fmla="*/ 199191722 w 355"/>
              <a:gd name="T1" fmla="*/ 160132520 h 435"/>
              <a:gd name="T2" fmla="*/ 199191722 w 355"/>
              <a:gd name="T3" fmla="*/ 160132520 h 435"/>
              <a:gd name="T4" fmla="*/ 102474370 w 355"/>
              <a:gd name="T5" fmla="*/ 195214718 h 435"/>
              <a:gd name="T6" fmla="*/ 5181508 w 355"/>
              <a:gd name="T7" fmla="*/ 160132520 h 435"/>
              <a:gd name="T8" fmla="*/ 0 w 355"/>
              <a:gd name="T9" fmla="*/ 160132520 h 435"/>
              <a:gd name="T10" fmla="*/ 0 w 355"/>
              <a:gd name="T11" fmla="*/ 190122210 h 435"/>
              <a:gd name="T12" fmla="*/ 102474370 w 355"/>
              <a:gd name="T13" fmla="*/ 245574442 h 435"/>
              <a:gd name="T14" fmla="*/ 203797718 w 355"/>
              <a:gd name="T15" fmla="*/ 190122210 h 435"/>
              <a:gd name="T16" fmla="*/ 203797718 w 355"/>
              <a:gd name="T17" fmla="*/ 160132520 h 435"/>
              <a:gd name="T18" fmla="*/ 199191722 w 355"/>
              <a:gd name="T19" fmla="*/ 160132520 h 435"/>
              <a:gd name="T20" fmla="*/ 199191722 w 355"/>
              <a:gd name="T21" fmla="*/ 90534431 h 435"/>
              <a:gd name="T22" fmla="*/ 199191722 w 355"/>
              <a:gd name="T23" fmla="*/ 90534431 h 435"/>
              <a:gd name="T24" fmla="*/ 102474370 w 355"/>
              <a:gd name="T25" fmla="*/ 120523648 h 435"/>
              <a:gd name="T26" fmla="*/ 5181508 w 355"/>
              <a:gd name="T27" fmla="*/ 90534431 h 435"/>
              <a:gd name="T28" fmla="*/ 0 w 355"/>
              <a:gd name="T29" fmla="*/ 90534431 h 435"/>
              <a:gd name="T30" fmla="*/ 0 w 355"/>
              <a:gd name="T31" fmla="*/ 125616629 h 435"/>
              <a:gd name="T32" fmla="*/ 102474370 w 355"/>
              <a:gd name="T33" fmla="*/ 165225029 h 435"/>
              <a:gd name="T34" fmla="*/ 203797718 w 355"/>
              <a:gd name="T35" fmla="*/ 125616629 h 435"/>
              <a:gd name="T36" fmla="*/ 203797718 w 355"/>
              <a:gd name="T37" fmla="*/ 90534431 h 435"/>
              <a:gd name="T38" fmla="*/ 199191722 w 355"/>
              <a:gd name="T39" fmla="*/ 90534431 h 435"/>
              <a:gd name="T40" fmla="*/ 102474370 w 355"/>
              <a:gd name="T41" fmla="*/ 0 h 435"/>
              <a:gd name="T42" fmla="*/ 102474370 w 355"/>
              <a:gd name="T43" fmla="*/ 0 h 435"/>
              <a:gd name="T44" fmla="*/ 0 w 355"/>
              <a:gd name="T45" fmla="*/ 35082198 h 435"/>
              <a:gd name="T46" fmla="*/ 0 w 355"/>
              <a:gd name="T47" fmla="*/ 54886398 h 435"/>
              <a:gd name="T48" fmla="*/ 102474370 w 355"/>
              <a:gd name="T49" fmla="*/ 90534431 h 435"/>
              <a:gd name="T50" fmla="*/ 203797718 w 355"/>
              <a:gd name="T51" fmla="*/ 54886398 h 435"/>
              <a:gd name="T52" fmla="*/ 203797718 w 355"/>
              <a:gd name="T53" fmla="*/ 35082198 h 435"/>
              <a:gd name="T54" fmla="*/ 102474370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rgbClr val="002957"/>
          </a:solidFill>
          <a:ln>
            <a:noFill/>
          </a:ln>
        </p:spPr>
        <p:txBody>
          <a:bodyPr wrap="none" lIns="121899" tIns="60949" rIns="121899" bIns="60949" anchor="ctr"/>
          <a:lstStyle/>
          <a:p>
            <a:endParaRPr lang="nb-NO" sz="2400"/>
          </a:p>
        </p:txBody>
      </p:sp>
      <p:sp>
        <p:nvSpPr>
          <p:cNvPr id="99429" name="Freeform 112">
            <a:extLst>
              <a:ext uri="{FF2B5EF4-FFF2-40B4-BE49-F238E27FC236}">
                <a16:creationId xmlns:a16="http://schemas.microsoft.com/office/drawing/2014/main" id="{3B1DE3AE-AA77-8935-08F5-5D7941CEEACE}"/>
              </a:ext>
            </a:extLst>
          </p:cNvPr>
          <p:cNvSpPr>
            <a:spLocks noChangeArrowheads="1"/>
          </p:cNvSpPr>
          <p:nvPr/>
        </p:nvSpPr>
        <p:spPr bwMode="auto">
          <a:xfrm>
            <a:off x="368301" y="3926418"/>
            <a:ext cx="243417" cy="281516"/>
          </a:xfrm>
          <a:custGeom>
            <a:avLst/>
            <a:gdLst>
              <a:gd name="T0" fmla="*/ 191161250 w 390"/>
              <a:gd name="T1" fmla="*/ 0 h 444"/>
              <a:gd name="T2" fmla="*/ 0 w 390"/>
              <a:gd name="T3" fmla="*/ 30207488 h 444"/>
              <a:gd name="T4" fmla="*/ 24380065 w 390"/>
              <a:gd name="T5" fmla="*/ 252487672 h 444"/>
              <a:gd name="T6" fmla="*/ 215540847 w 390"/>
              <a:gd name="T7" fmla="*/ 227409649 h 444"/>
              <a:gd name="T8" fmla="*/ 191161250 w 390"/>
              <a:gd name="T9" fmla="*/ 0 h 444"/>
              <a:gd name="T10" fmla="*/ 191161250 w 390"/>
              <a:gd name="T11" fmla="*/ 227409649 h 444"/>
              <a:gd name="T12" fmla="*/ 24380065 w 390"/>
              <a:gd name="T13" fmla="*/ 30207488 h 444"/>
              <a:gd name="T14" fmla="*/ 191161250 w 390"/>
              <a:gd name="T15" fmla="*/ 227409649 h 444"/>
              <a:gd name="T16" fmla="*/ 122453707 w 390"/>
              <a:gd name="T17" fmla="*/ 156736215 h 444"/>
              <a:gd name="T18" fmla="*/ 53746633 w 390"/>
              <a:gd name="T19" fmla="*/ 172124613 h 444"/>
              <a:gd name="T20" fmla="*/ 122453707 w 390"/>
              <a:gd name="T21" fmla="*/ 156736215 h 444"/>
              <a:gd name="T22" fmla="*/ 161794214 w 390"/>
              <a:gd name="T23" fmla="*/ 100880922 h 444"/>
              <a:gd name="T24" fmla="*/ 108047581 w 390"/>
              <a:gd name="T25" fmla="*/ 111710111 h 444"/>
              <a:gd name="T26" fmla="*/ 161794214 w 390"/>
              <a:gd name="T27" fmla="*/ 100880922 h 444"/>
              <a:gd name="T28" fmla="*/ 108047581 w 390"/>
              <a:gd name="T29" fmla="*/ 86062307 h 444"/>
              <a:gd name="T30" fmla="*/ 161794214 w 390"/>
              <a:gd name="T31" fmla="*/ 55854818 h 444"/>
              <a:gd name="T32" fmla="*/ 108047581 w 390"/>
              <a:gd name="T33" fmla="*/ 86062307 h 444"/>
              <a:gd name="T34" fmla="*/ 93087140 w 390"/>
              <a:gd name="T35" fmla="*/ 55854818 h 444"/>
              <a:gd name="T36" fmla="*/ 53746633 w 390"/>
              <a:gd name="T37" fmla="*/ 111710111 h 444"/>
              <a:gd name="T38" fmla="*/ 93087140 w 390"/>
              <a:gd name="T39" fmla="*/ 55854818 h 444"/>
              <a:gd name="T40" fmla="*/ 78126698 w 390"/>
              <a:gd name="T41" fmla="*/ 126528727 h 444"/>
              <a:gd name="T42" fmla="*/ 53746633 w 390"/>
              <a:gd name="T43" fmla="*/ 141917125 h 444"/>
              <a:gd name="T44" fmla="*/ 78126698 w 390"/>
              <a:gd name="T45" fmla="*/ 126528727 h 444"/>
              <a:gd name="T46" fmla="*/ 93087140 w 390"/>
              <a:gd name="T47" fmla="*/ 141917125 h 444"/>
              <a:gd name="T48" fmla="*/ 161794214 w 390"/>
              <a:gd name="T49" fmla="*/ 126528727 h 444"/>
              <a:gd name="T50" fmla="*/ 93087140 w 390"/>
              <a:gd name="T51" fmla="*/ 141917125 h 444"/>
              <a:gd name="T52" fmla="*/ 161794214 w 390"/>
              <a:gd name="T53" fmla="*/ 181813763 h 444"/>
              <a:gd name="T54" fmla="*/ 53746633 w 390"/>
              <a:gd name="T55" fmla="*/ 197202636 h 444"/>
              <a:gd name="T56" fmla="*/ 161794214 w 390"/>
              <a:gd name="T57" fmla="*/ 181813763 h 444"/>
              <a:gd name="T58" fmla="*/ 137414149 w 390"/>
              <a:gd name="T59" fmla="*/ 172124613 h 444"/>
              <a:gd name="T60" fmla="*/ 161794214 w 390"/>
              <a:gd name="T61" fmla="*/ 156736215 h 444"/>
              <a:gd name="T62" fmla="*/ 137414149 w 390"/>
              <a:gd name="T63" fmla="*/ 172124613 h 4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0" h="444">
                <a:moveTo>
                  <a:pt x="345" y="0"/>
                </a:moveTo>
                <a:lnTo>
                  <a:pt x="345" y="0"/>
                </a:lnTo>
                <a:cubicBezTo>
                  <a:pt x="44" y="0"/>
                  <a:pt x="44" y="0"/>
                  <a:pt x="44" y="0"/>
                </a:cubicBezTo>
                <a:cubicBezTo>
                  <a:pt x="17" y="0"/>
                  <a:pt x="0" y="27"/>
                  <a:pt x="0" y="53"/>
                </a:cubicBezTo>
                <a:cubicBezTo>
                  <a:pt x="0" y="399"/>
                  <a:pt x="0" y="399"/>
                  <a:pt x="0" y="399"/>
                </a:cubicBezTo>
                <a:cubicBezTo>
                  <a:pt x="0" y="425"/>
                  <a:pt x="17" y="443"/>
                  <a:pt x="44" y="443"/>
                </a:cubicBezTo>
                <a:cubicBezTo>
                  <a:pt x="345" y="443"/>
                  <a:pt x="345" y="443"/>
                  <a:pt x="345" y="443"/>
                </a:cubicBezTo>
                <a:cubicBezTo>
                  <a:pt x="372" y="443"/>
                  <a:pt x="389" y="425"/>
                  <a:pt x="389" y="399"/>
                </a:cubicBezTo>
                <a:cubicBezTo>
                  <a:pt x="389" y="53"/>
                  <a:pt x="389" y="53"/>
                  <a:pt x="389" y="53"/>
                </a:cubicBezTo>
                <a:cubicBezTo>
                  <a:pt x="389" y="27"/>
                  <a:pt x="372" y="0"/>
                  <a:pt x="345" y="0"/>
                </a:cubicBezTo>
                <a:close/>
                <a:moveTo>
                  <a:pt x="345" y="399"/>
                </a:moveTo>
                <a:lnTo>
                  <a:pt x="345" y="399"/>
                </a:lnTo>
                <a:cubicBezTo>
                  <a:pt x="44" y="399"/>
                  <a:pt x="44" y="399"/>
                  <a:pt x="44" y="399"/>
                </a:cubicBezTo>
                <a:cubicBezTo>
                  <a:pt x="44" y="53"/>
                  <a:pt x="44" y="53"/>
                  <a:pt x="44" y="53"/>
                </a:cubicBezTo>
                <a:cubicBezTo>
                  <a:pt x="345" y="53"/>
                  <a:pt x="345" y="53"/>
                  <a:pt x="345" y="53"/>
                </a:cubicBezTo>
                <a:lnTo>
                  <a:pt x="345" y="399"/>
                </a:lnTo>
                <a:close/>
                <a:moveTo>
                  <a:pt x="221" y="275"/>
                </a:moveTo>
                <a:lnTo>
                  <a:pt x="221" y="275"/>
                </a:lnTo>
                <a:cubicBezTo>
                  <a:pt x="97" y="275"/>
                  <a:pt x="97" y="275"/>
                  <a:pt x="97" y="275"/>
                </a:cubicBezTo>
                <a:cubicBezTo>
                  <a:pt x="97" y="302"/>
                  <a:pt x="97" y="302"/>
                  <a:pt x="97" y="302"/>
                </a:cubicBezTo>
                <a:cubicBezTo>
                  <a:pt x="221" y="302"/>
                  <a:pt x="221" y="302"/>
                  <a:pt x="221" y="302"/>
                </a:cubicBezTo>
                <a:lnTo>
                  <a:pt x="221" y="275"/>
                </a:lnTo>
                <a:close/>
                <a:moveTo>
                  <a:pt x="292" y="177"/>
                </a:moveTo>
                <a:lnTo>
                  <a:pt x="292" y="177"/>
                </a:lnTo>
                <a:cubicBezTo>
                  <a:pt x="195" y="177"/>
                  <a:pt x="195" y="177"/>
                  <a:pt x="195" y="177"/>
                </a:cubicBezTo>
                <a:cubicBezTo>
                  <a:pt x="195" y="196"/>
                  <a:pt x="195" y="196"/>
                  <a:pt x="195" y="196"/>
                </a:cubicBezTo>
                <a:cubicBezTo>
                  <a:pt x="292" y="196"/>
                  <a:pt x="292" y="196"/>
                  <a:pt x="292" y="196"/>
                </a:cubicBezTo>
                <a:lnTo>
                  <a:pt x="292" y="177"/>
                </a:lnTo>
                <a:close/>
                <a:moveTo>
                  <a:pt x="195" y="151"/>
                </a:moveTo>
                <a:lnTo>
                  <a:pt x="195" y="151"/>
                </a:lnTo>
                <a:cubicBezTo>
                  <a:pt x="292" y="151"/>
                  <a:pt x="292" y="151"/>
                  <a:pt x="292" y="151"/>
                </a:cubicBezTo>
                <a:cubicBezTo>
                  <a:pt x="292" y="98"/>
                  <a:pt x="292" y="98"/>
                  <a:pt x="292" y="98"/>
                </a:cubicBezTo>
                <a:cubicBezTo>
                  <a:pt x="195" y="98"/>
                  <a:pt x="195" y="98"/>
                  <a:pt x="195" y="98"/>
                </a:cubicBezTo>
                <a:lnTo>
                  <a:pt x="195" y="151"/>
                </a:lnTo>
                <a:close/>
                <a:moveTo>
                  <a:pt x="168" y="98"/>
                </a:moveTo>
                <a:lnTo>
                  <a:pt x="168" y="98"/>
                </a:lnTo>
                <a:cubicBezTo>
                  <a:pt x="97" y="98"/>
                  <a:pt x="97" y="98"/>
                  <a:pt x="97" y="98"/>
                </a:cubicBezTo>
                <a:cubicBezTo>
                  <a:pt x="97" y="196"/>
                  <a:pt x="97" y="196"/>
                  <a:pt x="97" y="196"/>
                </a:cubicBezTo>
                <a:cubicBezTo>
                  <a:pt x="168" y="196"/>
                  <a:pt x="168" y="196"/>
                  <a:pt x="168" y="196"/>
                </a:cubicBezTo>
                <a:lnTo>
                  <a:pt x="168" y="98"/>
                </a:lnTo>
                <a:close/>
                <a:moveTo>
                  <a:pt x="141" y="222"/>
                </a:moveTo>
                <a:lnTo>
                  <a:pt x="141" y="222"/>
                </a:lnTo>
                <a:cubicBezTo>
                  <a:pt x="97" y="222"/>
                  <a:pt x="97" y="222"/>
                  <a:pt x="97" y="222"/>
                </a:cubicBezTo>
                <a:cubicBezTo>
                  <a:pt x="97" y="249"/>
                  <a:pt x="97" y="249"/>
                  <a:pt x="97" y="249"/>
                </a:cubicBezTo>
                <a:cubicBezTo>
                  <a:pt x="141" y="249"/>
                  <a:pt x="141" y="249"/>
                  <a:pt x="141" y="249"/>
                </a:cubicBezTo>
                <a:lnTo>
                  <a:pt x="141" y="222"/>
                </a:lnTo>
                <a:close/>
                <a:moveTo>
                  <a:pt x="168" y="249"/>
                </a:moveTo>
                <a:lnTo>
                  <a:pt x="168" y="249"/>
                </a:lnTo>
                <a:cubicBezTo>
                  <a:pt x="292" y="249"/>
                  <a:pt x="292" y="249"/>
                  <a:pt x="292" y="249"/>
                </a:cubicBezTo>
                <a:cubicBezTo>
                  <a:pt x="292" y="222"/>
                  <a:pt x="292" y="222"/>
                  <a:pt x="292" y="222"/>
                </a:cubicBezTo>
                <a:cubicBezTo>
                  <a:pt x="168" y="222"/>
                  <a:pt x="168" y="222"/>
                  <a:pt x="168" y="222"/>
                </a:cubicBezTo>
                <a:lnTo>
                  <a:pt x="168" y="249"/>
                </a:lnTo>
                <a:close/>
                <a:moveTo>
                  <a:pt x="292" y="319"/>
                </a:moveTo>
                <a:lnTo>
                  <a:pt x="292" y="319"/>
                </a:lnTo>
                <a:cubicBezTo>
                  <a:pt x="97" y="319"/>
                  <a:pt x="97" y="319"/>
                  <a:pt x="97" y="319"/>
                </a:cubicBezTo>
                <a:cubicBezTo>
                  <a:pt x="97" y="346"/>
                  <a:pt x="97" y="346"/>
                  <a:pt x="97" y="346"/>
                </a:cubicBezTo>
                <a:cubicBezTo>
                  <a:pt x="292" y="346"/>
                  <a:pt x="292" y="346"/>
                  <a:pt x="292" y="346"/>
                </a:cubicBezTo>
                <a:lnTo>
                  <a:pt x="292" y="319"/>
                </a:lnTo>
                <a:close/>
                <a:moveTo>
                  <a:pt x="248" y="302"/>
                </a:moveTo>
                <a:lnTo>
                  <a:pt x="248" y="302"/>
                </a:lnTo>
                <a:cubicBezTo>
                  <a:pt x="292" y="302"/>
                  <a:pt x="292" y="302"/>
                  <a:pt x="292" y="302"/>
                </a:cubicBezTo>
                <a:cubicBezTo>
                  <a:pt x="292" y="275"/>
                  <a:pt x="292" y="275"/>
                  <a:pt x="292" y="275"/>
                </a:cubicBezTo>
                <a:cubicBezTo>
                  <a:pt x="248" y="275"/>
                  <a:pt x="248" y="275"/>
                  <a:pt x="248" y="275"/>
                </a:cubicBezTo>
                <a:lnTo>
                  <a:pt x="248" y="302"/>
                </a:lnTo>
                <a:close/>
              </a:path>
            </a:pathLst>
          </a:custGeom>
          <a:solidFill>
            <a:srgbClr val="002957"/>
          </a:solidFill>
          <a:ln>
            <a:noFill/>
          </a:ln>
        </p:spPr>
        <p:txBody>
          <a:bodyPr wrap="none" lIns="121899" tIns="60949" rIns="121899" bIns="60949" anchor="ctr"/>
          <a:lstStyle/>
          <a:p>
            <a:endParaRPr lang="nb-NO" sz="2400"/>
          </a:p>
        </p:txBody>
      </p:sp>
      <p:sp>
        <p:nvSpPr>
          <p:cNvPr id="99430" name="Freeform 114">
            <a:extLst>
              <a:ext uri="{FF2B5EF4-FFF2-40B4-BE49-F238E27FC236}">
                <a16:creationId xmlns:a16="http://schemas.microsoft.com/office/drawing/2014/main" id="{2C0FAC1C-C900-1707-447D-942A9B258D77}"/>
              </a:ext>
            </a:extLst>
          </p:cNvPr>
          <p:cNvSpPr>
            <a:spLocks noChangeArrowheads="1"/>
          </p:cNvSpPr>
          <p:nvPr/>
        </p:nvSpPr>
        <p:spPr bwMode="auto">
          <a:xfrm>
            <a:off x="7844368" y="3291418"/>
            <a:ext cx="294217" cy="309033"/>
          </a:xfrm>
          <a:custGeom>
            <a:avLst/>
            <a:gdLst>
              <a:gd name="T0" fmla="*/ 253034682 w 462"/>
              <a:gd name="T1" fmla="*/ 170351798 h 488"/>
              <a:gd name="T2" fmla="*/ 253034682 w 462"/>
              <a:gd name="T3" fmla="*/ 170351798 h 488"/>
              <a:gd name="T4" fmla="*/ 233043150 w 462"/>
              <a:gd name="T5" fmla="*/ 150543702 h 488"/>
              <a:gd name="T6" fmla="*/ 233043150 w 462"/>
              <a:gd name="T7" fmla="*/ 125075745 h 488"/>
              <a:gd name="T8" fmla="*/ 253034682 w 462"/>
              <a:gd name="T9" fmla="*/ 105267177 h 488"/>
              <a:gd name="T10" fmla="*/ 253034682 w 462"/>
              <a:gd name="T11" fmla="*/ 90552578 h 488"/>
              <a:gd name="T12" fmla="*/ 217620988 w 462"/>
              <a:gd name="T13" fmla="*/ 85459081 h 488"/>
              <a:gd name="T14" fmla="*/ 207910896 w 462"/>
              <a:gd name="T15" fmla="*/ 70178118 h 488"/>
              <a:gd name="T16" fmla="*/ 222761708 w 462"/>
              <a:gd name="T17" fmla="*/ 20374460 h 488"/>
              <a:gd name="T18" fmla="*/ 217620988 w 462"/>
              <a:gd name="T19" fmla="*/ 15280963 h 488"/>
              <a:gd name="T20" fmla="*/ 177638397 w 462"/>
              <a:gd name="T21" fmla="*/ 40182556 h 488"/>
              <a:gd name="T22" fmla="*/ 152506144 w 462"/>
              <a:gd name="T23" fmla="*/ 29995562 h 488"/>
              <a:gd name="T24" fmla="*/ 141653828 w 462"/>
              <a:gd name="T25" fmla="*/ 9621102 h 488"/>
              <a:gd name="T26" fmla="*/ 121662295 w 462"/>
              <a:gd name="T27" fmla="*/ 9621102 h 488"/>
              <a:gd name="T28" fmla="*/ 111380854 w 462"/>
              <a:gd name="T29" fmla="*/ 29995562 h 488"/>
              <a:gd name="T30" fmla="*/ 86248601 w 462"/>
              <a:gd name="T31" fmla="*/ 40182556 h 488"/>
              <a:gd name="T32" fmla="*/ 66257543 w 462"/>
              <a:gd name="T33" fmla="*/ 29995562 h 488"/>
              <a:gd name="T34" fmla="*/ 50835381 w 462"/>
              <a:gd name="T35" fmla="*/ 40182556 h 488"/>
              <a:gd name="T36" fmla="*/ 50835381 w 462"/>
              <a:gd name="T37" fmla="*/ 59991124 h 488"/>
              <a:gd name="T38" fmla="*/ 35984569 w 462"/>
              <a:gd name="T39" fmla="*/ 80365584 h 488"/>
              <a:gd name="T40" fmla="*/ 10281441 w 462"/>
              <a:gd name="T41" fmla="*/ 90552578 h 488"/>
              <a:gd name="T42" fmla="*/ 10281441 w 462"/>
              <a:gd name="T43" fmla="*/ 105267177 h 488"/>
              <a:gd name="T44" fmla="*/ 35984569 w 462"/>
              <a:gd name="T45" fmla="*/ 125075745 h 488"/>
              <a:gd name="T46" fmla="*/ 35984569 w 462"/>
              <a:gd name="T47" fmla="*/ 150543702 h 488"/>
              <a:gd name="T48" fmla="*/ 10281441 w 462"/>
              <a:gd name="T49" fmla="*/ 170351798 h 488"/>
              <a:gd name="T50" fmla="*/ 15422162 w 462"/>
              <a:gd name="T51" fmla="*/ 180539264 h 488"/>
              <a:gd name="T52" fmla="*/ 40553940 w 462"/>
              <a:gd name="T53" fmla="*/ 185632761 h 488"/>
              <a:gd name="T54" fmla="*/ 55976102 w 462"/>
              <a:gd name="T55" fmla="*/ 206007221 h 488"/>
              <a:gd name="T56" fmla="*/ 40553940 w 462"/>
              <a:gd name="T57" fmla="*/ 250717382 h 488"/>
              <a:gd name="T58" fmla="*/ 50835381 w 462"/>
              <a:gd name="T59" fmla="*/ 260904375 h 488"/>
              <a:gd name="T60" fmla="*/ 81108355 w 462"/>
              <a:gd name="T61" fmla="*/ 240530388 h 488"/>
              <a:gd name="T62" fmla="*/ 106240134 w 462"/>
              <a:gd name="T63" fmla="*/ 245623885 h 488"/>
              <a:gd name="T64" fmla="*/ 121662295 w 462"/>
              <a:gd name="T65" fmla="*/ 265998345 h 488"/>
              <a:gd name="T66" fmla="*/ 141653828 w 462"/>
              <a:gd name="T67" fmla="*/ 265998345 h 488"/>
              <a:gd name="T68" fmla="*/ 152506144 w 462"/>
              <a:gd name="T69" fmla="*/ 240530388 h 488"/>
              <a:gd name="T70" fmla="*/ 177638397 w 462"/>
              <a:gd name="T71" fmla="*/ 230909286 h 488"/>
              <a:gd name="T72" fmla="*/ 202770176 w 462"/>
              <a:gd name="T73" fmla="*/ 245623885 h 488"/>
              <a:gd name="T74" fmla="*/ 213051617 w 462"/>
              <a:gd name="T75" fmla="*/ 236002783 h 488"/>
              <a:gd name="T76" fmla="*/ 213051617 w 462"/>
              <a:gd name="T77" fmla="*/ 210534826 h 488"/>
              <a:gd name="T78" fmla="*/ 227902429 w 462"/>
              <a:gd name="T79" fmla="*/ 190726258 h 488"/>
              <a:gd name="T80" fmla="*/ 253034682 w 462"/>
              <a:gd name="T81" fmla="*/ 185632761 h 488"/>
              <a:gd name="T82" fmla="*/ 253034682 w 462"/>
              <a:gd name="T83" fmla="*/ 170351798 h 488"/>
              <a:gd name="T84" fmla="*/ 146794074 w 462"/>
              <a:gd name="T85" fmla="*/ 195819754 h 488"/>
              <a:gd name="T86" fmla="*/ 146794074 w 462"/>
              <a:gd name="T87" fmla="*/ 195819754 h 488"/>
              <a:gd name="T88" fmla="*/ 116521575 w 462"/>
              <a:gd name="T89" fmla="*/ 195819754 h 488"/>
              <a:gd name="T90" fmla="*/ 116521575 w 462"/>
              <a:gd name="T91" fmla="*/ 165258301 h 488"/>
              <a:gd name="T92" fmla="*/ 146794074 w 462"/>
              <a:gd name="T93" fmla="*/ 165258301 h 488"/>
              <a:gd name="T94" fmla="*/ 146794074 w 462"/>
              <a:gd name="T95" fmla="*/ 195819754 h 488"/>
              <a:gd name="T96" fmla="*/ 146794074 w 462"/>
              <a:gd name="T97" fmla="*/ 150543702 h 488"/>
              <a:gd name="T98" fmla="*/ 146794074 w 462"/>
              <a:gd name="T99" fmla="*/ 150543702 h 488"/>
              <a:gd name="T100" fmla="*/ 116521575 w 462"/>
              <a:gd name="T101" fmla="*/ 150543702 h 488"/>
              <a:gd name="T102" fmla="*/ 116521575 w 462"/>
              <a:gd name="T103" fmla="*/ 75271615 h 488"/>
              <a:gd name="T104" fmla="*/ 146794074 w 462"/>
              <a:gd name="T105" fmla="*/ 75271615 h 488"/>
              <a:gd name="T106" fmla="*/ 146794074 w 462"/>
              <a:gd name="T107" fmla="*/ 150543702 h 4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2" h="488">
                <a:moveTo>
                  <a:pt x="443" y="301"/>
                </a:moveTo>
                <a:lnTo>
                  <a:pt x="443" y="301"/>
                </a:lnTo>
                <a:cubicBezTo>
                  <a:pt x="408" y="266"/>
                  <a:pt x="408" y="266"/>
                  <a:pt x="408" y="266"/>
                </a:cubicBezTo>
                <a:cubicBezTo>
                  <a:pt x="390" y="248"/>
                  <a:pt x="390" y="230"/>
                  <a:pt x="408" y="221"/>
                </a:cubicBezTo>
                <a:cubicBezTo>
                  <a:pt x="443" y="186"/>
                  <a:pt x="443" y="186"/>
                  <a:pt x="443" y="186"/>
                </a:cubicBezTo>
                <a:cubicBezTo>
                  <a:pt x="461" y="168"/>
                  <a:pt x="452" y="160"/>
                  <a:pt x="443" y="160"/>
                </a:cubicBezTo>
                <a:cubicBezTo>
                  <a:pt x="381" y="151"/>
                  <a:pt x="381" y="151"/>
                  <a:pt x="381" y="151"/>
                </a:cubicBezTo>
                <a:cubicBezTo>
                  <a:pt x="364" y="151"/>
                  <a:pt x="355" y="142"/>
                  <a:pt x="364" y="124"/>
                </a:cubicBezTo>
                <a:cubicBezTo>
                  <a:pt x="390" y="36"/>
                  <a:pt x="390" y="36"/>
                  <a:pt x="390" y="36"/>
                </a:cubicBezTo>
                <a:cubicBezTo>
                  <a:pt x="399" y="27"/>
                  <a:pt x="390" y="17"/>
                  <a:pt x="381" y="27"/>
                </a:cubicBezTo>
                <a:cubicBezTo>
                  <a:pt x="311" y="71"/>
                  <a:pt x="311" y="71"/>
                  <a:pt x="311" y="71"/>
                </a:cubicBezTo>
                <a:cubicBezTo>
                  <a:pt x="292" y="80"/>
                  <a:pt x="275" y="71"/>
                  <a:pt x="267" y="53"/>
                </a:cubicBezTo>
                <a:cubicBezTo>
                  <a:pt x="248" y="17"/>
                  <a:pt x="248" y="17"/>
                  <a:pt x="248" y="17"/>
                </a:cubicBezTo>
                <a:cubicBezTo>
                  <a:pt x="239" y="0"/>
                  <a:pt x="222" y="0"/>
                  <a:pt x="213" y="17"/>
                </a:cubicBezTo>
                <a:cubicBezTo>
                  <a:pt x="195" y="53"/>
                  <a:pt x="195" y="53"/>
                  <a:pt x="195" y="53"/>
                </a:cubicBezTo>
                <a:cubicBezTo>
                  <a:pt x="186" y="71"/>
                  <a:pt x="169" y="71"/>
                  <a:pt x="151" y="71"/>
                </a:cubicBezTo>
                <a:cubicBezTo>
                  <a:pt x="116" y="53"/>
                  <a:pt x="116" y="53"/>
                  <a:pt x="116" y="53"/>
                </a:cubicBezTo>
                <a:cubicBezTo>
                  <a:pt x="98" y="45"/>
                  <a:pt x="80" y="53"/>
                  <a:pt x="89" y="71"/>
                </a:cubicBezTo>
                <a:cubicBezTo>
                  <a:pt x="89" y="106"/>
                  <a:pt x="89" y="106"/>
                  <a:pt x="89" y="106"/>
                </a:cubicBezTo>
                <a:cubicBezTo>
                  <a:pt x="89" y="124"/>
                  <a:pt x="80" y="142"/>
                  <a:pt x="63" y="142"/>
                </a:cubicBezTo>
                <a:cubicBezTo>
                  <a:pt x="18" y="160"/>
                  <a:pt x="18" y="160"/>
                  <a:pt x="18" y="160"/>
                </a:cubicBezTo>
                <a:cubicBezTo>
                  <a:pt x="9" y="160"/>
                  <a:pt x="0" y="168"/>
                  <a:pt x="18" y="186"/>
                </a:cubicBezTo>
                <a:cubicBezTo>
                  <a:pt x="63" y="221"/>
                  <a:pt x="63" y="221"/>
                  <a:pt x="63" y="221"/>
                </a:cubicBezTo>
                <a:cubicBezTo>
                  <a:pt x="71" y="230"/>
                  <a:pt x="71" y="248"/>
                  <a:pt x="63" y="266"/>
                </a:cubicBezTo>
                <a:cubicBezTo>
                  <a:pt x="18" y="301"/>
                  <a:pt x="18" y="301"/>
                  <a:pt x="18" y="301"/>
                </a:cubicBezTo>
                <a:cubicBezTo>
                  <a:pt x="0" y="311"/>
                  <a:pt x="9" y="319"/>
                  <a:pt x="27" y="319"/>
                </a:cubicBezTo>
                <a:cubicBezTo>
                  <a:pt x="71" y="328"/>
                  <a:pt x="71" y="328"/>
                  <a:pt x="71" y="328"/>
                </a:cubicBezTo>
                <a:cubicBezTo>
                  <a:pt x="89" y="328"/>
                  <a:pt x="98" y="346"/>
                  <a:pt x="98" y="364"/>
                </a:cubicBezTo>
                <a:cubicBezTo>
                  <a:pt x="71" y="443"/>
                  <a:pt x="71" y="443"/>
                  <a:pt x="71" y="443"/>
                </a:cubicBezTo>
                <a:cubicBezTo>
                  <a:pt x="63" y="461"/>
                  <a:pt x="71" y="461"/>
                  <a:pt x="89" y="461"/>
                </a:cubicBezTo>
                <a:cubicBezTo>
                  <a:pt x="142" y="425"/>
                  <a:pt x="142" y="425"/>
                  <a:pt x="142" y="425"/>
                </a:cubicBezTo>
                <a:cubicBezTo>
                  <a:pt x="160" y="417"/>
                  <a:pt x="177" y="417"/>
                  <a:pt x="186" y="434"/>
                </a:cubicBezTo>
                <a:cubicBezTo>
                  <a:pt x="213" y="470"/>
                  <a:pt x="213" y="470"/>
                  <a:pt x="213" y="470"/>
                </a:cubicBezTo>
                <a:cubicBezTo>
                  <a:pt x="222" y="487"/>
                  <a:pt x="239" y="478"/>
                  <a:pt x="248" y="470"/>
                </a:cubicBezTo>
                <a:cubicBezTo>
                  <a:pt x="267" y="425"/>
                  <a:pt x="267" y="425"/>
                  <a:pt x="267" y="425"/>
                </a:cubicBezTo>
                <a:cubicBezTo>
                  <a:pt x="275" y="408"/>
                  <a:pt x="292" y="408"/>
                  <a:pt x="311" y="408"/>
                </a:cubicBezTo>
                <a:cubicBezTo>
                  <a:pt x="355" y="434"/>
                  <a:pt x="355" y="434"/>
                  <a:pt x="355" y="434"/>
                </a:cubicBezTo>
                <a:cubicBezTo>
                  <a:pt x="364" y="443"/>
                  <a:pt x="381" y="434"/>
                  <a:pt x="373" y="417"/>
                </a:cubicBezTo>
                <a:cubicBezTo>
                  <a:pt x="373" y="372"/>
                  <a:pt x="373" y="372"/>
                  <a:pt x="373" y="372"/>
                </a:cubicBezTo>
                <a:cubicBezTo>
                  <a:pt x="373" y="364"/>
                  <a:pt x="390" y="346"/>
                  <a:pt x="399" y="337"/>
                </a:cubicBezTo>
                <a:cubicBezTo>
                  <a:pt x="443" y="328"/>
                  <a:pt x="443" y="328"/>
                  <a:pt x="443" y="328"/>
                </a:cubicBezTo>
                <a:cubicBezTo>
                  <a:pt x="452" y="319"/>
                  <a:pt x="461" y="311"/>
                  <a:pt x="443" y="301"/>
                </a:cubicBezTo>
                <a:close/>
                <a:moveTo>
                  <a:pt x="257" y="346"/>
                </a:moveTo>
                <a:lnTo>
                  <a:pt x="257" y="346"/>
                </a:lnTo>
                <a:cubicBezTo>
                  <a:pt x="204" y="346"/>
                  <a:pt x="204" y="346"/>
                  <a:pt x="204" y="346"/>
                </a:cubicBezTo>
                <a:cubicBezTo>
                  <a:pt x="204" y="292"/>
                  <a:pt x="204" y="292"/>
                  <a:pt x="204" y="292"/>
                </a:cubicBezTo>
                <a:cubicBezTo>
                  <a:pt x="257" y="292"/>
                  <a:pt x="257" y="292"/>
                  <a:pt x="257" y="292"/>
                </a:cubicBezTo>
                <a:lnTo>
                  <a:pt x="257" y="346"/>
                </a:lnTo>
                <a:close/>
                <a:moveTo>
                  <a:pt x="257" y="266"/>
                </a:moveTo>
                <a:lnTo>
                  <a:pt x="257" y="266"/>
                </a:lnTo>
                <a:cubicBezTo>
                  <a:pt x="204" y="266"/>
                  <a:pt x="204" y="266"/>
                  <a:pt x="204" y="266"/>
                </a:cubicBezTo>
                <a:cubicBezTo>
                  <a:pt x="204" y="133"/>
                  <a:pt x="204" y="133"/>
                  <a:pt x="204" y="133"/>
                </a:cubicBezTo>
                <a:cubicBezTo>
                  <a:pt x="257" y="133"/>
                  <a:pt x="257" y="133"/>
                  <a:pt x="257" y="133"/>
                </a:cubicBezTo>
                <a:lnTo>
                  <a:pt x="257" y="266"/>
                </a:lnTo>
                <a:close/>
              </a:path>
            </a:pathLst>
          </a:custGeom>
          <a:solidFill>
            <a:srgbClr val="002957"/>
          </a:solidFill>
          <a:ln>
            <a:noFill/>
          </a:ln>
        </p:spPr>
        <p:txBody>
          <a:bodyPr wrap="none" lIns="121899" tIns="60949" rIns="121899" bIns="60949" anchor="ctr"/>
          <a:lstStyle/>
          <a:p>
            <a:endParaRPr lang="nb-NO" sz="2400"/>
          </a:p>
        </p:txBody>
      </p:sp>
      <p:sp>
        <p:nvSpPr>
          <p:cNvPr id="99431" name="Freeform 115">
            <a:extLst>
              <a:ext uri="{FF2B5EF4-FFF2-40B4-BE49-F238E27FC236}">
                <a16:creationId xmlns:a16="http://schemas.microsoft.com/office/drawing/2014/main" id="{EF28A1F0-9E1E-4F91-6BC2-43CD9D2B4168}"/>
              </a:ext>
            </a:extLst>
          </p:cNvPr>
          <p:cNvSpPr>
            <a:spLocks noChangeArrowheads="1"/>
          </p:cNvSpPr>
          <p:nvPr/>
        </p:nvSpPr>
        <p:spPr bwMode="auto">
          <a:xfrm>
            <a:off x="2243667" y="4536017"/>
            <a:ext cx="249767" cy="313267"/>
          </a:xfrm>
          <a:custGeom>
            <a:avLst/>
            <a:gdLst>
              <a:gd name="T0" fmla="*/ 214714571 w 400"/>
              <a:gd name="T1" fmla="*/ 70349938 h 498"/>
              <a:gd name="T2" fmla="*/ 214714571 w 400"/>
              <a:gd name="T3" fmla="*/ 70349938 h 498"/>
              <a:gd name="T4" fmla="*/ 130181264 w 400"/>
              <a:gd name="T5" fmla="*/ 5105868 h 498"/>
              <a:gd name="T6" fmla="*/ 64808758 w 400"/>
              <a:gd name="T7" fmla="*/ 85668017 h 498"/>
              <a:gd name="T8" fmla="*/ 74952906 w 400"/>
              <a:gd name="T9" fmla="*/ 120842986 h 498"/>
              <a:gd name="T10" fmla="*/ 5071838 w 400"/>
              <a:gd name="T11" fmla="*/ 230906233 h 498"/>
              <a:gd name="T12" fmla="*/ 0 w 400"/>
              <a:gd name="T13" fmla="*/ 246224311 h 498"/>
              <a:gd name="T14" fmla="*/ 5071838 w 400"/>
              <a:gd name="T15" fmla="*/ 271187070 h 498"/>
              <a:gd name="T16" fmla="*/ 15215986 w 400"/>
              <a:gd name="T17" fmla="*/ 281966336 h 498"/>
              <a:gd name="T18" fmla="*/ 34940534 w 400"/>
              <a:gd name="T19" fmla="*/ 276292939 h 498"/>
              <a:gd name="T20" fmla="*/ 50156520 w 400"/>
              <a:gd name="T21" fmla="*/ 266648258 h 498"/>
              <a:gd name="T22" fmla="*/ 80024744 w 400"/>
              <a:gd name="T23" fmla="*/ 221261552 h 498"/>
              <a:gd name="T24" fmla="*/ 80024744 w 400"/>
              <a:gd name="T25" fmla="*/ 221261552 h 498"/>
              <a:gd name="T26" fmla="*/ 99749292 w 400"/>
              <a:gd name="T27" fmla="*/ 216155210 h 498"/>
              <a:gd name="T28" fmla="*/ 130181264 w 400"/>
              <a:gd name="T29" fmla="*/ 161123824 h 498"/>
              <a:gd name="T30" fmla="*/ 165121798 w 400"/>
              <a:gd name="T31" fmla="*/ 161123824 h 498"/>
              <a:gd name="T32" fmla="*/ 214714571 w 400"/>
              <a:gd name="T33" fmla="*/ 70349938 h 498"/>
              <a:gd name="T34" fmla="*/ 179774037 w 400"/>
              <a:gd name="T35" fmla="*/ 90206829 h 498"/>
              <a:gd name="T36" fmla="*/ 179774037 w 400"/>
              <a:gd name="T37" fmla="*/ 90206829 h 498"/>
              <a:gd name="T38" fmla="*/ 144270227 w 400"/>
              <a:gd name="T39" fmla="*/ 80561675 h 498"/>
              <a:gd name="T40" fmla="*/ 124545679 w 400"/>
              <a:gd name="T41" fmla="*/ 45387179 h 498"/>
              <a:gd name="T42" fmla="*/ 174702199 w 400"/>
              <a:gd name="T43" fmla="*/ 40280838 h 498"/>
              <a:gd name="T44" fmla="*/ 179774037 w 400"/>
              <a:gd name="T45" fmla="*/ 90206829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rgbClr val="002957"/>
          </a:solidFill>
          <a:ln>
            <a:noFill/>
          </a:ln>
        </p:spPr>
        <p:txBody>
          <a:bodyPr wrap="none" lIns="121899" tIns="60949" rIns="121899" bIns="60949" anchor="ctr"/>
          <a:lstStyle/>
          <a:p>
            <a:endParaRPr lang="nb-NO" sz="2400"/>
          </a:p>
        </p:txBody>
      </p:sp>
      <p:sp>
        <p:nvSpPr>
          <p:cNvPr id="99432" name="Freeform 116">
            <a:extLst>
              <a:ext uri="{FF2B5EF4-FFF2-40B4-BE49-F238E27FC236}">
                <a16:creationId xmlns:a16="http://schemas.microsoft.com/office/drawing/2014/main" id="{E645AE6A-6382-137A-9F84-6CB6F0396E9B}"/>
              </a:ext>
            </a:extLst>
          </p:cNvPr>
          <p:cNvSpPr>
            <a:spLocks noChangeArrowheads="1"/>
          </p:cNvSpPr>
          <p:nvPr/>
        </p:nvSpPr>
        <p:spPr bwMode="auto">
          <a:xfrm>
            <a:off x="4102100" y="3297767"/>
            <a:ext cx="281517" cy="289984"/>
          </a:xfrm>
          <a:custGeom>
            <a:avLst/>
            <a:gdLst>
              <a:gd name="T0" fmla="*/ 226956366 w 445"/>
              <a:gd name="T1" fmla="*/ 89267680 h 462"/>
              <a:gd name="T2" fmla="*/ 226956366 w 445"/>
              <a:gd name="T3" fmla="*/ 89267680 h 462"/>
              <a:gd name="T4" fmla="*/ 150925716 w 445"/>
              <a:gd name="T5" fmla="*/ 4491589 h 462"/>
              <a:gd name="T6" fmla="*/ 20425841 w 445"/>
              <a:gd name="T7" fmla="*/ 139235488 h 462"/>
              <a:gd name="T8" fmla="*/ 5106579 w 445"/>
              <a:gd name="T9" fmla="*/ 179097103 h 462"/>
              <a:gd name="T10" fmla="*/ 45958734 w 445"/>
              <a:gd name="T11" fmla="*/ 199308547 h 462"/>
              <a:gd name="T12" fmla="*/ 55604336 w 445"/>
              <a:gd name="T13" fmla="*/ 194255686 h 462"/>
              <a:gd name="T14" fmla="*/ 76030177 w 445"/>
              <a:gd name="T15" fmla="*/ 208852997 h 462"/>
              <a:gd name="T16" fmla="*/ 90782357 w 445"/>
              <a:gd name="T17" fmla="*/ 243661751 h 462"/>
              <a:gd name="T18" fmla="*/ 106102093 w 445"/>
              <a:gd name="T19" fmla="*/ 253767944 h 462"/>
              <a:gd name="T20" fmla="*/ 136173536 w 445"/>
              <a:gd name="T21" fmla="*/ 243661751 h 462"/>
              <a:gd name="T22" fmla="*/ 141280114 w 445"/>
              <a:gd name="T23" fmla="*/ 233556029 h 462"/>
              <a:gd name="T24" fmla="*/ 131067430 w 445"/>
              <a:gd name="T25" fmla="*/ 218958719 h 462"/>
              <a:gd name="T26" fmla="*/ 115747695 w 445"/>
              <a:gd name="T27" fmla="*/ 189202825 h 462"/>
              <a:gd name="T28" fmla="*/ 131067430 w 445"/>
              <a:gd name="T29" fmla="*/ 174044243 h 462"/>
              <a:gd name="T30" fmla="*/ 236601968 w 445"/>
              <a:gd name="T31" fmla="*/ 199308547 h 462"/>
              <a:gd name="T32" fmla="*/ 226956366 w 445"/>
              <a:gd name="T33" fmla="*/ 89267680 h 462"/>
              <a:gd name="T34" fmla="*/ 221282232 w 445"/>
              <a:gd name="T35" fmla="*/ 174044243 h 462"/>
              <a:gd name="T36" fmla="*/ 221282232 w 445"/>
              <a:gd name="T37" fmla="*/ 174044243 h 462"/>
              <a:gd name="T38" fmla="*/ 171352030 w 445"/>
              <a:gd name="T39" fmla="*/ 114532456 h 462"/>
              <a:gd name="T40" fmla="*/ 161138873 w 445"/>
              <a:gd name="T41" fmla="*/ 34808754 h 462"/>
              <a:gd name="T42" fmla="*/ 206530052 w 445"/>
              <a:gd name="T43" fmla="*/ 99373873 h 462"/>
              <a:gd name="T44" fmla="*/ 221282232 w 445"/>
              <a:gd name="T45" fmla="*/ 174044243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rgbClr val="002957"/>
          </a:solidFill>
          <a:ln>
            <a:noFill/>
          </a:ln>
        </p:spPr>
        <p:txBody>
          <a:bodyPr wrap="none" lIns="121899" tIns="60949" rIns="121899" bIns="60949" anchor="ctr"/>
          <a:lstStyle/>
          <a:p>
            <a:endParaRPr lang="nb-NO" sz="2400"/>
          </a:p>
        </p:txBody>
      </p:sp>
      <p:sp>
        <p:nvSpPr>
          <p:cNvPr id="99433" name="Freeform 117">
            <a:extLst>
              <a:ext uri="{FF2B5EF4-FFF2-40B4-BE49-F238E27FC236}">
                <a16:creationId xmlns:a16="http://schemas.microsoft.com/office/drawing/2014/main" id="{13B59D6F-97EA-62F2-8823-388CC6E63CD2}"/>
              </a:ext>
            </a:extLst>
          </p:cNvPr>
          <p:cNvSpPr>
            <a:spLocks noChangeArrowheads="1"/>
          </p:cNvSpPr>
          <p:nvPr/>
        </p:nvSpPr>
        <p:spPr bwMode="auto">
          <a:xfrm>
            <a:off x="3471334" y="4557184"/>
            <a:ext cx="292100" cy="270933"/>
          </a:xfrm>
          <a:custGeom>
            <a:avLst/>
            <a:gdLst>
              <a:gd name="T0" fmla="*/ 151068259 w 462"/>
              <a:gd name="T1" fmla="*/ 0 h 427"/>
              <a:gd name="T2" fmla="*/ 151068259 w 462"/>
              <a:gd name="T3" fmla="*/ 0 h 427"/>
              <a:gd name="T4" fmla="*/ 151068259 w 462"/>
              <a:gd name="T5" fmla="*/ 0 h 427"/>
              <a:gd name="T6" fmla="*/ 40322503 w 462"/>
              <a:gd name="T7" fmla="*/ 45557830 h 427"/>
              <a:gd name="T8" fmla="*/ 45433853 w 462"/>
              <a:gd name="T9" fmla="*/ 81434835 h 427"/>
              <a:gd name="T10" fmla="*/ 0 w 462"/>
              <a:gd name="T11" fmla="*/ 136673491 h 427"/>
              <a:gd name="T12" fmla="*/ 65311430 w 462"/>
              <a:gd name="T13" fmla="*/ 181661778 h 427"/>
              <a:gd name="T14" fmla="*/ 131190682 w 462"/>
              <a:gd name="T15" fmla="*/ 151479739 h 427"/>
              <a:gd name="T16" fmla="*/ 131190682 w 462"/>
              <a:gd name="T17" fmla="*/ 141798913 h 427"/>
              <a:gd name="T18" fmla="*/ 151068259 w 462"/>
              <a:gd name="T19" fmla="*/ 121297700 h 427"/>
              <a:gd name="T20" fmla="*/ 171513185 w 462"/>
              <a:gd name="T21" fmla="*/ 141798913 h 427"/>
              <a:gd name="T22" fmla="*/ 151068259 w 462"/>
              <a:gd name="T23" fmla="*/ 161730108 h 427"/>
              <a:gd name="T24" fmla="*/ 65311430 w 462"/>
              <a:gd name="T25" fmla="*/ 202162991 h 427"/>
              <a:gd name="T26" fmla="*/ 65311430 w 462"/>
              <a:gd name="T27" fmla="*/ 211843817 h 427"/>
              <a:gd name="T28" fmla="*/ 151068259 w 462"/>
              <a:gd name="T29" fmla="*/ 242595400 h 427"/>
              <a:gd name="T30" fmla="*/ 151068259 w 462"/>
              <a:gd name="T31" fmla="*/ 242595400 h 427"/>
              <a:gd name="T32" fmla="*/ 231713265 w 462"/>
              <a:gd name="T33" fmla="*/ 211843817 h 427"/>
              <a:gd name="T34" fmla="*/ 257270014 w 462"/>
              <a:gd name="T35" fmla="*/ 45557830 h 427"/>
              <a:gd name="T36" fmla="*/ 151068259 w 462"/>
              <a:gd name="T37" fmla="*/ 0 h 427"/>
              <a:gd name="T38" fmla="*/ 20445399 w 462"/>
              <a:gd name="T39" fmla="*/ 131548069 h 427"/>
              <a:gd name="T40" fmla="*/ 20445399 w 462"/>
              <a:gd name="T41" fmla="*/ 131548069 h 427"/>
              <a:gd name="T42" fmla="*/ 50545203 w 462"/>
              <a:gd name="T43" fmla="*/ 101366030 h 427"/>
              <a:gd name="T44" fmla="*/ 60200080 w 462"/>
              <a:gd name="T45" fmla="*/ 161730108 h 427"/>
              <a:gd name="T46" fmla="*/ 20445399 w 462"/>
              <a:gd name="T47" fmla="*/ 131548069 h 427"/>
              <a:gd name="T48" fmla="*/ 151068259 w 462"/>
              <a:gd name="T49" fmla="*/ 75739869 h 427"/>
              <a:gd name="T50" fmla="*/ 151068259 w 462"/>
              <a:gd name="T51" fmla="*/ 75739869 h 427"/>
              <a:gd name="T52" fmla="*/ 60200080 w 462"/>
              <a:gd name="T53" fmla="*/ 45557830 h 427"/>
              <a:gd name="T54" fmla="*/ 151068259 w 462"/>
              <a:gd name="T55" fmla="*/ 20501213 h 427"/>
              <a:gd name="T56" fmla="*/ 236256792 w 462"/>
              <a:gd name="T57" fmla="*/ 45557830 h 427"/>
              <a:gd name="T58" fmla="*/ 151068259 w 462"/>
              <a:gd name="T59" fmla="*/ 75739869 h 42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62" h="427">
                <a:moveTo>
                  <a:pt x="266" y="0"/>
                </a:moveTo>
                <a:lnTo>
                  <a:pt x="266" y="0"/>
                </a:lnTo>
                <a:cubicBezTo>
                  <a:pt x="142" y="0"/>
                  <a:pt x="62" y="45"/>
                  <a:pt x="71" y="80"/>
                </a:cubicBezTo>
                <a:cubicBezTo>
                  <a:pt x="71" y="89"/>
                  <a:pt x="71" y="116"/>
                  <a:pt x="80" y="143"/>
                </a:cubicBezTo>
                <a:cubicBezTo>
                  <a:pt x="18" y="169"/>
                  <a:pt x="0" y="205"/>
                  <a:pt x="0" y="240"/>
                </a:cubicBezTo>
                <a:cubicBezTo>
                  <a:pt x="9" y="275"/>
                  <a:pt x="36" y="311"/>
                  <a:pt x="115" y="319"/>
                </a:cubicBezTo>
                <a:cubicBezTo>
                  <a:pt x="151" y="319"/>
                  <a:pt x="204" y="302"/>
                  <a:pt x="231" y="266"/>
                </a:cubicBezTo>
                <a:cubicBezTo>
                  <a:pt x="231" y="258"/>
                  <a:pt x="231" y="249"/>
                  <a:pt x="231" y="249"/>
                </a:cubicBezTo>
                <a:cubicBezTo>
                  <a:pt x="231" y="222"/>
                  <a:pt x="249" y="213"/>
                  <a:pt x="266" y="213"/>
                </a:cubicBezTo>
                <a:cubicBezTo>
                  <a:pt x="284" y="213"/>
                  <a:pt x="302" y="222"/>
                  <a:pt x="302" y="249"/>
                </a:cubicBezTo>
                <a:cubicBezTo>
                  <a:pt x="302" y="266"/>
                  <a:pt x="284" y="284"/>
                  <a:pt x="266" y="284"/>
                </a:cubicBezTo>
                <a:cubicBezTo>
                  <a:pt x="222" y="328"/>
                  <a:pt x="169" y="355"/>
                  <a:pt x="115" y="355"/>
                </a:cubicBezTo>
                <a:cubicBezTo>
                  <a:pt x="115" y="364"/>
                  <a:pt x="115" y="364"/>
                  <a:pt x="115" y="372"/>
                </a:cubicBezTo>
                <a:cubicBezTo>
                  <a:pt x="115" y="381"/>
                  <a:pt x="178" y="426"/>
                  <a:pt x="266" y="426"/>
                </a:cubicBezTo>
                <a:cubicBezTo>
                  <a:pt x="355" y="426"/>
                  <a:pt x="408" y="381"/>
                  <a:pt x="408" y="372"/>
                </a:cubicBezTo>
                <a:cubicBezTo>
                  <a:pt x="416" y="355"/>
                  <a:pt x="453" y="116"/>
                  <a:pt x="453" y="80"/>
                </a:cubicBezTo>
                <a:cubicBezTo>
                  <a:pt x="461" y="45"/>
                  <a:pt x="381" y="0"/>
                  <a:pt x="266" y="0"/>
                </a:cubicBezTo>
                <a:close/>
                <a:moveTo>
                  <a:pt x="36" y="231"/>
                </a:moveTo>
                <a:lnTo>
                  <a:pt x="36" y="231"/>
                </a:lnTo>
                <a:cubicBezTo>
                  <a:pt x="36" y="222"/>
                  <a:pt x="53" y="196"/>
                  <a:pt x="89" y="178"/>
                </a:cubicBezTo>
                <a:cubicBezTo>
                  <a:pt x="89" y="213"/>
                  <a:pt x="98" y="249"/>
                  <a:pt x="106" y="284"/>
                </a:cubicBezTo>
                <a:cubicBezTo>
                  <a:pt x="62" y="275"/>
                  <a:pt x="44" y="258"/>
                  <a:pt x="36" y="231"/>
                </a:cubicBezTo>
                <a:close/>
                <a:moveTo>
                  <a:pt x="266" y="133"/>
                </a:moveTo>
                <a:lnTo>
                  <a:pt x="266" y="133"/>
                </a:lnTo>
                <a:cubicBezTo>
                  <a:pt x="178" y="133"/>
                  <a:pt x="106" y="98"/>
                  <a:pt x="106" y="80"/>
                </a:cubicBezTo>
                <a:cubicBezTo>
                  <a:pt x="106" y="71"/>
                  <a:pt x="178" y="36"/>
                  <a:pt x="266" y="36"/>
                </a:cubicBezTo>
                <a:cubicBezTo>
                  <a:pt x="355" y="36"/>
                  <a:pt x="416" y="71"/>
                  <a:pt x="416" y="80"/>
                </a:cubicBezTo>
                <a:cubicBezTo>
                  <a:pt x="416" y="98"/>
                  <a:pt x="355" y="133"/>
                  <a:pt x="266" y="133"/>
                </a:cubicBezTo>
                <a:close/>
              </a:path>
            </a:pathLst>
          </a:custGeom>
          <a:solidFill>
            <a:srgbClr val="002957"/>
          </a:solidFill>
          <a:ln>
            <a:noFill/>
          </a:ln>
        </p:spPr>
        <p:txBody>
          <a:bodyPr wrap="none" lIns="121899" tIns="60949" rIns="121899" bIns="60949" anchor="ctr"/>
          <a:lstStyle/>
          <a:p>
            <a:endParaRPr lang="nb-NO" sz="2400"/>
          </a:p>
        </p:txBody>
      </p:sp>
      <p:sp>
        <p:nvSpPr>
          <p:cNvPr id="99434" name="Freeform 118">
            <a:extLst>
              <a:ext uri="{FF2B5EF4-FFF2-40B4-BE49-F238E27FC236}">
                <a16:creationId xmlns:a16="http://schemas.microsoft.com/office/drawing/2014/main" id="{2DBB47DF-4CBF-4FD7-A353-98C17A1FD8D5}"/>
              </a:ext>
            </a:extLst>
          </p:cNvPr>
          <p:cNvSpPr>
            <a:spLocks noChangeArrowheads="1"/>
          </p:cNvSpPr>
          <p:nvPr/>
        </p:nvSpPr>
        <p:spPr bwMode="auto">
          <a:xfrm>
            <a:off x="4112685" y="4557184"/>
            <a:ext cx="258233" cy="277283"/>
          </a:xfrm>
          <a:custGeom>
            <a:avLst/>
            <a:gdLst>
              <a:gd name="T0" fmla="*/ 145991853 w 409"/>
              <a:gd name="T1" fmla="*/ 234028445 h 436"/>
              <a:gd name="T2" fmla="*/ 145991853 w 409"/>
              <a:gd name="T3" fmla="*/ 234028445 h 436"/>
              <a:gd name="T4" fmla="*/ 156217226 w 409"/>
              <a:gd name="T5" fmla="*/ 244353020 h 436"/>
              <a:gd name="T6" fmla="*/ 211319341 w 409"/>
              <a:gd name="T7" fmla="*/ 249515545 h 436"/>
              <a:gd name="T8" fmla="*/ 222112607 w 409"/>
              <a:gd name="T9" fmla="*/ 239190495 h 436"/>
              <a:gd name="T10" fmla="*/ 222112607 w 409"/>
              <a:gd name="T11" fmla="*/ 193302704 h 436"/>
              <a:gd name="T12" fmla="*/ 151104776 w 409"/>
              <a:gd name="T13" fmla="*/ 188140179 h 436"/>
              <a:gd name="T14" fmla="*/ 145991853 w 409"/>
              <a:gd name="T15" fmla="*/ 234028445 h 436"/>
              <a:gd name="T16" fmla="*/ 10224900 w 409"/>
              <a:gd name="T17" fmla="*/ 193302704 h 436"/>
              <a:gd name="T18" fmla="*/ 10224900 w 409"/>
              <a:gd name="T19" fmla="*/ 193302704 h 436"/>
              <a:gd name="T20" fmla="*/ 10224900 w 409"/>
              <a:gd name="T21" fmla="*/ 239190495 h 436"/>
              <a:gd name="T22" fmla="*/ 19882382 w 409"/>
              <a:gd name="T23" fmla="*/ 249515545 h 436"/>
              <a:gd name="T24" fmla="*/ 75552388 w 409"/>
              <a:gd name="T25" fmla="*/ 244353020 h 436"/>
              <a:gd name="T26" fmla="*/ 85777288 w 409"/>
              <a:gd name="T27" fmla="*/ 234028445 h 436"/>
              <a:gd name="T28" fmla="*/ 80664838 w 409"/>
              <a:gd name="T29" fmla="*/ 188140179 h 436"/>
              <a:gd name="T30" fmla="*/ 10224900 w 409"/>
              <a:gd name="T31" fmla="*/ 193302704 h 436"/>
              <a:gd name="T32" fmla="*/ 0 w 409"/>
              <a:gd name="T33" fmla="*/ 117587731 h 436"/>
              <a:gd name="T34" fmla="*/ 0 w 409"/>
              <a:gd name="T35" fmla="*/ 117587731 h 436"/>
              <a:gd name="T36" fmla="*/ 5112450 w 409"/>
              <a:gd name="T37" fmla="*/ 168064538 h 436"/>
              <a:gd name="T38" fmla="*/ 75552388 w 409"/>
              <a:gd name="T39" fmla="*/ 157739488 h 436"/>
              <a:gd name="T40" fmla="*/ 75552388 w 409"/>
              <a:gd name="T41" fmla="*/ 112425206 h 436"/>
              <a:gd name="T42" fmla="*/ 75552388 w 409"/>
              <a:gd name="T43" fmla="*/ 107263156 h 436"/>
              <a:gd name="T44" fmla="*/ 115884571 w 409"/>
              <a:gd name="T45" fmla="*/ 66537415 h 436"/>
              <a:gd name="T46" fmla="*/ 156217226 w 409"/>
              <a:gd name="T47" fmla="*/ 107263156 h 436"/>
              <a:gd name="T48" fmla="*/ 156217226 w 409"/>
              <a:gd name="T49" fmla="*/ 112425206 h 436"/>
              <a:gd name="T50" fmla="*/ 151104776 w 409"/>
              <a:gd name="T51" fmla="*/ 157739488 h 436"/>
              <a:gd name="T52" fmla="*/ 226656691 w 409"/>
              <a:gd name="T53" fmla="*/ 168064538 h 436"/>
              <a:gd name="T54" fmla="*/ 231769615 w 409"/>
              <a:gd name="T55" fmla="*/ 117587731 h 436"/>
              <a:gd name="T56" fmla="*/ 231769615 w 409"/>
              <a:gd name="T57" fmla="*/ 107263156 h 436"/>
              <a:gd name="T58" fmla="*/ 115884571 w 409"/>
              <a:gd name="T59" fmla="*/ 0 h 436"/>
              <a:gd name="T60" fmla="*/ 0 w 409"/>
              <a:gd name="T61" fmla="*/ 107263156 h 436"/>
              <a:gd name="T62" fmla="*/ 0 w 409"/>
              <a:gd name="T63" fmla="*/ 117587731 h 4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09" h="436">
                <a:moveTo>
                  <a:pt x="257" y="408"/>
                </a:moveTo>
                <a:lnTo>
                  <a:pt x="257" y="408"/>
                </a:lnTo>
                <a:cubicBezTo>
                  <a:pt x="257" y="417"/>
                  <a:pt x="266" y="426"/>
                  <a:pt x="275" y="426"/>
                </a:cubicBezTo>
                <a:cubicBezTo>
                  <a:pt x="372" y="435"/>
                  <a:pt x="372" y="435"/>
                  <a:pt x="372" y="435"/>
                </a:cubicBezTo>
                <a:cubicBezTo>
                  <a:pt x="382" y="435"/>
                  <a:pt x="382" y="426"/>
                  <a:pt x="391" y="417"/>
                </a:cubicBezTo>
                <a:cubicBezTo>
                  <a:pt x="391" y="337"/>
                  <a:pt x="391" y="337"/>
                  <a:pt x="391" y="337"/>
                </a:cubicBezTo>
                <a:cubicBezTo>
                  <a:pt x="266" y="328"/>
                  <a:pt x="266" y="328"/>
                  <a:pt x="266" y="328"/>
                </a:cubicBezTo>
                <a:lnTo>
                  <a:pt x="257" y="408"/>
                </a:lnTo>
                <a:close/>
                <a:moveTo>
                  <a:pt x="18" y="337"/>
                </a:moveTo>
                <a:lnTo>
                  <a:pt x="18" y="337"/>
                </a:lnTo>
                <a:cubicBezTo>
                  <a:pt x="18" y="417"/>
                  <a:pt x="18" y="417"/>
                  <a:pt x="18" y="417"/>
                </a:cubicBezTo>
                <a:cubicBezTo>
                  <a:pt x="18" y="426"/>
                  <a:pt x="27" y="435"/>
                  <a:pt x="35" y="435"/>
                </a:cubicBezTo>
                <a:cubicBezTo>
                  <a:pt x="133" y="426"/>
                  <a:pt x="133" y="426"/>
                  <a:pt x="133" y="426"/>
                </a:cubicBezTo>
                <a:cubicBezTo>
                  <a:pt x="142" y="426"/>
                  <a:pt x="151" y="417"/>
                  <a:pt x="151" y="408"/>
                </a:cubicBezTo>
                <a:cubicBezTo>
                  <a:pt x="142" y="328"/>
                  <a:pt x="142" y="328"/>
                  <a:pt x="142" y="328"/>
                </a:cubicBezTo>
                <a:lnTo>
                  <a:pt x="18" y="337"/>
                </a:lnTo>
                <a:close/>
                <a:moveTo>
                  <a:pt x="0" y="205"/>
                </a:moveTo>
                <a:lnTo>
                  <a:pt x="0" y="205"/>
                </a:lnTo>
                <a:cubicBezTo>
                  <a:pt x="9" y="293"/>
                  <a:pt x="9" y="293"/>
                  <a:pt x="9" y="293"/>
                </a:cubicBezTo>
                <a:cubicBezTo>
                  <a:pt x="133" y="275"/>
                  <a:pt x="133" y="275"/>
                  <a:pt x="133" y="275"/>
                </a:cubicBezTo>
                <a:cubicBezTo>
                  <a:pt x="133" y="196"/>
                  <a:pt x="133" y="196"/>
                  <a:pt x="133" y="196"/>
                </a:cubicBezTo>
                <a:lnTo>
                  <a:pt x="133" y="187"/>
                </a:lnTo>
                <a:cubicBezTo>
                  <a:pt x="133" y="152"/>
                  <a:pt x="160" y="116"/>
                  <a:pt x="204" y="116"/>
                </a:cubicBezTo>
                <a:cubicBezTo>
                  <a:pt x="248" y="116"/>
                  <a:pt x="275" y="152"/>
                  <a:pt x="275" y="187"/>
                </a:cubicBezTo>
                <a:lnTo>
                  <a:pt x="275" y="196"/>
                </a:lnTo>
                <a:cubicBezTo>
                  <a:pt x="266" y="275"/>
                  <a:pt x="266" y="275"/>
                  <a:pt x="266" y="275"/>
                </a:cubicBezTo>
                <a:cubicBezTo>
                  <a:pt x="399" y="293"/>
                  <a:pt x="399" y="293"/>
                  <a:pt x="399" y="293"/>
                </a:cubicBezTo>
                <a:cubicBezTo>
                  <a:pt x="408" y="205"/>
                  <a:pt x="408" y="205"/>
                  <a:pt x="408" y="205"/>
                </a:cubicBezTo>
                <a:cubicBezTo>
                  <a:pt x="408" y="196"/>
                  <a:pt x="408" y="196"/>
                  <a:pt x="408" y="187"/>
                </a:cubicBezTo>
                <a:cubicBezTo>
                  <a:pt x="408" y="80"/>
                  <a:pt x="319" y="0"/>
                  <a:pt x="204" y="0"/>
                </a:cubicBezTo>
                <a:cubicBezTo>
                  <a:pt x="88" y="0"/>
                  <a:pt x="0" y="80"/>
                  <a:pt x="0" y="187"/>
                </a:cubicBezTo>
                <a:cubicBezTo>
                  <a:pt x="0" y="196"/>
                  <a:pt x="0" y="196"/>
                  <a:pt x="0" y="205"/>
                </a:cubicBezTo>
                <a:close/>
              </a:path>
            </a:pathLst>
          </a:custGeom>
          <a:solidFill>
            <a:srgbClr val="002957"/>
          </a:solidFill>
          <a:ln>
            <a:noFill/>
          </a:ln>
        </p:spPr>
        <p:txBody>
          <a:bodyPr wrap="none" lIns="121899" tIns="60949" rIns="121899" bIns="60949" anchor="ctr"/>
          <a:lstStyle/>
          <a:p>
            <a:endParaRPr lang="nb-NO" sz="2400"/>
          </a:p>
        </p:txBody>
      </p:sp>
      <p:sp>
        <p:nvSpPr>
          <p:cNvPr id="99435" name="Freeform 119">
            <a:extLst>
              <a:ext uri="{FF2B5EF4-FFF2-40B4-BE49-F238E27FC236}">
                <a16:creationId xmlns:a16="http://schemas.microsoft.com/office/drawing/2014/main" id="{291BB091-F4FE-0225-F32F-86FD391EABB9}"/>
              </a:ext>
            </a:extLst>
          </p:cNvPr>
          <p:cNvSpPr>
            <a:spLocks noChangeArrowheads="1"/>
          </p:cNvSpPr>
          <p:nvPr/>
        </p:nvSpPr>
        <p:spPr bwMode="auto">
          <a:xfrm>
            <a:off x="7207251" y="4555067"/>
            <a:ext cx="315383" cy="279400"/>
          </a:xfrm>
          <a:custGeom>
            <a:avLst/>
            <a:gdLst>
              <a:gd name="T0" fmla="*/ 252342888 w 497"/>
              <a:gd name="T1" fmla="*/ 39896638 h 444"/>
              <a:gd name="T2" fmla="*/ 252342888 w 497"/>
              <a:gd name="T3" fmla="*/ 39896638 h 444"/>
              <a:gd name="T4" fmla="*/ 242659355 w 497"/>
              <a:gd name="T5" fmla="*/ 39896638 h 444"/>
              <a:gd name="T6" fmla="*/ 242659355 w 497"/>
              <a:gd name="T7" fmla="*/ 252487672 h 444"/>
              <a:gd name="T8" fmla="*/ 252342888 w 497"/>
              <a:gd name="T9" fmla="*/ 252487672 h 444"/>
              <a:gd name="T10" fmla="*/ 282532724 w 497"/>
              <a:gd name="T11" fmla="*/ 226839867 h 444"/>
              <a:gd name="T12" fmla="*/ 282532724 w 497"/>
              <a:gd name="T13" fmla="*/ 70673909 h 444"/>
              <a:gd name="T14" fmla="*/ 252342888 w 497"/>
              <a:gd name="T15" fmla="*/ 39896638 h 444"/>
              <a:gd name="T16" fmla="*/ 0 w 497"/>
              <a:gd name="T17" fmla="*/ 70673909 h 444"/>
              <a:gd name="T18" fmla="*/ 0 w 497"/>
              <a:gd name="T19" fmla="*/ 70673909 h 444"/>
              <a:gd name="T20" fmla="*/ 0 w 497"/>
              <a:gd name="T21" fmla="*/ 226839867 h 444"/>
              <a:gd name="T22" fmla="*/ 30189837 w 497"/>
              <a:gd name="T23" fmla="*/ 252487672 h 444"/>
              <a:gd name="T24" fmla="*/ 40442989 w 497"/>
              <a:gd name="T25" fmla="*/ 252487672 h 444"/>
              <a:gd name="T26" fmla="*/ 40442989 w 497"/>
              <a:gd name="T27" fmla="*/ 39896638 h 444"/>
              <a:gd name="T28" fmla="*/ 30189837 w 497"/>
              <a:gd name="T29" fmla="*/ 39896638 h 444"/>
              <a:gd name="T30" fmla="*/ 0 w 497"/>
              <a:gd name="T31" fmla="*/ 70673909 h 444"/>
              <a:gd name="T32" fmla="*/ 191962740 w 497"/>
              <a:gd name="T33" fmla="*/ 14818616 h 444"/>
              <a:gd name="T34" fmla="*/ 191962740 w 497"/>
              <a:gd name="T35" fmla="*/ 14818616 h 444"/>
              <a:gd name="T36" fmla="*/ 141266125 w 497"/>
              <a:gd name="T37" fmla="*/ 0 h 444"/>
              <a:gd name="T38" fmla="*/ 91139604 w 497"/>
              <a:gd name="T39" fmla="*/ 14818616 h 444"/>
              <a:gd name="T40" fmla="*/ 91139604 w 497"/>
              <a:gd name="T41" fmla="*/ 39896638 h 444"/>
              <a:gd name="T42" fmla="*/ 60949767 w 497"/>
              <a:gd name="T43" fmla="*/ 39896638 h 444"/>
              <a:gd name="T44" fmla="*/ 60949767 w 497"/>
              <a:gd name="T45" fmla="*/ 252487672 h 444"/>
              <a:gd name="T46" fmla="*/ 222152577 w 497"/>
              <a:gd name="T47" fmla="*/ 252487672 h 444"/>
              <a:gd name="T48" fmla="*/ 222152577 w 497"/>
              <a:gd name="T49" fmla="*/ 39896638 h 444"/>
              <a:gd name="T50" fmla="*/ 191962740 w 497"/>
              <a:gd name="T51" fmla="*/ 39896638 h 444"/>
              <a:gd name="T52" fmla="*/ 191962740 w 497"/>
              <a:gd name="T53" fmla="*/ 14818616 h 444"/>
              <a:gd name="T54" fmla="*/ 171456436 w 497"/>
              <a:gd name="T55" fmla="*/ 39896638 h 444"/>
              <a:gd name="T56" fmla="*/ 171456436 w 497"/>
              <a:gd name="T57" fmla="*/ 39896638 h 444"/>
              <a:gd name="T58" fmla="*/ 111076288 w 497"/>
              <a:gd name="T59" fmla="*/ 39896638 h 444"/>
              <a:gd name="T60" fmla="*/ 111076288 w 497"/>
              <a:gd name="T61" fmla="*/ 25077548 h 444"/>
              <a:gd name="T62" fmla="*/ 141266125 w 497"/>
              <a:gd name="T63" fmla="*/ 14818616 h 444"/>
              <a:gd name="T64" fmla="*/ 171456436 w 497"/>
              <a:gd name="T65" fmla="*/ 25077548 h 444"/>
              <a:gd name="T66" fmla="*/ 171456436 w 497"/>
              <a:gd name="T67" fmla="*/ 39896638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rgbClr val="002957"/>
          </a:solidFill>
          <a:ln>
            <a:noFill/>
          </a:ln>
        </p:spPr>
        <p:txBody>
          <a:bodyPr wrap="none" lIns="121899" tIns="60949" rIns="121899" bIns="60949" anchor="ctr"/>
          <a:lstStyle/>
          <a:p>
            <a:endParaRPr lang="nb-NO" sz="2400"/>
          </a:p>
        </p:txBody>
      </p:sp>
      <p:sp>
        <p:nvSpPr>
          <p:cNvPr id="99436" name="Freeform 120">
            <a:extLst>
              <a:ext uri="{FF2B5EF4-FFF2-40B4-BE49-F238E27FC236}">
                <a16:creationId xmlns:a16="http://schemas.microsoft.com/office/drawing/2014/main" id="{25BA7537-D79A-22E2-F433-FC9141FF0C68}"/>
              </a:ext>
            </a:extLst>
          </p:cNvPr>
          <p:cNvSpPr>
            <a:spLocks noChangeArrowheads="1"/>
          </p:cNvSpPr>
          <p:nvPr/>
        </p:nvSpPr>
        <p:spPr bwMode="auto">
          <a:xfrm>
            <a:off x="6650567" y="3915833"/>
            <a:ext cx="177800" cy="304800"/>
          </a:xfrm>
          <a:custGeom>
            <a:avLst/>
            <a:gdLst>
              <a:gd name="T0" fmla="*/ 85362737 w 283"/>
              <a:gd name="T1" fmla="*/ 5143865 h 479"/>
              <a:gd name="T2" fmla="*/ 85362737 w 283"/>
              <a:gd name="T3" fmla="*/ 5143865 h 479"/>
              <a:gd name="T4" fmla="*/ 75119171 w 283"/>
              <a:gd name="T5" fmla="*/ 5143865 h 479"/>
              <a:gd name="T6" fmla="*/ 0 w 283"/>
              <a:gd name="T7" fmla="*/ 197190509 h 479"/>
              <a:gd name="T8" fmla="*/ 80240954 w 283"/>
              <a:gd name="T9" fmla="*/ 273208725 h 479"/>
              <a:gd name="T10" fmla="*/ 160482382 w 283"/>
              <a:gd name="T11" fmla="*/ 197190509 h 479"/>
              <a:gd name="T12" fmla="*/ 85362737 w 283"/>
              <a:gd name="T13" fmla="*/ 5143865 h 479"/>
              <a:gd name="T14" fmla="*/ 69997387 w 283"/>
              <a:gd name="T15" fmla="*/ 116599494 h 479"/>
              <a:gd name="T16" fmla="*/ 69997387 w 283"/>
              <a:gd name="T17" fmla="*/ 116599494 h 479"/>
              <a:gd name="T18" fmla="*/ 69997387 w 283"/>
              <a:gd name="T19" fmla="*/ 126316158 h 479"/>
              <a:gd name="T20" fmla="*/ 55201388 w 283"/>
              <a:gd name="T21" fmla="*/ 192046169 h 479"/>
              <a:gd name="T22" fmla="*/ 39836039 w 283"/>
              <a:gd name="T23" fmla="*/ 212622578 h 479"/>
              <a:gd name="T24" fmla="*/ 25039566 w 283"/>
              <a:gd name="T25" fmla="*/ 197190509 h 479"/>
              <a:gd name="T26" fmla="*/ 50079605 w 283"/>
              <a:gd name="T27" fmla="*/ 126316158 h 479"/>
              <a:gd name="T28" fmla="*/ 64875604 w 283"/>
              <a:gd name="T29" fmla="*/ 110884089 h 479"/>
              <a:gd name="T30" fmla="*/ 69997387 w 283"/>
              <a:gd name="T31" fmla="*/ 110884089 h 479"/>
              <a:gd name="T32" fmla="*/ 69997387 w 283"/>
              <a:gd name="T33" fmla="*/ 116599494 h 47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3" h="479">
                <a:moveTo>
                  <a:pt x="150" y="9"/>
                </a:moveTo>
                <a:lnTo>
                  <a:pt x="150" y="9"/>
                </a:lnTo>
                <a:cubicBezTo>
                  <a:pt x="150" y="0"/>
                  <a:pt x="141" y="0"/>
                  <a:pt x="132" y="9"/>
                </a:cubicBezTo>
                <a:cubicBezTo>
                  <a:pt x="114" y="185"/>
                  <a:pt x="0" y="221"/>
                  <a:pt x="0" y="345"/>
                </a:cubicBezTo>
                <a:cubicBezTo>
                  <a:pt x="0" y="416"/>
                  <a:pt x="70" y="478"/>
                  <a:pt x="141" y="478"/>
                </a:cubicBezTo>
                <a:cubicBezTo>
                  <a:pt x="220" y="478"/>
                  <a:pt x="282" y="416"/>
                  <a:pt x="282" y="345"/>
                </a:cubicBezTo>
                <a:cubicBezTo>
                  <a:pt x="282" y="221"/>
                  <a:pt x="167" y="185"/>
                  <a:pt x="150" y="9"/>
                </a:cubicBezTo>
                <a:close/>
                <a:moveTo>
                  <a:pt x="123" y="204"/>
                </a:moveTo>
                <a:lnTo>
                  <a:pt x="123" y="204"/>
                </a:lnTo>
                <a:cubicBezTo>
                  <a:pt x="123" y="204"/>
                  <a:pt x="123" y="213"/>
                  <a:pt x="123" y="221"/>
                </a:cubicBezTo>
                <a:cubicBezTo>
                  <a:pt x="114" y="257"/>
                  <a:pt x="97" y="292"/>
                  <a:pt x="97" y="336"/>
                </a:cubicBezTo>
                <a:cubicBezTo>
                  <a:pt x="97" y="363"/>
                  <a:pt x="88" y="372"/>
                  <a:pt x="70" y="372"/>
                </a:cubicBezTo>
                <a:cubicBezTo>
                  <a:pt x="53" y="372"/>
                  <a:pt x="44" y="363"/>
                  <a:pt x="44" y="345"/>
                </a:cubicBezTo>
                <a:cubicBezTo>
                  <a:pt x="44" y="292"/>
                  <a:pt x="70" y="257"/>
                  <a:pt x="88" y="221"/>
                </a:cubicBezTo>
                <a:cubicBezTo>
                  <a:pt x="97" y="213"/>
                  <a:pt x="106" y="204"/>
                  <a:pt x="114" y="194"/>
                </a:cubicBezTo>
                <a:lnTo>
                  <a:pt x="123" y="194"/>
                </a:lnTo>
                <a:lnTo>
                  <a:pt x="123" y="204"/>
                </a:lnTo>
                <a:close/>
              </a:path>
            </a:pathLst>
          </a:custGeom>
          <a:solidFill>
            <a:srgbClr val="002957"/>
          </a:solidFill>
          <a:ln>
            <a:noFill/>
          </a:ln>
        </p:spPr>
        <p:txBody>
          <a:bodyPr wrap="none" lIns="121899" tIns="60949" rIns="121899" bIns="60949" anchor="ctr"/>
          <a:lstStyle/>
          <a:p>
            <a:endParaRPr lang="nb-NO" sz="2400"/>
          </a:p>
        </p:txBody>
      </p:sp>
      <p:sp>
        <p:nvSpPr>
          <p:cNvPr id="99437" name="Freeform 122">
            <a:extLst>
              <a:ext uri="{FF2B5EF4-FFF2-40B4-BE49-F238E27FC236}">
                <a16:creationId xmlns:a16="http://schemas.microsoft.com/office/drawing/2014/main" id="{313FED00-97AB-DD9E-A533-81D7F1B9A3BE}"/>
              </a:ext>
            </a:extLst>
          </p:cNvPr>
          <p:cNvSpPr>
            <a:spLocks noChangeArrowheads="1"/>
          </p:cNvSpPr>
          <p:nvPr/>
        </p:nvSpPr>
        <p:spPr bwMode="auto">
          <a:xfrm>
            <a:off x="4724400" y="4576233"/>
            <a:ext cx="281517" cy="237067"/>
          </a:xfrm>
          <a:custGeom>
            <a:avLst/>
            <a:gdLst>
              <a:gd name="T0" fmla="*/ 247357731 w 444"/>
              <a:gd name="T1" fmla="*/ 122027222 h 373"/>
              <a:gd name="T2" fmla="*/ 247357731 w 444"/>
              <a:gd name="T3" fmla="*/ 122027222 h 373"/>
              <a:gd name="T4" fmla="*/ 201761845 w 444"/>
              <a:gd name="T5" fmla="*/ 15468099 h 373"/>
              <a:gd name="T6" fmla="*/ 181813763 w 444"/>
              <a:gd name="T7" fmla="*/ 0 h 373"/>
              <a:gd name="T8" fmla="*/ 70673909 w 444"/>
              <a:gd name="T9" fmla="*/ 0 h 373"/>
              <a:gd name="T10" fmla="*/ 45595886 w 444"/>
              <a:gd name="T11" fmla="*/ 15468099 h 373"/>
              <a:gd name="T12" fmla="*/ 5129466 w 444"/>
              <a:gd name="T13" fmla="*/ 122027222 h 373"/>
              <a:gd name="T14" fmla="*/ 0 w 444"/>
              <a:gd name="T15" fmla="*/ 147234706 h 373"/>
              <a:gd name="T16" fmla="*/ 10258932 w 444"/>
              <a:gd name="T17" fmla="*/ 197649673 h 373"/>
              <a:gd name="T18" fmla="*/ 25647805 w 444"/>
              <a:gd name="T19" fmla="*/ 213118247 h 373"/>
              <a:gd name="T20" fmla="*/ 227409649 w 444"/>
              <a:gd name="T21" fmla="*/ 213118247 h 373"/>
              <a:gd name="T22" fmla="*/ 242228265 w 444"/>
              <a:gd name="T23" fmla="*/ 197649673 h 373"/>
              <a:gd name="T24" fmla="*/ 252487672 w 444"/>
              <a:gd name="T25" fmla="*/ 147234706 h 373"/>
              <a:gd name="T26" fmla="*/ 247357731 w 444"/>
              <a:gd name="T27" fmla="*/ 122027222 h 373"/>
              <a:gd name="T28" fmla="*/ 227409649 w 444"/>
              <a:gd name="T29" fmla="*/ 157546772 h 373"/>
              <a:gd name="T30" fmla="*/ 227409649 w 444"/>
              <a:gd name="T31" fmla="*/ 157546772 h 373"/>
              <a:gd name="T32" fmla="*/ 227409649 w 444"/>
              <a:gd name="T33" fmla="*/ 177598222 h 373"/>
              <a:gd name="T34" fmla="*/ 212021251 w 444"/>
              <a:gd name="T35" fmla="*/ 193066797 h 373"/>
              <a:gd name="T36" fmla="*/ 40466420 w 444"/>
              <a:gd name="T37" fmla="*/ 193066797 h 373"/>
              <a:gd name="T38" fmla="*/ 25647805 w 444"/>
              <a:gd name="T39" fmla="*/ 177598222 h 373"/>
              <a:gd name="T40" fmla="*/ 19948082 w 444"/>
              <a:gd name="T41" fmla="*/ 157546772 h 373"/>
              <a:gd name="T42" fmla="*/ 35336954 w 444"/>
              <a:gd name="T43" fmla="*/ 142078673 h 373"/>
              <a:gd name="T44" fmla="*/ 217150717 w 444"/>
              <a:gd name="T45" fmla="*/ 142078673 h 373"/>
              <a:gd name="T46" fmla="*/ 227409649 w 444"/>
              <a:gd name="T47" fmla="*/ 157546772 h 3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44" h="373">
                <a:moveTo>
                  <a:pt x="434" y="213"/>
                </a:moveTo>
                <a:lnTo>
                  <a:pt x="434" y="213"/>
                </a:lnTo>
                <a:cubicBezTo>
                  <a:pt x="354" y="27"/>
                  <a:pt x="354" y="27"/>
                  <a:pt x="354" y="27"/>
                </a:cubicBezTo>
                <a:cubicBezTo>
                  <a:pt x="354" y="9"/>
                  <a:pt x="337" y="0"/>
                  <a:pt x="319" y="0"/>
                </a:cubicBezTo>
                <a:cubicBezTo>
                  <a:pt x="124" y="0"/>
                  <a:pt x="124" y="0"/>
                  <a:pt x="124" y="0"/>
                </a:cubicBezTo>
                <a:cubicBezTo>
                  <a:pt x="106" y="0"/>
                  <a:pt x="89" y="9"/>
                  <a:pt x="80" y="27"/>
                </a:cubicBezTo>
                <a:cubicBezTo>
                  <a:pt x="9" y="213"/>
                  <a:pt x="9" y="213"/>
                  <a:pt x="9" y="213"/>
                </a:cubicBezTo>
                <a:cubicBezTo>
                  <a:pt x="0" y="222"/>
                  <a:pt x="0" y="248"/>
                  <a:pt x="0" y="257"/>
                </a:cubicBezTo>
                <a:cubicBezTo>
                  <a:pt x="18" y="345"/>
                  <a:pt x="18" y="345"/>
                  <a:pt x="18" y="345"/>
                </a:cubicBezTo>
                <a:cubicBezTo>
                  <a:pt x="18" y="363"/>
                  <a:pt x="35" y="372"/>
                  <a:pt x="45" y="372"/>
                </a:cubicBezTo>
                <a:cubicBezTo>
                  <a:pt x="399" y="372"/>
                  <a:pt x="399" y="372"/>
                  <a:pt x="399" y="372"/>
                </a:cubicBezTo>
                <a:cubicBezTo>
                  <a:pt x="408" y="372"/>
                  <a:pt x="425" y="363"/>
                  <a:pt x="425" y="345"/>
                </a:cubicBezTo>
                <a:cubicBezTo>
                  <a:pt x="443" y="257"/>
                  <a:pt x="443" y="257"/>
                  <a:pt x="443" y="257"/>
                </a:cubicBezTo>
                <a:cubicBezTo>
                  <a:pt x="443" y="248"/>
                  <a:pt x="443" y="222"/>
                  <a:pt x="434" y="213"/>
                </a:cubicBezTo>
                <a:close/>
                <a:moveTo>
                  <a:pt x="399" y="275"/>
                </a:moveTo>
                <a:lnTo>
                  <a:pt x="399" y="275"/>
                </a:lnTo>
                <a:cubicBezTo>
                  <a:pt x="399" y="310"/>
                  <a:pt x="399" y="310"/>
                  <a:pt x="399" y="310"/>
                </a:cubicBezTo>
                <a:cubicBezTo>
                  <a:pt x="399" y="328"/>
                  <a:pt x="381" y="337"/>
                  <a:pt x="372" y="337"/>
                </a:cubicBezTo>
                <a:cubicBezTo>
                  <a:pt x="71" y="337"/>
                  <a:pt x="71" y="337"/>
                  <a:pt x="71" y="337"/>
                </a:cubicBezTo>
                <a:cubicBezTo>
                  <a:pt x="62" y="337"/>
                  <a:pt x="45" y="328"/>
                  <a:pt x="45" y="310"/>
                </a:cubicBezTo>
                <a:cubicBezTo>
                  <a:pt x="35" y="275"/>
                  <a:pt x="35" y="275"/>
                  <a:pt x="35" y="275"/>
                </a:cubicBezTo>
                <a:cubicBezTo>
                  <a:pt x="35" y="266"/>
                  <a:pt x="45" y="248"/>
                  <a:pt x="62" y="248"/>
                </a:cubicBezTo>
                <a:cubicBezTo>
                  <a:pt x="381" y="248"/>
                  <a:pt x="381" y="248"/>
                  <a:pt x="381" y="248"/>
                </a:cubicBezTo>
                <a:cubicBezTo>
                  <a:pt x="399" y="248"/>
                  <a:pt x="408" y="266"/>
                  <a:pt x="399" y="275"/>
                </a:cubicBezTo>
                <a:close/>
              </a:path>
            </a:pathLst>
          </a:custGeom>
          <a:solidFill>
            <a:srgbClr val="002957"/>
          </a:solidFill>
          <a:ln>
            <a:noFill/>
          </a:ln>
        </p:spPr>
        <p:txBody>
          <a:bodyPr wrap="none" lIns="121899" tIns="60949" rIns="121899" bIns="60949" anchor="ctr"/>
          <a:lstStyle/>
          <a:p>
            <a:endParaRPr lang="nb-NO" sz="2400"/>
          </a:p>
        </p:txBody>
      </p:sp>
      <p:sp>
        <p:nvSpPr>
          <p:cNvPr id="99438" name="Freeform 123">
            <a:extLst>
              <a:ext uri="{FF2B5EF4-FFF2-40B4-BE49-F238E27FC236}">
                <a16:creationId xmlns:a16="http://schemas.microsoft.com/office/drawing/2014/main" id="{001FF545-2F9C-51A2-4976-C0C2F10B36D7}"/>
              </a:ext>
            </a:extLst>
          </p:cNvPr>
          <p:cNvSpPr>
            <a:spLocks noChangeArrowheads="1"/>
          </p:cNvSpPr>
          <p:nvPr/>
        </p:nvSpPr>
        <p:spPr bwMode="auto">
          <a:xfrm>
            <a:off x="5975351" y="4542367"/>
            <a:ext cx="285749" cy="292100"/>
          </a:xfrm>
          <a:custGeom>
            <a:avLst/>
            <a:gdLst>
              <a:gd name="T0" fmla="*/ 155771582 w 452"/>
              <a:gd name="T1" fmla="*/ 171926327 h 462"/>
              <a:gd name="T2" fmla="*/ 155771582 w 452"/>
              <a:gd name="T3" fmla="*/ 171926327 h 462"/>
              <a:gd name="T4" fmla="*/ 245835918 w 452"/>
              <a:gd name="T5" fmla="*/ 14850812 h 462"/>
              <a:gd name="T6" fmla="*/ 245835918 w 452"/>
              <a:gd name="T7" fmla="*/ 10281441 h 462"/>
              <a:gd name="T8" fmla="*/ 240737856 w 452"/>
              <a:gd name="T9" fmla="*/ 10281441 h 462"/>
              <a:gd name="T10" fmla="*/ 90064336 w 452"/>
              <a:gd name="T11" fmla="*/ 101670763 h 462"/>
              <a:gd name="T12" fmla="*/ 5098062 w 452"/>
              <a:gd name="T13" fmla="*/ 171926327 h 462"/>
              <a:gd name="T14" fmla="*/ 19825637 w 452"/>
              <a:gd name="T15" fmla="*/ 187348489 h 462"/>
              <a:gd name="T16" fmla="*/ 49846925 w 452"/>
              <a:gd name="T17" fmla="*/ 177067048 h 462"/>
              <a:gd name="T18" fmla="*/ 85532883 w 452"/>
              <a:gd name="T19" fmla="*/ 212480267 h 462"/>
              <a:gd name="T20" fmla="*/ 75336760 w 452"/>
              <a:gd name="T21" fmla="*/ 242753241 h 462"/>
              <a:gd name="T22" fmla="*/ 85532883 w 452"/>
              <a:gd name="T23" fmla="*/ 258174928 h 462"/>
              <a:gd name="T24" fmla="*/ 155771582 w 452"/>
              <a:gd name="T25" fmla="*/ 171926327 h 462"/>
              <a:gd name="T26" fmla="*/ 170499158 w 452"/>
              <a:gd name="T27" fmla="*/ 85677726 h 462"/>
              <a:gd name="T28" fmla="*/ 170499158 w 452"/>
              <a:gd name="T29" fmla="*/ 85677726 h 462"/>
              <a:gd name="T30" fmla="*/ 170499158 w 452"/>
              <a:gd name="T31" fmla="*/ 55404752 h 462"/>
              <a:gd name="T32" fmla="*/ 200520445 w 452"/>
              <a:gd name="T33" fmla="*/ 55404752 h 462"/>
              <a:gd name="T34" fmla="*/ 200520445 w 452"/>
              <a:gd name="T35" fmla="*/ 85677726 h 462"/>
              <a:gd name="T36" fmla="*/ 170499158 w 452"/>
              <a:gd name="T37" fmla="*/ 85677726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rgbClr val="002957"/>
          </a:solidFill>
          <a:ln>
            <a:noFill/>
          </a:ln>
        </p:spPr>
        <p:txBody>
          <a:bodyPr wrap="none" lIns="121899" tIns="60949" rIns="121899" bIns="60949" anchor="ctr"/>
          <a:lstStyle/>
          <a:p>
            <a:endParaRPr lang="nb-NO" sz="2400"/>
          </a:p>
        </p:txBody>
      </p:sp>
      <p:sp>
        <p:nvSpPr>
          <p:cNvPr id="99439" name="Freeform 124">
            <a:extLst>
              <a:ext uri="{FF2B5EF4-FFF2-40B4-BE49-F238E27FC236}">
                <a16:creationId xmlns:a16="http://schemas.microsoft.com/office/drawing/2014/main" id="{5A210300-18A2-3C90-7D0D-6880D6514A8F}"/>
              </a:ext>
            </a:extLst>
          </p:cNvPr>
          <p:cNvSpPr>
            <a:spLocks noChangeArrowheads="1"/>
          </p:cNvSpPr>
          <p:nvPr/>
        </p:nvSpPr>
        <p:spPr bwMode="auto">
          <a:xfrm>
            <a:off x="6578600" y="4536017"/>
            <a:ext cx="323851" cy="313267"/>
          </a:xfrm>
          <a:custGeom>
            <a:avLst/>
            <a:gdLst>
              <a:gd name="T0" fmla="*/ 44857584 w 515"/>
              <a:gd name="T1" fmla="*/ 191192451 h 498"/>
              <a:gd name="T2" fmla="*/ 44857584 w 515"/>
              <a:gd name="T3" fmla="*/ 191192451 h 498"/>
              <a:gd name="T4" fmla="*/ 10220799 w 515"/>
              <a:gd name="T5" fmla="*/ 266648258 h 498"/>
              <a:gd name="T6" fmla="*/ 95961108 w 515"/>
              <a:gd name="T7" fmla="*/ 246224311 h 498"/>
              <a:gd name="T8" fmla="*/ 90850708 w 515"/>
              <a:gd name="T9" fmla="*/ 196298793 h 498"/>
              <a:gd name="T10" fmla="*/ 44857584 w 515"/>
              <a:gd name="T11" fmla="*/ 191192451 h 498"/>
              <a:gd name="T12" fmla="*/ 281637384 w 515"/>
              <a:gd name="T13" fmla="*/ 10212210 h 498"/>
              <a:gd name="T14" fmla="*/ 281637384 w 515"/>
              <a:gd name="T15" fmla="*/ 10212210 h 498"/>
              <a:gd name="T16" fmla="*/ 110724537 w 515"/>
              <a:gd name="T17" fmla="*/ 131054723 h 498"/>
              <a:gd name="T18" fmla="*/ 80062139 w 515"/>
              <a:gd name="T19" fmla="*/ 166229692 h 498"/>
              <a:gd name="T20" fmla="*/ 85172539 w 515"/>
              <a:gd name="T21" fmla="*/ 170768504 h 498"/>
              <a:gd name="T22" fmla="*/ 105614137 w 515"/>
              <a:gd name="T23" fmla="*/ 186086583 h 498"/>
              <a:gd name="T24" fmla="*/ 115834937 w 515"/>
              <a:gd name="T25" fmla="*/ 200837132 h 498"/>
              <a:gd name="T26" fmla="*/ 120945336 w 515"/>
              <a:gd name="T27" fmla="*/ 205943474 h 498"/>
              <a:gd name="T28" fmla="*/ 156149891 w 515"/>
              <a:gd name="T29" fmla="*/ 175874373 h 498"/>
              <a:gd name="T30" fmla="*/ 281637384 w 515"/>
              <a:gd name="T31" fmla="*/ 10212210 h 4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15" h="498">
                <a:moveTo>
                  <a:pt x="79" y="337"/>
                </a:moveTo>
                <a:lnTo>
                  <a:pt x="79" y="337"/>
                </a:lnTo>
                <a:cubicBezTo>
                  <a:pt x="44" y="372"/>
                  <a:pt x="71" y="416"/>
                  <a:pt x="18" y="470"/>
                </a:cubicBezTo>
                <a:cubicBezTo>
                  <a:pt x="0" y="497"/>
                  <a:pt x="116" y="487"/>
                  <a:pt x="169" y="434"/>
                </a:cubicBezTo>
                <a:cubicBezTo>
                  <a:pt x="195" y="407"/>
                  <a:pt x="186" y="372"/>
                  <a:pt x="160" y="346"/>
                </a:cubicBezTo>
                <a:cubicBezTo>
                  <a:pt x="132" y="319"/>
                  <a:pt x="97" y="319"/>
                  <a:pt x="79" y="337"/>
                </a:cubicBezTo>
                <a:close/>
                <a:moveTo>
                  <a:pt x="496" y="18"/>
                </a:moveTo>
                <a:lnTo>
                  <a:pt x="496" y="18"/>
                </a:lnTo>
                <a:cubicBezTo>
                  <a:pt x="479" y="0"/>
                  <a:pt x="257" y="168"/>
                  <a:pt x="195" y="231"/>
                </a:cubicBezTo>
                <a:cubicBezTo>
                  <a:pt x="169" y="266"/>
                  <a:pt x="160" y="284"/>
                  <a:pt x="141" y="293"/>
                </a:cubicBezTo>
                <a:cubicBezTo>
                  <a:pt x="141" y="301"/>
                  <a:pt x="150" y="301"/>
                  <a:pt x="150" y="301"/>
                </a:cubicBezTo>
                <a:cubicBezTo>
                  <a:pt x="160" y="310"/>
                  <a:pt x="169" y="310"/>
                  <a:pt x="186" y="328"/>
                </a:cubicBezTo>
                <a:cubicBezTo>
                  <a:pt x="195" y="337"/>
                  <a:pt x="204" y="346"/>
                  <a:pt x="204" y="354"/>
                </a:cubicBezTo>
                <a:cubicBezTo>
                  <a:pt x="204" y="363"/>
                  <a:pt x="213" y="363"/>
                  <a:pt x="213" y="363"/>
                </a:cubicBezTo>
                <a:cubicBezTo>
                  <a:pt x="230" y="354"/>
                  <a:pt x="248" y="337"/>
                  <a:pt x="275" y="310"/>
                </a:cubicBezTo>
                <a:cubicBezTo>
                  <a:pt x="336" y="248"/>
                  <a:pt x="514" y="35"/>
                  <a:pt x="496" y="18"/>
                </a:cubicBezTo>
                <a:close/>
              </a:path>
            </a:pathLst>
          </a:custGeom>
          <a:solidFill>
            <a:srgbClr val="002957"/>
          </a:solidFill>
          <a:ln>
            <a:noFill/>
          </a:ln>
        </p:spPr>
        <p:txBody>
          <a:bodyPr wrap="none" lIns="121899" tIns="60949" rIns="121899" bIns="60949" anchor="ctr"/>
          <a:lstStyle/>
          <a:p>
            <a:endParaRPr lang="nb-NO" sz="2400"/>
          </a:p>
        </p:txBody>
      </p:sp>
      <p:sp>
        <p:nvSpPr>
          <p:cNvPr id="99440" name="Freeform 126">
            <a:extLst>
              <a:ext uri="{FF2B5EF4-FFF2-40B4-BE49-F238E27FC236}">
                <a16:creationId xmlns:a16="http://schemas.microsoft.com/office/drawing/2014/main" id="{8EF57D71-2978-AB8A-F25E-CDA4A5AF4E0B}"/>
              </a:ext>
            </a:extLst>
          </p:cNvPr>
          <p:cNvSpPr>
            <a:spLocks noChangeArrowheads="1"/>
          </p:cNvSpPr>
          <p:nvPr/>
        </p:nvSpPr>
        <p:spPr bwMode="auto">
          <a:xfrm>
            <a:off x="7833785" y="4555068"/>
            <a:ext cx="315383" cy="283633"/>
          </a:xfrm>
          <a:custGeom>
            <a:avLst/>
            <a:gdLst>
              <a:gd name="T0" fmla="*/ 140696505 w 497"/>
              <a:gd name="T1" fmla="*/ 155205446 h 452"/>
              <a:gd name="T2" fmla="*/ 140696505 w 497"/>
              <a:gd name="T3" fmla="*/ 155205446 h 452"/>
              <a:gd name="T4" fmla="*/ 206772849 w 497"/>
              <a:gd name="T5" fmla="*/ 130281747 h 452"/>
              <a:gd name="T6" fmla="*/ 191962740 w 497"/>
              <a:gd name="T7" fmla="*/ 85532883 h 452"/>
              <a:gd name="T8" fmla="*/ 140696505 w 497"/>
              <a:gd name="T9" fmla="*/ 105358521 h 452"/>
              <a:gd name="T10" fmla="*/ 95696560 w 497"/>
              <a:gd name="T11" fmla="*/ 85532883 h 452"/>
              <a:gd name="T12" fmla="*/ 75759876 w 497"/>
              <a:gd name="T13" fmla="*/ 130281747 h 452"/>
              <a:gd name="T14" fmla="*/ 140696505 w 497"/>
              <a:gd name="T15" fmla="*/ 155205446 h 452"/>
              <a:gd name="T16" fmla="*/ 140696505 w 497"/>
              <a:gd name="T17" fmla="*/ 60043048 h 452"/>
              <a:gd name="T18" fmla="*/ 140696505 w 497"/>
              <a:gd name="T19" fmla="*/ 60043048 h 452"/>
              <a:gd name="T20" fmla="*/ 176013392 w 497"/>
              <a:gd name="T21" fmla="*/ 49846925 h 452"/>
              <a:gd name="T22" fmla="*/ 161772903 w 497"/>
              <a:gd name="T23" fmla="*/ 9629514 h 452"/>
              <a:gd name="T24" fmla="*/ 140696505 w 497"/>
              <a:gd name="T25" fmla="*/ 0 h 452"/>
              <a:gd name="T26" fmla="*/ 120759821 w 497"/>
              <a:gd name="T27" fmla="*/ 9629514 h 452"/>
              <a:gd name="T28" fmla="*/ 105949712 w 497"/>
              <a:gd name="T29" fmla="*/ 49846925 h 452"/>
              <a:gd name="T30" fmla="*/ 140696505 w 497"/>
              <a:gd name="T31" fmla="*/ 60043048 h 452"/>
              <a:gd name="T32" fmla="*/ 267152996 w 497"/>
              <a:gd name="T33" fmla="*/ 170499158 h 452"/>
              <a:gd name="T34" fmla="*/ 267152996 w 497"/>
              <a:gd name="T35" fmla="*/ 170499158 h 452"/>
              <a:gd name="T36" fmla="*/ 211899425 w 497"/>
              <a:gd name="T37" fmla="*/ 150673520 h 452"/>
              <a:gd name="T38" fmla="*/ 217026001 w 497"/>
              <a:gd name="T39" fmla="*/ 165401096 h 452"/>
              <a:gd name="T40" fmla="*/ 140696505 w 497"/>
              <a:gd name="T41" fmla="*/ 195422857 h 452"/>
              <a:gd name="T42" fmla="*/ 65506724 w 497"/>
              <a:gd name="T43" fmla="*/ 165401096 h 452"/>
              <a:gd name="T44" fmla="*/ 70633300 w 497"/>
              <a:gd name="T45" fmla="*/ 150673520 h 452"/>
              <a:gd name="T46" fmla="*/ 14810109 w 497"/>
              <a:gd name="T47" fmla="*/ 170499158 h 452"/>
              <a:gd name="T48" fmla="*/ 14810109 w 497"/>
              <a:gd name="T49" fmla="*/ 195422857 h 452"/>
              <a:gd name="T50" fmla="*/ 115633245 w 497"/>
              <a:gd name="T51" fmla="*/ 245835918 h 452"/>
              <a:gd name="T52" fmla="*/ 166329860 w 497"/>
              <a:gd name="T53" fmla="*/ 245835918 h 452"/>
              <a:gd name="T54" fmla="*/ 267152996 w 497"/>
              <a:gd name="T55" fmla="*/ 195422857 h 452"/>
              <a:gd name="T56" fmla="*/ 267152996 w 497"/>
              <a:gd name="T57" fmla="*/ 170499158 h 4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97" h="452">
                <a:moveTo>
                  <a:pt x="247" y="274"/>
                </a:moveTo>
                <a:lnTo>
                  <a:pt x="247" y="274"/>
                </a:lnTo>
                <a:cubicBezTo>
                  <a:pt x="309" y="274"/>
                  <a:pt x="354" y="257"/>
                  <a:pt x="363" y="230"/>
                </a:cubicBezTo>
                <a:cubicBezTo>
                  <a:pt x="354" y="204"/>
                  <a:pt x="345" y="177"/>
                  <a:pt x="337" y="151"/>
                </a:cubicBezTo>
                <a:cubicBezTo>
                  <a:pt x="328" y="168"/>
                  <a:pt x="292" y="186"/>
                  <a:pt x="247" y="186"/>
                </a:cubicBezTo>
                <a:cubicBezTo>
                  <a:pt x="203" y="186"/>
                  <a:pt x="168" y="168"/>
                  <a:pt x="168" y="151"/>
                </a:cubicBezTo>
                <a:cubicBezTo>
                  <a:pt x="150" y="177"/>
                  <a:pt x="141" y="204"/>
                  <a:pt x="133" y="230"/>
                </a:cubicBezTo>
                <a:cubicBezTo>
                  <a:pt x="141" y="257"/>
                  <a:pt x="186" y="274"/>
                  <a:pt x="247" y="274"/>
                </a:cubicBezTo>
                <a:close/>
                <a:moveTo>
                  <a:pt x="247" y="106"/>
                </a:moveTo>
                <a:lnTo>
                  <a:pt x="247" y="106"/>
                </a:lnTo>
                <a:cubicBezTo>
                  <a:pt x="274" y="106"/>
                  <a:pt x="300" y="97"/>
                  <a:pt x="309" y="88"/>
                </a:cubicBezTo>
                <a:cubicBezTo>
                  <a:pt x="300" y="62"/>
                  <a:pt x="292" y="35"/>
                  <a:pt x="284" y="17"/>
                </a:cubicBezTo>
                <a:cubicBezTo>
                  <a:pt x="284" y="8"/>
                  <a:pt x="265" y="0"/>
                  <a:pt x="247" y="0"/>
                </a:cubicBezTo>
                <a:cubicBezTo>
                  <a:pt x="230" y="0"/>
                  <a:pt x="212" y="8"/>
                  <a:pt x="212" y="17"/>
                </a:cubicBezTo>
                <a:cubicBezTo>
                  <a:pt x="203" y="35"/>
                  <a:pt x="194" y="62"/>
                  <a:pt x="186" y="88"/>
                </a:cubicBezTo>
                <a:cubicBezTo>
                  <a:pt x="194" y="97"/>
                  <a:pt x="221" y="106"/>
                  <a:pt x="247" y="106"/>
                </a:cubicBezTo>
                <a:close/>
                <a:moveTo>
                  <a:pt x="469" y="301"/>
                </a:moveTo>
                <a:lnTo>
                  <a:pt x="469" y="301"/>
                </a:lnTo>
                <a:cubicBezTo>
                  <a:pt x="372" y="266"/>
                  <a:pt x="372" y="266"/>
                  <a:pt x="372" y="266"/>
                </a:cubicBezTo>
                <a:cubicBezTo>
                  <a:pt x="381" y="292"/>
                  <a:pt x="381" y="292"/>
                  <a:pt x="381" y="292"/>
                </a:cubicBezTo>
                <a:cubicBezTo>
                  <a:pt x="381" y="327"/>
                  <a:pt x="319" y="345"/>
                  <a:pt x="247" y="345"/>
                </a:cubicBezTo>
                <a:cubicBezTo>
                  <a:pt x="177" y="345"/>
                  <a:pt x="115" y="327"/>
                  <a:pt x="115" y="292"/>
                </a:cubicBezTo>
                <a:cubicBezTo>
                  <a:pt x="124" y="266"/>
                  <a:pt x="124" y="266"/>
                  <a:pt x="124" y="266"/>
                </a:cubicBezTo>
                <a:cubicBezTo>
                  <a:pt x="26" y="301"/>
                  <a:pt x="26" y="301"/>
                  <a:pt x="26" y="301"/>
                </a:cubicBezTo>
                <a:cubicBezTo>
                  <a:pt x="0" y="310"/>
                  <a:pt x="0" y="327"/>
                  <a:pt x="26" y="345"/>
                </a:cubicBezTo>
                <a:cubicBezTo>
                  <a:pt x="203" y="434"/>
                  <a:pt x="203" y="434"/>
                  <a:pt x="203" y="434"/>
                </a:cubicBezTo>
                <a:cubicBezTo>
                  <a:pt x="230" y="451"/>
                  <a:pt x="265" y="451"/>
                  <a:pt x="292" y="434"/>
                </a:cubicBezTo>
                <a:cubicBezTo>
                  <a:pt x="469" y="345"/>
                  <a:pt x="469" y="345"/>
                  <a:pt x="469" y="345"/>
                </a:cubicBezTo>
                <a:cubicBezTo>
                  <a:pt x="496" y="327"/>
                  <a:pt x="496" y="310"/>
                  <a:pt x="469" y="301"/>
                </a:cubicBezTo>
                <a:close/>
              </a:path>
            </a:pathLst>
          </a:custGeom>
          <a:solidFill>
            <a:srgbClr val="002957"/>
          </a:solidFill>
          <a:ln>
            <a:noFill/>
          </a:ln>
        </p:spPr>
        <p:txBody>
          <a:bodyPr wrap="none" lIns="121899" tIns="60949" rIns="121899" bIns="60949" anchor="ctr"/>
          <a:lstStyle/>
          <a:p>
            <a:endParaRPr lang="nb-NO" sz="2400"/>
          </a:p>
        </p:txBody>
      </p:sp>
      <p:sp>
        <p:nvSpPr>
          <p:cNvPr id="99441" name="Freeform 127">
            <a:extLst>
              <a:ext uri="{FF2B5EF4-FFF2-40B4-BE49-F238E27FC236}">
                <a16:creationId xmlns:a16="http://schemas.microsoft.com/office/drawing/2014/main" id="{9953A3D9-5BF7-D6ED-DED0-CB96D9260171}"/>
              </a:ext>
            </a:extLst>
          </p:cNvPr>
          <p:cNvSpPr>
            <a:spLocks noChangeArrowheads="1"/>
          </p:cNvSpPr>
          <p:nvPr/>
        </p:nvSpPr>
        <p:spPr bwMode="auto">
          <a:xfrm>
            <a:off x="7207251" y="2070101"/>
            <a:ext cx="315383" cy="251884"/>
          </a:xfrm>
          <a:custGeom>
            <a:avLst/>
            <a:gdLst>
              <a:gd name="T0" fmla="*/ 96266180 w 497"/>
              <a:gd name="T1" fmla="*/ 110457187 h 400"/>
              <a:gd name="T2" fmla="*/ 96266180 w 497"/>
              <a:gd name="T3" fmla="*/ 110457187 h 400"/>
              <a:gd name="T4" fmla="*/ 141266125 w 497"/>
              <a:gd name="T5" fmla="*/ 154978122 h 400"/>
              <a:gd name="T6" fmla="*/ 186836164 w 497"/>
              <a:gd name="T7" fmla="*/ 110457187 h 400"/>
              <a:gd name="T8" fmla="*/ 141266125 w 497"/>
              <a:gd name="T9" fmla="*/ 65372506 h 400"/>
              <a:gd name="T10" fmla="*/ 96266180 w 497"/>
              <a:gd name="T11" fmla="*/ 110457187 h 400"/>
              <a:gd name="T12" fmla="*/ 66076343 w 497"/>
              <a:gd name="T13" fmla="*/ 95241202 h 400"/>
              <a:gd name="T14" fmla="*/ 66076343 w 497"/>
              <a:gd name="T15" fmla="*/ 95241202 h 400"/>
              <a:gd name="T16" fmla="*/ 141266125 w 497"/>
              <a:gd name="T17" fmla="*/ 35503810 h 400"/>
              <a:gd name="T18" fmla="*/ 196519697 w 497"/>
              <a:gd name="T19" fmla="*/ 55228358 h 400"/>
              <a:gd name="T20" fmla="*/ 222152577 w 497"/>
              <a:gd name="T21" fmla="*/ 55228358 h 400"/>
              <a:gd name="T22" fmla="*/ 222152577 w 497"/>
              <a:gd name="T23" fmla="*/ 30431972 h 400"/>
              <a:gd name="T24" fmla="*/ 141266125 w 497"/>
              <a:gd name="T25" fmla="*/ 0 h 400"/>
              <a:gd name="T26" fmla="*/ 35316413 w 497"/>
              <a:gd name="T27" fmla="*/ 80588491 h 400"/>
              <a:gd name="T28" fmla="*/ 0 w 497"/>
              <a:gd name="T29" fmla="*/ 80588491 h 400"/>
              <a:gd name="T30" fmla="*/ 0 w 497"/>
              <a:gd name="T31" fmla="*/ 110457187 h 400"/>
              <a:gd name="T32" fmla="*/ 45569565 w 497"/>
              <a:gd name="T33" fmla="*/ 110457187 h 400"/>
              <a:gd name="T34" fmla="*/ 66076343 w 497"/>
              <a:gd name="T35" fmla="*/ 95241202 h 400"/>
              <a:gd name="T36" fmla="*/ 236963160 w 497"/>
              <a:gd name="T37" fmla="*/ 110457187 h 400"/>
              <a:gd name="T38" fmla="*/ 236963160 w 497"/>
              <a:gd name="T39" fmla="*/ 110457187 h 400"/>
              <a:gd name="T40" fmla="*/ 217026001 w 497"/>
              <a:gd name="T41" fmla="*/ 130181264 h 400"/>
              <a:gd name="T42" fmla="*/ 141266125 w 497"/>
              <a:gd name="T43" fmla="*/ 189918656 h 400"/>
              <a:gd name="T44" fmla="*/ 86013028 w 497"/>
              <a:gd name="T45" fmla="*/ 165121798 h 400"/>
              <a:gd name="T46" fmla="*/ 60949767 w 497"/>
              <a:gd name="T47" fmla="*/ 165121798 h 400"/>
              <a:gd name="T48" fmla="*/ 60949767 w 497"/>
              <a:gd name="T49" fmla="*/ 189918656 h 400"/>
              <a:gd name="T50" fmla="*/ 141266125 w 497"/>
              <a:gd name="T51" fmla="*/ 224858718 h 400"/>
              <a:gd name="T52" fmla="*/ 247785931 w 497"/>
              <a:gd name="T53" fmla="*/ 144833974 h 400"/>
              <a:gd name="T54" fmla="*/ 282532724 w 497"/>
              <a:gd name="T55" fmla="*/ 144833974 h 400"/>
              <a:gd name="T56" fmla="*/ 282532724 w 497"/>
              <a:gd name="T57" fmla="*/ 110457187 h 400"/>
              <a:gd name="T58" fmla="*/ 236963160 w 497"/>
              <a:gd name="T59" fmla="*/ 110457187 h 4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rgbClr val="002957"/>
          </a:solidFill>
          <a:ln>
            <a:noFill/>
          </a:ln>
        </p:spPr>
        <p:txBody>
          <a:bodyPr wrap="none" lIns="121899" tIns="60949" rIns="121899" bIns="60949" anchor="ctr"/>
          <a:lstStyle/>
          <a:p>
            <a:endParaRPr lang="nb-NO" sz="2400"/>
          </a:p>
        </p:txBody>
      </p:sp>
      <p:sp>
        <p:nvSpPr>
          <p:cNvPr id="99442" name="Freeform 129">
            <a:extLst>
              <a:ext uri="{FF2B5EF4-FFF2-40B4-BE49-F238E27FC236}">
                <a16:creationId xmlns:a16="http://schemas.microsoft.com/office/drawing/2014/main" id="{ECB326EA-5D5B-361F-5494-0184B4B17E40}"/>
              </a:ext>
            </a:extLst>
          </p:cNvPr>
          <p:cNvSpPr>
            <a:spLocks noChangeArrowheads="1"/>
          </p:cNvSpPr>
          <p:nvPr/>
        </p:nvSpPr>
        <p:spPr bwMode="auto">
          <a:xfrm>
            <a:off x="5382684" y="4565652"/>
            <a:ext cx="211667" cy="258233"/>
          </a:xfrm>
          <a:custGeom>
            <a:avLst/>
            <a:gdLst>
              <a:gd name="T0" fmla="*/ 94235519 w 337"/>
              <a:gd name="T1" fmla="*/ 0 h 409"/>
              <a:gd name="T2" fmla="*/ 94235519 w 337"/>
              <a:gd name="T3" fmla="*/ 0 h 409"/>
              <a:gd name="T4" fmla="*/ 0 w 337"/>
              <a:gd name="T5" fmla="*/ 35219732 h 409"/>
              <a:gd name="T6" fmla="*/ 19632341 w 337"/>
              <a:gd name="T7" fmla="*/ 206206417 h 409"/>
              <a:gd name="T8" fmla="*/ 94235519 w 337"/>
              <a:gd name="T9" fmla="*/ 231769615 h 409"/>
              <a:gd name="T10" fmla="*/ 168838698 w 337"/>
              <a:gd name="T11" fmla="*/ 206206417 h 409"/>
              <a:gd name="T12" fmla="*/ 188471039 w 337"/>
              <a:gd name="T13" fmla="*/ 35219732 h 409"/>
              <a:gd name="T14" fmla="*/ 94235519 w 337"/>
              <a:gd name="T15" fmla="*/ 0 h 409"/>
              <a:gd name="T16" fmla="*/ 94235519 w 337"/>
              <a:gd name="T17" fmla="*/ 60782456 h 409"/>
              <a:gd name="T18" fmla="*/ 94235519 w 337"/>
              <a:gd name="T19" fmla="*/ 60782456 h 409"/>
              <a:gd name="T20" fmla="*/ 19632341 w 337"/>
              <a:gd name="T21" fmla="*/ 40332656 h 409"/>
              <a:gd name="T22" fmla="*/ 94235519 w 337"/>
              <a:gd name="T23" fmla="*/ 20450274 h 409"/>
              <a:gd name="T24" fmla="*/ 168838698 w 337"/>
              <a:gd name="T25" fmla="*/ 40332656 h 409"/>
              <a:gd name="T26" fmla="*/ 94235519 w 337"/>
              <a:gd name="T27" fmla="*/ 60782456 h 4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37" h="409">
                <a:moveTo>
                  <a:pt x="168" y="0"/>
                </a:moveTo>
                <a:lnTo>
                  <a:pt x="168" y="0"/>
                </a:lnTo>
                <a:cubicBezTo>
                  <a:pt x="62" y="0"/>
                  <a:pt x="0" y="36"/>
                  <a:pt x="0" y="62"/>
                </a:cubicBezTo>
                <a:cubicBezTo>
                  <a:pt x="35" y="363"/>
                  <a:pt x="35" y="363"/>
                  <a:pt x="35" y="363"/>
                </a:cubicBezTo>
                <a:cubicBezTo>
                  <a:pt x="35" y="372"/>
                  <a:pt x="88" y="408"/>
                  <a:pt x="168" y="408"/>
                </a:cubicBezTo>
                <a:cubicBezTo>
                  <a:pt x="248" y="408"/>
                  <a:pt x="301" y="372"/>
                  <a:pt x="301" y="363"/>
                </a:cubicBezTo>
                <a:cubicBezTo>
                  <a:pt x="336" y="62"/>
                  <a:pt x="336" y="62"/>
                  <a:pt x="336" y="62"/>
                </a:cubicBezTo>
                <a:cubicBezTo>
                  <a:pt x="336" y="36"/>
                  <a:pt x="274" y="0"/>
                  <a:pt x="168" y="0"/>
                </a:cubicBezTo>
                <a:close/>
                <a:moveTo>
                  <a:pt x="168" y="107"/>
                </a:moveTo>
                <a:lnTo>
                  <a:pt x="168" y="107"/>
                </a:lnTo>
                <a:cubicBezTo>
                  <a:pt x="88" y="107"/>
                  <a:pt x="35" y="80"/>
                  <a:pt x="35" y="71"/>
                </a:cubicBezTo>
                <a:cubicBezTo>
                  <a:pt x="35" y="62"/>
                  <a:pt x="88" y="36"/>
                  <a:pt x="168" y="36"/>
                </a:cubicBezTo>
                <a:cubicBezTo>
                  <a:pt x="248" y="36"/>
                  <a:pt x="301" y="62"/>
                  <a:pt x="301" y="71"/>
                </a:cubicBezTo>
                <a:cubicBezTo>
                  <a:pt x="301" y="80"/>
                  <a:pt x="248" y="107"/>
                  <a:pt x="168" y="107"/>
                </a:cubicBezTo>
                <a:close/>
              </a:path>
            </a:pathLst>
          </a:custGeom>
          <a:solidFill>
            <a:srgbClr val="002957"/>
          </a:solidFill>
          <a:ln>
            <a:noFill/>
          </a:ln>
        </p:spPr>
        <p:txBody>
          <a:bodyPr wrap="none" lIns="121899" tIns="60949" rIns="121899" bIns="60949" anchor="ctr"/>
          <a:lstStyle/>
          <a:p>
            <a:endParaRPr lang="nb-NO" sz="2400"/>
          </a:p>
        </p:txBody>
      </p:sp>
      <p:sp>
        <p:nvSpPr>
          <p:cNvPr id="99443" name="Freeform 133">
            <a:extLst>
              <a:ext uri="{FF2B5EF4-FFF2-40B4-BE49-F238E27FC236}">
                <a16:creationId xmlns:a16="http://schemas.microsoft.com/office/drawing/2014/main" id="{8878B774-319A-C803-F478-0BA77498E059}"/>
              </a:ext>
            </a:extLst>
          </p:cNvPr>
          <p:cNvSpPr>
            <a:spLocks noChangeArrowheads="1"/>
          </p:cNvSpPr>
          <p:nvPr/>
        </p:nvSpPr>
        <p:spPr bwMode="auto">
          <a:xfrm>
            <a:off x="11561233" y="3939118"/>
            <a:ext cx="313267" cy="300567"/>
          </a:xfrm>
          <a:custGeom>
            <a:avLst/>
            <a:gdLst>
              <a:gd name="T0" fmla="*/ 242089736 w 497"/>
              <a:gd name="T1" fmla="*/ 89570719 h 480"/>
              <a:gd name="T2" fmla="*/ 242089736 w 497"/>
              <a:gd name="T3" fmla="*/ 89570719 h 480"/>
              <a:gd name="T4" fmla="*/ 211899425 w 497"/>
              <a:gd name="T5" fmla="*/ 10076588 h 480"/>
              <a:gd name="T6" fmla="*/ 197089316 w 497"/>
              <a:gd name="T7" fmla="*/ 5038529 h 480"/>
              <a:gd name="T8" fmla="*/ 5126576 w 497"/>
              <a:gd name="T9" fmla="*/ 75015595 h 480"/>
              <a:gd name="T10" fmla="*/ 0 w 497"/>
              <a:gd name="T11" fmla="*/ 89570719 h 480"/>
              <a:gd name="T12" fmla="*/ 30189837 w 497"/>
              <a:gd name="T13" fmla="*/ 169064849 h 480"/>
              <a:gd name="T14" fmla="*/ 30189837 w 497"/>
              <a:gd name="T15" fmla="*/ 124279490 h 480"/>
              <a:gd name="T16" fmla="*/ 65506724 w 497"/>
              <a:gd name="T17" fmla="*/ 89570719 h 480"/>
              <a:gd name="T18" fmla="*/ 115633245 w 497"/>
              <a:gd name="T19" fmla="*/ 89570719 h 480"/>
              <a:gd name="T20" fmla="*/ 176013392 w 497"/>
              <a:gd name="T21" fmla="*/ 49823889 h 480"/>
              <a:gd name="T22" fmla="*/ 211899425 w 497"/>
              <a:gd name="T23" fmla="*/ 89570719 h 480"/>
              <a:gd name="T24" fmla="*/ 242089736 w 497"/>
              <a:gd name="T25" fmla="*/ 89570719 h 480"/>
              <a:gd name="T26" fmla="*/ 272279572 w 497"/>
              <a:gd name="T27" fmla="*/ 114202902 h 480"/>
              <a:gd name="T28" fmla="*/ 272279572 w 497"/>
              <a:gd name="T29" fmla="*/ 114202902 h 480"/>
              <a:gd name="T30" fmla="*/ 65506724 w 497"/>
              <a:gd name="T31" fmla="*/ 114202902 h 480"/>
              <a:gd name="T32" fmla="*/ 55253572 w 497"/>
              <a:gd name="T33" fmla="*/ 124279490 h 480"/>
              <a:gd name="T34" fmla="*/ 55253572 w 497"/>
              <a:gd name="T35" fmla="*/ 258635568 h 480"/>
              <a:gd name="T36" fmla="*/ 65506724 w 497"/>
              <a:gd name="T37" fmla="*/ 268152163 h 480"/>
              <a:gd name="T38" fmla="*/ 272279572 w 497"/>
              <a:gd name="T39" fmla="*/ 268152163 h 480"/>
              <a:gd name="T40" fmla="*/ 282532724 w 497"/>
              <a:gd name="T41" fmla="*/ 258635568 h 480"/>
              <a:gd name="T42" fmla="*/ 282532724 w 497"/>
              <a:gd name="T43" fmla="*/ 124279490 h 480"/>
              <a:gd name="T44" fmla="*/ 272279572 w 497"/>
              <a:gd name="T45" fmla="*/ 114202902 h 480"/>
              <a:gd name="T46" fmla="*/ 257469464 w 497"/>
              <a:gd name="T47" fmla="*/ 238481921 h 480"/>
              <a:gd name="T48" fmla="*/ 257469464 w 497"/>
              <a:gd name="T49" fmla="*/ 238481921 h 480"/>
              <a:gd name="T50" fmla="*/ 85443408 w 497"/>
              <a:gd name="T51" fmla="*/ 238481921 h 480"/>
              <a:gd name="T52" fmla="*/ 85443408 w 497"/>
              <a:gd name="T53" fmla="*/ 218888268 h 480"/>
              <a:gd name="T54" fmla="*/ 111076288 w 497"/>
              <a:gd name="T55" fmla="*/ 153949732 h 480"/>
              <a:gd name="T56" fmla="*/ 150950132 w 497"/>
              <a:gd name="T57" fmla="*/ 203773620 h 480"/>
              <a:gd name="T58" fmla="*/ 186836164 w 497"/>
              <a:gd name="T59" fmla="*/ 169064849 h 480"/>
              <a:gd name="T60" fmla="*/ 236963160 w 497"/>
              <a:gd name="T61" fmla="*/ 148911202 h 480"/>
              <a:gd name="T62" fmla="*/ 257469464 w 497"/>
              <a:gd name="T63" fmla="*/ 194256555 h 480"/>
              <a:gd name="T64" fmla="*/ 257469464 w 497"/>
              <a:gd name="T65" fmla="*/ 238481921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rgbClr val="002957"/>
          </a:solidFill>
          <a:ln>
            <a:noFill/>
          </a:ln>
        </p:spPr>
        <p:txBody>
          <a:bodyPr wrap="none" lIns="121899" tIns="60949" rIns="121899" bIns="60949" anchor="ctr"/>
          <a:lstStyle/>
          <a:p>
            <a:endParaRPr lang="nb-NO" sz="2400"/>
          </a:p>
        </p:txBody>
      </p:sp>
      <p:sp>
        <p:nvSpPr>
          <p:cNvPr id="99444" name="Freeform 135">
            <a:extLst>
              <a:ext uri="{FF2B5EF4-FFF2-40B4-BE49-F238E27FC236}">
                <a16:creationId xmlns:a16="http://schemas.microsoft.com/office/drawing/2014/main" id="{42754119-9E39-16E0-C129-2257F55EFF99}"/>
              </a:ext>
            </a:extLst>
          </p:cNvPr>
          <p:cNvSpPr>
            <a:spLocks noChangeArrowheads="1"/>
          </p:cNvSpPr>
          <p:nvPr/>
        </p:nvSpPr>
        <p:spPr bwMode="auto">
          <a:xfrm>
            <a:off x="9728201" y="3949701"/>
            <a:ext cx="224367" cy="285751"/>
          </a:xfrm>
          <a:custGeom>
            <a:avLst/>
            <a:gdLst>
              <a:gd name="T0" fmla="*/ 171607850 w 356"/>
              <a:gd name="T1" fmla="*/ 0 h 453"/>
              <a:gd name="T2" fmla="*/ 171607850 w 356"/>
              <a:gd name="T3" fmla="*/ 0 h 453"/>
              <a:gd name="T4" fmla="*/ 30116630 w 356"/>
              <a:gd name="T5" fmla="*/ 0 h 453"/>
              <a:gd name="T6" fmla="*/ 0 w 356"/>
              <a:gd name="T7" fmla="*/ 30452889 h 453"/>
              <a:gd name="T8" fmla="*/ 0 w 356"/>
              <a:gd name="T9" fmla="*/ 225014431 h 453"/>
              <a:gd name="T10" fmla="*/ 30116630 w 356"/>
              <a:gd name="T11" fmla="*/ 254903378 h 453"/>
              <a:gd name="T12" fmla="*/ 171607850 w 356"/>
              <a:gd name="T13" fmla="*/ 254903378 h 453"/>
              <a:gd name="T14" fmla="*/ 201724006 w 356"/>
              <a:gd name="T15" fmla="*/ 225014431 h 453"/>
              <a:gd name="T16" fmla="*/ 201724006 w 356"/>
              <a:gd name="T17" fmla="*/ 30452889 h 453"/>
              <a:gd name="T18" fmla="*/ 171607850 w 356"/>
              <a:gd name="T19" fmla="*/ 0 h 453"/>
              <a:gd name="T20" fmla="*/ 171607850 w 356"/>
              <a:gd name="T21" fmla="*/ 225014431 h 453"/>
              <a:gd name="T22" fmla="*/ 171607850 w 356"/>
              <a:gd name="T23" fmla="*/ 225014431 h 453"/>
              <a:gd name="T24" fmla="*/ 30116630 w 356"/>
              <a:gd name="T25" fmla="*/ 225014431 h 453"/>
              <a:gd name="T26" fmla="*/ 30116630 w 356"/>
              <a:gd name="T27" fmla="*/ 30452889 h 453"/>
              <a:gd name="T28" fmla="*/ 171607850 w 356"/>
              <a:gd name="T29" fmla="*/ 30452889 h 453"/>
              <a:gd name="T30" fmla="*/ 171607850 w 356"/>
              <a:gd name="T31" fmla="*/ 225014431 h 4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56" h="453">
                <a:moveTo>
                  <a:pt x="302" y="0"/>
                </a:moveTo>
                <a:lnTo>
                  <a:pt x="302" y="0"/>
                </a:lnTo>
                <a:cubicBezTo>
                  <a:pt x="53" y="0"/>
                  <a:pt x="53" y="0"/>
                  <a:pt x="53" y="0"/>
                </a:cubicBezTo>
                <a:cubicBezTo>
                  <a:pt x="27" y="0"/>
                  <a:pt x="0" y="27"/>
                  <a:pt x="0" y="54"/>
                </a:cubicBezTo>
                <a:cubicBezTo>
                  <a:pt x="0" y="399"/>
                  <a:pt x="0" y="399"/>
                  <a:pt x="0" y="399"/>
                </a:cubicBezTo>
                <a:cubicBezTo>
                  <a:pt x="0" y="426"/>
                  <a:pt x="27" y="452"/>
                  <a:pt x="53" y="452"/>
                </a:cubicBezTo>
                <a:cubicBezTo>
                  <a:pt x="302" y="452"/>
                  <a:pt x="302" y="452"/>
                  <a:pt x="302" y="452"/>
                </a:cubicBezTo>
                <a:cubicBezTo>
                  <a:pt x="328" y="452"/>
                  <a:pt x="355" y="426"/>
                  <a:pt x="355" y="399"/>
                </a:cubicBezTo>
                <a:cubicBezTo>
                  <a:pt x="355" y="54"/>
                  <a:pt x="355" y="54"/>
                  <a:pt x="355" y="54"/>
                </a:cubicBezTo>
                <a:cubicBezTo>
                  <a:pt x="355" y="27"/>
                  <a:pt x="328" y="0"/>
                  <a:pt x="302" y="0"/>
                </a:cubicBezTo>
                <a:close/>
                <a:moveTo>
                  <a:pt x="302" y="399"/>
                </a:moveTo>
                <a:lnTo>
                  <a:pt x="302" y="399"/>
                </a:lnTo>
                <a:cubicBezTo>
                  <a:pt x="53" y="399"/>
                  <a:pt x="53" y="399"/>
                  <a:pt x="53" y="399"/>
                </a:cubicBezTo>
                <a:cubicBezTo>
                  <a:pt x="53" y="54"/>
                  <a:pt x="53" y="54"/>
                  <a:pt x="53" y="54"/>
                </a:cubicBezTo>
                <a:cubicBezTo>
                  <a:pt x="302" y="54"/>
                  <a:pt x="302" y="54"/>
                  <a:pt x="302" y="54"/>
                </a:cubicBezTo>
                <a:lnTo>
                  <a:pt x="302" y="399"/>
                </a:lnTo>
                <a:close/>
              </a:path>
            </a:pathLst>
          </a:custGeom>
          <a:solidFill>
            <a:srgbClr val="002957"/>
          </a:solidFill>
          <a:ln>
            <a:noFill/>
          </a:ln>
        </p:spPr>
        <p:txBody>
          <a:bodyPr wrap="none" lIns="121899" tIns="60949" rIns="121899" bIns="60949" anchor="ctr"/>
          <a:lstStyle/>
          <a:p>
            <a:endParaRPr lang="nb-NO" sz="2400"/>
          </a:p>
        </p:txBody>
      </p:sp>
      <p:sp>
        <p:nvSpPr>
          <p:cNvPr id="99445" name="Freeform 136">
            <a:extLst>
              <a:ext uri="{FF2B5EF4-FFF2-40B4-BE49-F238E27FC236}">
                <a16:creationId xmlns:a16="http://schemas.microsoft.com/office/drawing/2014/main" id="{06BD9FC6-77CA-24FA-2412-919A51D3CA68}"/>
              </a:ext>
            </a:extLst>
          </p:cNvPr>
          <p:cNvSpPr>
            <a:spLocks noChangeArrowheads="1"/>
          </p:cNvSpPr>
          <p:nvPr/>
        </p:nvSpPr>
        <p:spPr bwMode="auto">
          <a:xfrm>
            <a:off x="10932585" y="3983567"/>
            <a:ext cx="315383" cy="215900"/>
          </a:xfrm>
          <a:custGeom>
            <a:avLst/>
            <a:gdLst>
              <a:gd name="T0" fmla="*/ 0 w 498"/>
              <a:gd name="T1" fmla="*/ 24537413 h 346"/>
              <a:gd name="T2" fmla="*/ 0 w 498"/>
              <a:gd name="T3" fmla="*/ 24537413 h 346"/>
              <a:gd name="T4" fmla="*/ 0 w 498"/>
              <a:gd name="T5" fmla="*/ 162837998 h 346"/>
              <a:gd name="T6" fmla="*/ 30069101 w 498"/>
              <a:gd name="T7" fmla="*/ 192394395 h 346"/>
              <a:gd name="T8" fmla="*/ 251897709 w 498"/>
              <a:gd name="T9" fmla="*/ 192394395 h 346"/>
              <a:gd name="T10" fmla="*/ 281966336 w 498"/>
              <a:gd name="T11" fmla="*/ 162837998 h 346"/>
              <a:gd name="T12" fmla="*/ 281966336 w 498"/>
              <a:gd name="T13" fmla="*/ 24537413 h 346"/>
              <a:gd name="T14" fmla="*/ 251897709 w 498"/>
              <a:gd name="T15" fmla="*/ 0 h 346"/>
              <a:gd name="T16" fmla="*/ 30069101 w 498"/>
              <a:gd name="T17" fmla="*/ 0 h 346"/>
              <a:gd name="T18" fmla="*/ 0 w 498"/>
              <a:gd name="T19" fmla="*/ 24537413 h 346"/>
              <a:gd name="T20" fmla="*/ 251897709 w 498"/>
              <a:gd name="T21" fmla="*/ 24537413 h 346"/>
              <a:gd name="T22" fmla="*/ 251897709 w 498"/>
              <a:gd name="T23" fmla="*/ 24537413 h 346"/>
              <a:gd name="T24" fmla="*/ 251897709 w 498"/>
              <a:gd name="T25" fmla="*/ 162837998 h 346"/>
              <a:gd name="T26" fmla="*/ 30069101 w 498"/>
              <a:gd name="T27" fmla="*/ 162837998 h 346"/>
              <a:gd name="T28" fmla="*/ 30069101 w 498"/>
              <a:gd name="T29" fmla="*/ 24537413 h 346"/>
              <a:gd name="T30" fmla="*/ 251897709 w 498"/>
              <a:gd name="T31" fmla="*/ 24537413 h 3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98" h="346">
                <a:moveTo>
                  <a:pt x="0" y="44"/>
                </a:moveTo>
                <a:lnTo>
                  <a:pt x="0" y="44"/>
                </a:lnTo>
                <a:cubicBezTo>
                  <a:pt x="0" y="292"/>
                  <a:pt x="0" y="292"/>
                  <a:pt x="0" y="292"/>
                </a:cubicBezTo>
                <a:cubicBezTo>
                  <a:pt x="0" y="319"/>
                  <a:pt x="18" y="345"/>
                  <a:pt x="53" y="345"/>
                </a:cubicBezTo>
                <a:cubicBezTo>
                  <a:pt x="444" y="345"/>
                  <a:pt x="444" y="345"/>
                  <a:pt x="444" y="345"/>
                </a:cubicBezTo>
                <a:cubicBezTo>
                  <a:pt x="470" y="345"/>
                  <a:pt x="497" y="319"/>
                  <a:pt x="497" y="292"/>
                </a:cubicBezTo>
                <a:cubicBezTo>
                  <a:pt x="497" y="44"/>
                  <a:pt x="497" y="44"/>
                  <a:pt x="497" y="44"/>
                </a:cubicBezTo>
                <a:cubicBezTo>
                  <a:pt x="497" y="17"/>
                  <a:pt x="470" y="0"/>
                  <a:pt x="444" y="0"/>
                </a:cubicBezTo>
                <a:cubicBezTo>
                  <a:pt x="53" y="0"/>
                  <a:pt x="53" y="0"/>
                  <a:pt x="53" y="0"/>
                </a:cubicBezTo>
                <a:cubicBezTo>
                  <a:pt x="18" y="0"/>
                  <a:pt x="0" y="17"/>
                  <a:pt x="0" y="44"/>
                </a:cubicBezTo>
                <a:close/>
                <a:moveTo>
                  <a:pt x="444" y="44"/>
                </a:moveTo>
                <a:lnTo>
                  <a:pt x="444" y="44"/>
                </a:lnTo>
                <a:cubicBezTo>
                  <a:pt x="444" y="292"/>
                  <a:pt x="444" y="292"/>
                  <a:pt x="444" y="292"/>
                </a:cubicBezTo>
                <a:cubicBezTo>
                  <a:pt x="53" y="292"/>
                  <a:pt x="53" y="292"/>
                  <a:pt x="53" y="292"/>
                </a:cubicBezTo>
                <a:cubicBezTo>
                  <a:pt x="53" y="44"/>
                  <a:pt x="53" y="44"/>
                  <a:pt x="53" y="44"/>
                </a:cubicBezTo>
                <a:lnTo>
                  <a:pt x="444" y="44"/>
                </a:lnTo>
                <a:close/>
              </a:path>
            </a:pathLst>
          </a:custGeom>
          <a:solidFill>
            <a:srgbClr val="002957"/>
          </a:solidFill>
          <a:ln>
            <a:noFill/>
          </a:ln>
        </p:spPr>
        <p:txBody>
          <a:bodyPr wrap="none" lIns="121899" tIns="60949" rIns="121899" bIns="60949" anchor="ctr"/>
          <a:lstStyle/>
          <a:p>
            <a:endParaRPr lang="nb-NO" sz="2400"/>
          </a:p>
        </p:txBody>
      </p:sp>
      <p:sp>
        <p:nvSpPr>
          <p:cNvPr id="99446" name="Freeform 141">
            <a:extLst>
              <a:ext uri="{FF2B5EF4-FFF2-40B4-BE49-F238E27FC236}">
                <a16:creationId xmlns:a16="http://schemas.microsoft.com/office/drawing/2014/main" id="{94C41721-7F04-B1E9-75AC-D0E3E9A58F52}"/>
              </a:ext>
            </a:extLst>
          </p:cNvPr>
          <p:cNvSpPr>
            <a:spLocks noChangeArrowheads="1"/>
          </p:cNvSpPr>
          <p:nvPr/>
        </p:nvSpPr>
        <p:spPr bwMode="auto">
          <a:xfrm>
            <a:off x="10310284" y="3932767"/>
            <a:ext cx="313267" cy="317500"/>
          </a:xfrm>
          <a:custGeom>
            <a:avLst/>
            <a:gdLst>
              <a:gd name="T0" fmla="*/ 272849192 w 497"/>
              <a:gd name="T1" fmla="*/ 104950338 h 506"/>
              <a:gd name="T2" fmla="*/ 272849192 w 497"/>
              <a:gd name="T3" fmla="*/ 104950338 h 506"/>
              <a:gd name="T4" fmla="*/ 166329860 w 497"/>
              <a:gd name="T5" fmla="*/ 80123579 h 506"/>
              <a:gd name="T6" fmla="*/ 151519751 w 497"/>
              <a:gd name="T7" fmla="*/ 9592436 h 506"/>
              <a:gd name="T8" fmla="*/ 136139549 w 497"/>
              <a:gd name="T9" fmla="*/ 0 h 506"/>
              <a:gd name="T10" fmla="*/ 9683533 w 497"/>
              <a:gd name="T11" fmla="*/ 34419194 h 506"/>
              <a:gd name="T12" fmla="*/ 0 w 497"/>
              <a:gd name="T13" fmla="*/ 50218084 h 506"/>
              <a:gd name="T14" fmla="*/ 44999945 w 497"/>
              <a:gd name="T15" fmla="*/ 220057678 h 506"/>
              <a:gd name="T16" fmla="*/ 60949767 w 497"/>
              <a:gd name="T17" fmla="*/ 225135943 h 506"/>
              <a:gd name="T18" fmla="*/ 111076288 w 497"/>
              <a:gd name="T19" fmla="*/ 209901148 h 506"/>
              <a:gd name="T20" fmla="*/ 100823136 w 497"/>
              <a:gd name="T21" fmla="*/ 239806172 h 506"/>
              <a:gd name="T22" fmla="*/ 111076288 w 497"/>
              <a:gd name="T23" fmla="*/ 249962702 h 506"/>
              <a:gd name="T24" fmla="*/ 226709533 w 497"/>
              <a:gd name="T25" fmla="*/ 279868197 h 506"/>
              <a:gd name="T26" fmla="*/ 242659355 w 497"/>
              <a:gd name="T27" fmla="*/ 274789932 h 506"/>
              <a:gd name="T28" fmla="*/ 282532724 w 497"/>
              <a:gd name="T29" fmla="*/ 119621039 h 506"/>
              <a:gd name="T30" fmla="*/ 272849192 w 497"/>
              <a:gd name="T31" fmla="*/ 104950338 h 506"/>
              <a:gd name="T32" fmla="*/ 19936685 w 497"/>
              <a:gd name="T33" fmla="*/ 54732254 h 506"/>
              <a:gd name="T34" fmla="*/ 19936685 w 497"/>
              <a:gd name="T35" fmla="*/ 54732254 h 506"/>
              <a:gd name="T36" fmla="*/ 131012973 w 497"/>
              <a:gd name="T37" fmla="*/ 24827231 h 506"/>
              <a:gd name="T38" fmla="*/ 176583012 w 497"/>
              <a:gd name="T39" fmla="*/ 174917387 h 506"/>
              <a:gd name="T40" fmla="*/ 66076343 w 497"/>
              <a:gd name="T41" fmla="*/ 205386977 h 506"/>
              <a:gd name="T42" fmla="*/ 19936685 w 497"/>
              <a:gd name="T43" fmla="*/ 54732254 h 506"/>
              <a:gd name="T44" fmla="*/ 221582957 w 497"/>
              <a:gd name="T45" fmla="*/ 260119232 h 506"/>
              <a:gd name="T46" fmla="*/ 221582957 w 497"/>
              <a:gd name="T47" fmla="*/ 260119232 h 506"/>
              <a:gd name="T48" fmla="*/ 126456016 w 497"/>
              <a:gd name="T49" fmla="*/ 235292473 h 506"/>
              <a:gd name="T50" fmla="*/ 131012973 w 497"/>
              <a:gd name="T51" fmla="*/ 205386977 h 506"/>
              <a:gd name="T52" fmla="*/ 186836164 w 497"/>
              <a:gd name="T53" fmla="*/ 189588088 h 506"/>
              <a:gd name="T54" fmla="*/ 196519697 w 497"/>
              <a:gd name="T55" fmla="*/ 179995652 h 506"/>
              <a:gd name="T56" fmla="*/ 176583012 w 497"/>
              <a:gd name="T57" fmla="*/ 99872073 h 506"/>
              <a:gd name="T58" fmla="*/ 256899844 w 497"/>
              <a:gd name="T59" fmla="*/ 119621039 h 506"/>
              <a:gd name="T60" fmla="*/ 221582957 w 497"/>
              <a:gd name="T61" fmla="*/ 260119232 h 50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506">
                <a:moveTo>
                  <a:pt x="479" y="186"/>
                </a:moveTo>
                <a:lnTo>
                  <a:pt x="479" y="186"/>
                </a:lnTo>
                <a:cubicBezTo>
                  <a:pt x="292" y="142"/>
                  <a:pt x="292" y="142"/>
                  <a:pt x="292" y="142"/>
                </a:cubicBezTo>
                <a:cubicBezTo>
                  <a:pt x="266" y="17"/>
                  <a:pt x="266" y="17"/>
                  <a:pt x="266" y="17"/>
                </a:cubicBezTo>
                <a:cubicBezTo>
                  <a:pt x="257" y="8"/>
                  <a:pt x="248" y="0"/>
                  <a:pt x="239" y="0"/>
                </a:cubicBezTo>
                <a:cubicBezTo>
                  <a:pt x="17" y="61"/>
                  <a:pt x="17" y="61"/>
                  <a:pt x="17" y="61"/>
                </a:cubicBezTo>
                <a:cubicBezTo>
                  <a:pt x="0" y="71"/>
                  <a:pt x="0" y="80"/>
                  <a:pt x="0" y="89"/>
                </a:cubicBezTo>
                <a:cubicBezTo>
                  <a:pt x="79" y="390"/>
                  <a:pt x="79" y="390"/>
                  <a:pt x="79" y="390"/>
                </a:cubicBezTo>
                <a:cubicBezTo>
                  <a:pt x="79" y="399"/>
                  <a:pt x="97" y="399"/>
                  <a:pt x="107" y="399"/>
                </a:cubicBezTo>
                <a:cubicBezTo>
                  <a:pt x="195" y="372"/>
                  <a:pt x="195" y="372"/>
                  <a:pt x="195" y="372"/>
                </a:cubicBezTo>
                <a:cubicBezTo>
                  <a:pt x="177" y="425"/>
                  <a:pt x="177" y="425"/>
                  <a:pt x="177" y="425"/>
                </a:cubicBezTo>
                <a:cubicBezTo>
                  <a:pt x="177" y="434"/>
                  <a:pt x="186" y="443"/>
                  <a:pt x="195" y="443"/>
                </a:cubicBezTo>
                <a:cubicBezTo>
                  <a:pt x="398" y="496"/>
                  <a:pt x="398" y="496"/>
                  <a:pt x="398" y="496"/>
                </a:cubicBezTo>
                <a:cubicBezTo>
                  <a:pt x="407" y="505"/>
                  <a:pt x="416" y="496"/>
                  <a:pt x="426" y="487"/>
                </a:cubicBezTo>
                <a:cubicBezTo>
                  <a:pt x="496" y="212"/>
                  <a:pt x="496" y="212"/>
                  <a:pt x="496" y="212"/>
                </a:cubicBezTo>
                <a:cubicBezTo>
                  <a:pt x="496" y="204"/>
                  <a:pt x="488" y="186"/>
                  <a:pt x="479" y="186"/>
                </a:cubicBezTo>
                <a:close/>
                <a:moveTo>
                  <a:pt x="35" y="97"/>
                </a:moveTo>
                <a:lnTo>
                  <a:pt x="35" y="97"/>
                </a:lnTo>
                <a:cubicBezTo>
                  <a:pt x="230" y="44"/>
                  <a:pt x="230" y="44"/>
                  <a:pt x="230" y="44"/>
                </a:cubicBezTo>
                <a:cubicBezTo>
                  <a:pt x="310" y="310"/>
                  <a:pt x="310" y="310"/>
                  <a:pt x="310" y="310"/>
                </a:cubicBezTo>
                <a:cubicBezTo>
                  <a:pt x="116" y="364"/>
                  <a:pt x="116" y="364"/>
                  <a:pt x="116" y="364"/>
                </a:cubicBezTo>
                <a:lnTo>
                  <a:pt x="35" y="97"/>
                </a:lnTo>
                <a:close/>
                <a:moveTo>
                  <a:pt x="389" y="461"/>
                </a:moveTo>
                <a:lnTo>
                  <a:pt x="389" y="461"/>
                </a:lnTo>
                <a:cubicBezTo>
                  <a:pt x="222" y="417"/>
                  <a:pt x="222" y="417"/>
                  <a:pt x="222" y="417"/>
                </a:cubicBezTo>
                <a:cubicBezTo>
                  <a:pt x="230" y="364"/>
                  <a:pt x="230" y="364"/>
                  <a:pt x="230" y="364"/>
                </a:cubicBezTo>
                <a:cubicBezTo>
                  <a:pt x="328" y="336"/>
                  <a:pt x="328" y="336"/>
                  <a:pt x="328" y="336"/>
                </a:cubicBezTo>
                <a:cubicBezTo>
                  <a:pt x="336" y="336"/>
                  <a:pt x="345" y="327"/>
                  <a:pt x="345" y="319"/>
                </a:cubicBezTo>
                <a:cubicBezTo>
                  <a:pt x="310" y="177"/>
                  <a:pt x="310" y="177"/>
                  <a:pt x="310" y="177"/>
                </a:cubicBezTo>
                <a:cubicBezTo>
                  <a:pt x="451" y="212"/>
                  <a:pt x="451" y="212"/>
                  <a:pt x="451" y="212"/>
                </a:cubicBezTo>
                <a:lnTo>
                  <a:pt x="389" y="461"/>
                </a:lnTo>
                <a:close/>
              </a:path>
            </a:pathLst>
          </a:custGeom>
          <a:solidFill>
            <a:srgbClr val="002957"/>
          </a:solidFill>
          <a:ln>
            <a:noFill/>
          </a:ln>
        </p:spPr>
        <p:txBody>
          <a:bodyPr wrap="none" lIns="121899" tIns="60949" rIns="121899" bIns="60949" anchor="ctr"/>
          <a:lstStyle/>
          <a:p>
            <a:endParaRPr lang="nb-NO" sz="2400"/>
          </a:p>
        </p:txBody>
      </p:sp>
      <p:sp>
        <p:nvSpPr>
          <p:cNvPr id="99447" name="Freeform 144">
            <a:extLst>
              <a:ext uri="{FF2B5EF4-FFF2-40B4-BE49-F238E27FC236}">
                <a16:creationId xmlns:a16="http://schemas.microsoft.com/office/drawing/2014/main" id="{C206B047-01F4-17DB-2896-0954A6C6F9DC}"/>
              </a:ext>
            </a:extLst>
          </p:cNvPr>
          <p:cNvSpPr>
            <a:spLocks noChangeArrowheads="1"/>
          </p:cNvSpPr>
          <p:nvPr/>
        </p:nvSpPr>
        <p:spPr bwMode="auto">
          <a:xfrm>
            <a:off x="11576051" y="1466851"/>
            <a:ext cx="279400" cy="249767"/>
          </a:xfrm>
          <a:custGeom>
            <a:avLst/>
            <a:gdLst>
              <a:gd name="T0" fmla="*/ 242798522 w 444"/>
              <a:gd name="T1" fmla="*/ 0 h 399"/>
              <a:gd name="T2" fmla="*/ 242798522 w 444"/>
              <a:gd name="T3" fmla="*/ 0 h 399"/>
              <a:gd name="T4" fmla="*/ 5129466 w 444"/>
              <a:gd name="T5" fmla="*/ 0 h 399"/>
              <a:gd name="T6" fmla="*/ 0 w 444"/>
              <a:gd name="T7" fmla="*/ 9501124 h 399"/>
              <a:gd name="T8" fmla="*/ 0 w 444"/>
              <a:gd name="T9" fmla="*/ 39121666 h 399"/>
              <a:gd name="T10" fmla="*/ 252487672 w 444"/>
              <a:gd name="T11" fmla="*/ 39121666 h 399"/>
              <a:gd name="T12" fmla="*/ 252487672 w 444"/>
              <a:gd name="T13" fmla="*/ 9501124 h 399"/>
              <a:gd name="T14" fmla="*/ 242798522 w 444"/>
              <a:gd name="T15" fmla="*/ 0 h 399"/>
              <a:gd name="T16" fmla="*/ 15388398 w 444"/>
              <a:gd name="T17" fmla="*/ 202873702 h 399"/>
              <a:gd name="T18" fmla="*/ 15388398 w 444"/>
              <a:gd name="T19" fmla="*/ 202873702 h 399"/>
              <a:gd name="T20" fmla="*/ 30777271 w 444"/>
              <a:gd name="T21" fmla="*/ 222434535 h 399"/>
              <a:gd name="T22" fmla="*/ 217150717 w 444"/>
              <a:gd name="T23" fmla="*/ 222434535 h 399"/>
              <a:gd name="T24" fmla="*/ 237669056 w 444"/>
              <a:gd name="T25" fmla="*/ 202873702 h 399"/>
              <a:gd name="T26" fmla="*/ 237669056 w 444"/>
              <a:gd name="T27" fmla="*/ 54211465 h 399"/>
              <a:gd name="T28" fmla="*/ 15388398 w 444"/>
              <a:gd name="T29" fmla="*/ 54211465 h 399"/>
              <a:gd name="T30" fmla="*/ 15388398 w 444"/>
              <a:gd name="T31" fmla="*/ 202873702 h 399"/>
              <a:gd name="T32" fmla="*/ 86062307 w 444"/>
              <a:gd name="T33" fmla="*/ 83832007 h 399"/>
              <a:gd name="T34" fmla="*/ 86062307 w 444"/>
              <a:gd name="T35" fmla="*/ 83832007 h 399"/>
              <a:gd name="T36" fmla="*/ 166995147 w 444"/>
              <a:gd name="T37" fmla="*/ 83832007 h 399"/>
              <a:gd name="T38" fmla="*/ 166995147 w 444"/>
              <a:gd name="T39" fmla="*/ 108422930 h 399"/>
              <a:gd name="T40" fmla="*/ 86062307 w 444"/>
              <a:gd name="T41" fmla="*/ 108422930 h 399"/>
              <a:gd name="T42" fmla="*/ 86062307 w 444"/>
              <a:gd name="T43" fmla="*/ 83832007 h 3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44" h="399">
                <a:moveTo>
                  <a:pt x="426" y="0"/>
                </a:moveTo>
                <a:lnTo>
                  <a:pt x="426" y="0"/>
                </a:lnTo>
                <a:cubicBezTo>
                  <a:pt x="9" y="0"/>
                  <a:pt x="9" y="0"/>
                  <a:pt x="9" y="0"/>
                </a:cubicBezTo>
                <a:cubicBezTo>
                  <a:pt x="0" y="0"/>
                  <a:pt x="0" y="8"/>
                  <a:pt x="0" y="17"/>
                </a:cubicBezTo>
                <a:cubicBezTo>
                  <a:pt x="0" y="70"/>
                  <a:pt x="0" y="70"/>
                  <a:pt x="0" y="70"/>
                </a:cubicBezTo>
                <a:cubicBezTo>
                  <a:pt x="443" y="70"/>
                  <a:pt x="443" y="70"/>
                  <a:pt x="443" y="70"/>
                </a:cubicBezTo>
                <a:cubicBezTo>
                  <a:pt x="443" y="17"/>
                  <a:pt x="443" y="17"/>
                  <a:pt x="443" y="17"/>
                </a:cubicBezTo>
                <a:cubicBezTo>
                  <a:pt x="443" y="8"/>
                  <a:pt x="434" y="0"/>
                  <a:pt x="426" y="0"/>
                </a:cubicBezTo>
                <a:close/>
                <a:moveTo>
                  <a:pt x="27" y="363"/>
                </a:moveTo>
                <a:lnTo>
                  <a:pt x="27" y="363"/>
                </a:lnTo>
                <a:cubicBezTo>
                  <a:pt x="27" y="380"/>
                  <a:pt x="36" y="398"/>
                  <a:pt x="54" y="398"/>
                </a:cubicBezTo>
                <a:cubicBezTo>
                  <a:pt x="381" y="398"/>
                  <a:pt x="381" y="398"/>
                  <a:pt x="381" y="398"/>
                </a:cubicBezTo>
                <a:cubicBezTo>
                  <a:pt x="408" y="398"/>
                  <a:pt x="417" y="380"/>
                  <a:pt x="417" y="363"/>
                </a:cubicBezTo>
                <a:cubicBezTo>
                  <a:pt x="417" y="97"/>
                  <a:pt x="417" y="97"/>
                  <a:pt x="417" y="97"/>
                </a:cubicBezTo>
                <a:cubicBezTo>
                  <a:pt x="27" y="97"/>
                  <a:pt x="27" y="97"/>
                  <a:pt x="27" y="97"/>
                </a:cubicBezTo>
                <a:lnTo>
                  <a:pt x="27" y="363"/>
                </a:lnTo>
                <a:close/>
                <a:moveTo>
                  <a:pt x="151" y="150"/>
                </a:moveTo>
                <a:lnTo>
                  <a:pt x="151" y="150"/>
                </a:lnTo>
                <a:cubicBezTo>
                  <a:pt x="293" y="150"/>
                  <a:pt x="293" y="150"/>
                  <a:pt x="293" y="150"/>
                </a:cubicBezTo>
                <a:cubicBezTo>
                  <a:pt x="293" y="194"/>
                  <a:pt x="293" y="194"/>
                  <a:pt x="293" y="194"/>
                </a:cubicBezTo>
                <a:cubicBezTo>
                  <a:pt x="151" y="194"/>
                  <a:pt x="151" y="194"/>
                  <a:pt x="151" y="194"/>
                </a:cubicBezTo>
                <a:lnTo>
                  <a:pt x="151" y="150"/>
                </a:lnTo>
                <a:close/>
              </a:path>
            </a:pathLst>
          </a:custGeom>
          <a:solidFill>
            <a:srgbClr val="002957"/>
          </a:solidFill>
          <a:ln>
            <a:noFill/>
          </a:ln>
        </p:spPr>
        <p:txBody>
          <a:bodyPr wrap="none" lIns="121899" tIns="60949" rIns="121899" bIns="60949" anchor="ctr"/>
          <a:lstStyle/>
          <a:p>
            <a:endParaRPr lang="nb-NO" sz="2400"/>
          </a:p>
        </p:txBody>
      </p:sp>
      <p:sp>
        <p:nvSpPr>
          <p:cNvPr id="99448" name="Freeform 145">
            <a:extLst>
              <a:ext uri="{FF2B5EF4-FFF2-40B4-BE49-F238E27FC236}">
                <a16:creationId xmlns:a16="http://schemas.microsoft.com/office/drawing/2014/main" id="{8397362C-964F-4368-65CB-90B427B55543}"/>
              </a:ext>
            </a:extLst>
          </p:cNvPr>
          <p:cNvSpPr>
            <a:spLocks noChangeArrowheads="1"/>
          </p:cNvSpPr>
          <p:nvPr/>
        </p:nvSpPr>
        <p:spPr bwMode="auto">
          <a:xfrm>
            <a:off x="10951634" y="1447800"/>
            <a:ext cx="281517" cy="281517"/>
          </a:xfrm>
          <a:custGeom>
            <a:avLst/>
            <a:gdLst>
              <a:gd name="T0" fmla="*/ 39896638 w 444"/>
              <a:gd name="T1" fmla="*/ 226956366 h 445"/>
              <a:gd name="T2" fmla="*/ 39896638 w 444"/>
              <a:gd name="T3" fmla="*/ 226956366 h 445"/>
              <a:gd name="T4" fmla="*/ 70673909 w 444"/>
              <a:gd name="T5" fmla="*/ 251921230 h 445"/>
              <a:gd name="T6" fmla="*/ 95751456 w 444"/>
              <a:gd name="T7" fmla="*/ 226956366 h 445"/>
              <a:gd name="T8" fmla="*/ 70673909 w 444"/>
              <a:gd name="T9" fmla="*/ 196316894 h 445"/>
              <a:gd name="T10" fmla="*/ 39896638 w 444"/>
              <a:gd name="T11" fmla="*/ 226956366 h 445"/>
              <a:gd name="T12" fmla="*/ 181813763 w 444"/>
              <a:gd name="T13" fmla="*/ 226956366 h 445"/>
              <a:gd name="T14" fmla="*/ 181813763 w 444"/>
              <a:gd name="T15" fmla="*/ 226956366 h 445"/>
              <a:gd name="T16" fmla="*/ 212021251 w 444"/>
              <a:gd name="T17" fmla="*/ 251921230 h 445"/>
              <a:gd name="T18" fmla="*/ 237669056 w 444"/>
              <a:gd name="T19" fmla="*/ 226956366 h 445"/>
              <a:gd name="T20" fmla="*/ 212021251 w 444"/>
              <a:gd name="T21" fmla="*/ 196316894 h 445"/>
              <a:gd name="T22" fmla="*/ 181813763 w 444"/>
              <a:gd name="T23" fmla="*/ 226956366 h 445"/>
              <a:gd name="T24" fmla="*/ 90621990 w 444"/>
              <a:gd name="T25" fmla="*/ 161138873 h 445"/>
              <a:gd name="T26" fmla="*/ 90621990 w 444"/>
              <a:gd name="T27" fmla="*/ 161138873 h 445"/>
              <a:gd name="T28" fmla="*/ 247357731 w 444"/>
              <a:gd name="T29" fmla="*/ 115747695 h 445"/>
              <a:gd name="T30" fmla="*/ 252487672 w 444"/>
              <a:gd name="T31" fmla="*/ 106102093 h 445"/>
              <a:gd name="T32" fmla="*/ 252487672 w 444"/>
              <a:gd name="T33" fmla="*/ 30638998 h 445"/>
              <a:gd name="T34" fmla="*/ 55854818 w 444"/>
              <a:gd name="T35" fmla="*/ 30638998 h 445"/>
              <a:gd name="T36" fmla="*/ 55854818 w 444"/>
              <a:gd name="T37" fmla="*/ 5674134 h 445"/>
              <a:gd name="T38" fmla="*/ 50725352 w 444"/>
              <a:gd name="T39" fmla="*/ 0 h 445"/>
              <a:gd name="T40" fmla="*/ 5129466 w 444"/>
              <a:gd name="T41" fmla="*/ 0 h 445"/>
              <a:gd name="T42" fmla="*/ 0 w 444"/>
              <a:gd name="T43" fmla="*/ 5674134 h 445"/>
              <a:gd name="T44" fmla="*/ 0 w 444"/>
              <a:gd name="T45" fmla="*/ 30638998 h 445"/>
              <a:gd name="T46" fmla="*/ 25647805 w 444"/>
              <a:gd name="T47" fmla="*/ 30638998 h 445"/>
              <a:gd name="T48" fmla="*/ 55854818 w 444"/>
              <a:gd name="T49" fmla="*/ 156032295 h 445"/>
              <a:gd name="T50" fmla="*/ 55854818 w 444"/>
              <a:gd name="T51" fmla="*/ 171352030 h 445"/>
              <a:gd name="T52" fmla="*/ 55854818 w 444"/>
              <a:gd name="T53" fmla="*/ 191777871 h 445"/>
              <a:gd name="T54" fmla="*/ 60414502 w 444"/>
              <a:gd name="T55" fmla="*/ 196316894 h 445"/>
              <a:gd name="T56" fmla="*/ 70673909 w 444"/>
              <a:gd name="T57" fmla="*/ 196316894 h 445"/>
              <a:gd name="T58" fmla="*/ 212021251 w 444"/>
              <a:gd name="T59" fmla="*/ 196316894 h 445"/>
              <a:gd name="T60" fmla="*/ 247357731 w 444"/>
              <a:gd name="T61" fmla="*/ 196316894 h 445"/>
              <a:gd name="T62" fmla="*/ 252487672 w 444"/>
              <a:gd name="T63" fmla="*/ 191777871 h 445"/>
              <a:gd name="T64" fmla="*/ 252487672 w 444"/>
              <a:gd name="T65" fmla="*/ 171352030 h 445"/>
              <a:gd name="T66" fmla="*/ 95751456 w 444"/>
              <a:gd name="T67" fmla="*/ 171352030 h 445"/>
              <a:gd name="T68" fmla="*/ 90621990 w 444"/>
              <a:gd name="T69" fmla="*/ 161138873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002957"/>
          </a:solidFill>
          <a:ln>
            <a:noFill/>
          </a:ln>
        </p:spPr>
        <p:txBody>
          <a:bodyPr wrap="none" lIns="121899" tIns="60949" rIns="121899" bIns="60949" anchor="ctr"/>
          <a:lstStyle/>
          <a:p>
            <a:endParaRPr lang="nb-NO" sz="2400"/>
          </a:p>
        </p:txBody>
      </p:sp>
      <p:sp>
        <p:nvSpPr>
          <p:cNvPr id="99449" name="Freeform 146">
            <a:extLst>
              <a:ext uri="{FF2B5EF4-FFF2-40B4-BE49-F238E27FC236}">
                <a16:creationId xmlns:a16="http://schemas.microsoft.com/office/drawing/2014/main" id="{E6498E9B-48A4-AD15-AB1E-ED89889B8CC9}"/>
              </a:ext>
            </a:extLst>
          </p:cNvPr>
          <p:cNvSpPr>
            <a:spLocks noChangeArrowheads="1"/>
          </p:cNvSpPr>
          <p:nvPr/>
        </p:nvSpPr>
        <p:spPr bwMode="auto">
          <a:xfrm>
            <a:off x="10354734" y="1432984"/>
            <a:ext cx="224367" cy="313267"/>
          </a:xfrm>
          <a:custGeom>
            <a:avLst/>
            <a:gdLst>
              <a:gd name="T0" fmla="*/ 182045357 w 356"/>
              <a:gd name="T1" fmla="*/ 30433062 h 497"/>
              <a:gd name="T2" fmla="*/ 182045357 w 356"/>
              <a:gd name="T3" fmla="*/ 30433062 h 497"/>
              <a:gd name="T4" fmla="*/ 162008970 w 356"/>
              <a:gd name="T5" fmla="*/ 69883904 h 497"/>
              <a:gd name="T6" fmla="*/ 40645241 w 356"/>
              <a:gd name="T7" fmla="*/ 69883904 h 497"/>
              <a:gd name="T8" fmla="*/ 20608854 w 356"/>
              <a:gd name="T9" fmla="*/ 30433062 h 497"/>
              <a:gd name="T10" fmla="*/ 0 w 356"/>
              <a:gd name="T11" fmla="*/ 50158483 h 497"/>
              <a:gd name="T12" fmla="*/ 0 w 356"/>
              <a:gd name="T13" fmla="*/ 259809722 h 497"/>
              <a:gd name="T14" fmla="*/ 20608854 w 356"/>
              <a:gd name="T15" fmla="*/ 279534671 h 497"/>
              <a:gd name="T16" fmla="*/ 182045357 w 356"/>
              <a:gd name="T17" fmla="*/ 279534671 h 497"/>
              <a:gd name="T18" fmla="*/ 203226679 w 356"/>
              <a:gd name="T19" fmla="*/ 259809722 h 497"/>
              <a:gd name="T20" fmla="*/ 203226679 w 356"/>
              <a:gd name="T21" fmla="*/ 50158483 h 497"/>
              <a:gd name="T22" fmla="*/ 182045357 w 356"/>
              <a:gd name="T23" fmla="*/ 30433062 h 497"/>
              <a:gd name="T24" fmla="*/ 151704543 w 356"/>
              <a:gd name="T25" fmla="*/ 55230896 h 497"/>
              <a:gd name="T26" fmla="*/ 151704543 w 356"/>
              <a:gd name="T27" fmla="*/ 55230896 h 497"/>
              <a:gd name="T28" fmla="*/ 167161184 w 356"/>
              <a:gd name="T29" fmla="*/ 30433062 h 497"/>
              <a:gd name="T30" fmla="*/ 131668157 w 356"/>
              <a:gd name="T31" fmla="*/ 30433062 h 497"/>
              <a:gd name="T32" fmla="*/ 121363730 w 356"/>
              <a:gd name="T33" fmla="*/ 0 h 497"/>
              <a:gd name="T34" fmla="*/ 76138268 w 356"/>
              <a:gd name="T35" fmla="*/ 0 h 497"/>
              <a:gd name="T36" fmla="*/ 65833841 w 356"/>
              <a:gd name="T37" fmla="*/ 30433062 h 497"/>
              <a:gd name="T38" fmla="*/ 34920559 w 356"/>
              <a:gd name="T39" fmla="*/ 30433062 h 497"/>
              <a:gd name="T40" fmla="*/ 50949668 w 356"/>
              <a:gd name="T41" fmla="*/ 55230896 h 497"/>
              <a:gd name="T42" fmla="*/ 151704543 w 356"/>
              <a:gd name="T43" fmla="*/ 55230896 h 49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56" h="497">
                <a:moveTo>
                  <a:pt x="318" y="54"/>
                </a:moveTo>
                <a:lnTo>
                  <a:pt x="318" y="54"/>
                </a:lnTo>
                <a:cubicBezTo>
                  <a:pt x="283" y="124"/>
                  <a:pt x="283" y="124"/>
                  <a:pt x="283" y="124"/>
                </a:cubicBezTo>
                <a:cubicBezTo>
                  <a:pt x="71" y="124"/>
                  <a:pt x="71" y="124"/>
                  <a:pt x="71" y="124"/>
                </a:cubicBezTo>
                <a:cubicBezTo>
                  <a:pt x="36" y="54"/>
                  <a:pt x="36" y="54"/>
                  <a:pt x="36" y="54"/>
                </a:cubicBezTo>
                <a:cubicBezTo>
                  <a:pt x="17" y="54"/>
                  <a:pt x="0" y="71"/>
                  <a:pt x="0" y="89"/>
                </a:cubicBezTo>
                <a:cubicBezTo>
                  <a:pt x="0" y="461"/>
                  <a:pt x="0" y="461"/>
                  <a:pt x="0" y="461"/>
                </a:cubicBezTo>
                <a:cubicBezTo>
                  <a:pt x="0" y="487"/>
                  <a:pt x="17" y="496"/>
                  <a:pt x="36" y="496"/>
                </a:cubicBezTo>
                <a:cubicBezTo>
                  <a:pt x="318" y="496"/>
                  <a:pt x="318" y="496"/>
                  <a:pt x="318" y="496"/>
                </a:cubicBezTo>
                <a:cubicBezTo>
                  <a:pt x="336" y="496"/>
                  <a:pt x="355" y="487"/>
                  <a:pt x="355" y="461"/>
                </a:cubicBezTo>
                <a:cubicBezTo>
                  <a:pt x="355" y="89"/>
                  <a:pt x="355" y="89"/>
                  <a:pt x="355" y="89"/>
                </a:cubicBezTo>
                <a:cubicBezTo>
                  <a:pt x="355" y="71"/>
                  <a:pt x="336" y="54"/>
                  <a:pt x="318" y="54"/>
                </a:cubicBezTo>
                <a:close/>
                <a:moveTo>
                  <a:pt x="265" y="98"/>
                </a:moveTo>
                <a:lnTo>
                  <a:pt x="265" y="98"/>
                </a:lnTo>
                <a:cubicBezTo>
                  <a:pt x="292" y="54"/>
                  <a:pt x="292" y="54"/>
                  <a:pt x="292" y="54"/>
                </a:cubicBezTo>
                <a:cubicBezTo>
                  <a:pt x="230" y="54"/>
                  <a:pt x="230" y="54"/>
                  <a:pt x="230" y="54"/>
                </a:cubicBezTo>
                <a:cubicBezTo>
                  <a:pt x="212" y="0"/>
                  <a:pt x="212" y="0"/>
                  <a:pt x="212" y="0"/>
                </a:cubicBezTo>
                <a:cubicBezTo>
                  <a:pt x="133" y="0"/>
                  <a:pt x="133" y="0"/>
                  <a:pt x="133" y="0"/>
                </a:cubicBezTo>
                <a:cubicBezTo>
                  <a:pt x="115" y="54"/>
                  <a:pt x="115" y="54"/>
                  <a:pt x="115" y="54"/>
                </a:cubicBezTo>
                <a:cubicBezTo>
                  <a:pt x="61" y="54"/>
                  <a:pt x="61" y="54"/>
                  <a:pt x="61" y="54"/>
                </a:cubicBezTo>
                <a:cubicBezTo>
                  <a:pt x="89" y="98"/>
                  <a:pt x="89" y="98"/>
                  <a:pt x="89" y="98"/>
                </a:cubicBezTo>
                <a:lnTo>
                  <a:pt x="265" y="98"/>
                </a:lnTo>
                <a:close/>
              </a:path>
            </a:pathLst>
          </a:custGeom>
          <a:solidFill>
            <a:srgbClr val="002957"/>
          </a:solidFill>
          <a:ln>
            <a:noFill/>
          </a:ln>
        </p:spPr>
        <p:txBody>
          <a:bodyPr wrap="none" lIns="121899" tIns="60949" rIns="121899" bIns="60949" anchor="ctr"/>
          <a:lstStyle/>
          <a:p>
            <a:endParaRPr lang="nb-NO" sz="2400"/>
          </a:p>
        </p:txBody>
      </p:sp>
      <p:sp>
        <p:nvSpPr>
          <p:cNvPr id="99450" name="Freeform 149">
            <a:extLst>
              <a:ext uri="{FF2B5EF4-FFF2-40B4-BE49-F238E27FC236}">
                <a16:creationId xmlns:a16="http://schemas.microsoft.com/office/drawing/2014/main" id="{46D9FB85-D8D9-26D4-5D4E-F4859CB404AC}"/>
              </a:ext>
            </a:extLst>
          </p:cNvPr>
          <p:cNvSpPr>
            <a:spLocks noChangeArrowheads="1"/>
          </p:cNvSpPr>
          <p:nvPr/>
        </p:nvSpPr>
        <p:spPr bwMode="auto">
          <a:xfrm>
            <a:off x="7878234" y="5162551"/>
            <a:ext cx="230717" cy="311149"/>
          </a:xfrm>
          <a:custGeom>
            <a:avLst/>
            <a:gdLst>
              <a:gd name="T0" fmla="*/ 60213293 w 364"/>
              <a:gd name="T1" fmla="*/ 267434544 h 498"/>
              <a:gd name="T2" fmla="*/ 60213293 w 364"/>
              <a:gd name="T3" fmla="*/ 267434544 h 498"/>
              <a:gd name="T4" fmla="*/ 99976583 w 364"/>
              <a:gd name="T5" fmla="*/ 277484499 h 498"/>
              <a:gd name="T6" fmla="*/ 140876116 w 364"/>
              <a:gd name="T7" fmla="*/ 267434544 h 498"/>
              <a:gd name="T8" fmla="*/ 140876116 w 364"/>
              <a:gd name="T9" fmla="*/ 237843923 h 498"/>
              <a:gd name="T10" fmla="*/ 60213293 w 364"/>
              <a:gd name="T11" fmla="*/ 237843923 h 498"/>
              <a:gd name="T12" fmla="*/ 60213293 w 364"/>
              <a:gd name="T13" fmla="*/ 267434544 h 498"/>
              <a:gd name="T14" fmla="*/ 140876116 w 364"/>
              <a:gd name="T15" fmla="*/ 223327530 h 498"/>
              <a:gd name="T16" fmla="*/ 140876116 w 364"/>
              <a:gd name="T17" fmla="*/ 223327530 h 498"/>
              <a:gd name="T18" fmla="*/ 201089409 w 364"/>
              <a:gd name="T19" fmla="*/ 84306363 h 498"/>
              <a:gd name="T20" fmla="*/ 99976583 w 364"/>
              <a:gd name="T21" fmla="*/ 0 h 498"/>
              <a:gd name="T22" fmla="*/ 0 w 364"/>
              <a:gd name="T23" fmla="*/ 84306363 h 498"/>
              <a:gd name="T24" fmla="*/ 60213293 w 364"/>
              <a:gd name="T25" fmla="*/ 223327530 h 498"/>
              <a:gd name="T26" fmla="*/ 140876116 w 364"/>
              <a:gd name="T27" fmla="*/ 223327530 h 498"/>
              <a:gd name="T28" fmla="*/ 30106410 w 364"/>
              <a:gd name="T29" fmla="*/ 84306363 h 498"/>
              <a:gd name="T30" fmla="*/ 30106410 w 364"/>
              <a:gd name="T31" fmla="*/ 84306363 h 498"/>
              <a:gd name="T32" fmla="*/ 99976583 w 364"/>
              <a:gd name="T33" fmla="*/ 29591090 h 498"/>
              <a:gd name="T34" fmla="*/ 170982525 w 364"/>
              <a:gd name="T35" fmla="*/ 84306363 h 498"/>
              <a:gd name="T36" fmla="*/ 145988498 w 364"/>
              <a:gd name="T37" fmla="*/ 139021636 h 498"/>
              <a:gd name="T38" fmla="*/ 110201348 w 364"/>
              <a:gd name="T39" fmla="*/ 198203347 h 498"/>
              <a:gd name="T40" fmla="*/ 90319703 w 364"/>
              <a:gd name="T41" fmla="*/ 198203347 h 498"/>
              <a:gd name="T42" fmla="*/ 55100911 w 364"/>
              <a:gd name="T43" fmla="*/ 139021636 h 498"/>
              <a:gd name="T44" fmla="*/ 30106410 w 364"/>
              <a:gd name="T45" fmla="*/ 84306363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64" h="498">
                <a:moveTo>
                  <a:pt x="106" y="479"/>
                </a:moveTo>
                <a:lnTo>
                  <a:pt x="106" y="479"/>
                </a:lnTo>
                <a:cubicBezTo>
                  <a:pt x="123" y="488"/>
                  <a:pt x="150" y="497"/>
                  <a:pt x="176" y="497"/>
                </a:cubicBezTo>
                <a:cubicBezTo>
                  <a:pt x="203" y="497"/>
                  <a:pt x="229" y="488"/>
                  <a:pt x="248" y="479"/>
                </a:cubicBezTo>
                <a:cubicBezTo>
                  <a:pt x="248" y="426"/>
                  <a:pt x="248" y="426"/>
                  <a:pt x="248" y="426"/>
                </a:cubicBezTo>
                <a:cubicBezTo>
                  <a:pt x="106" y="426"/>
                  <a:pt x="106" y="426"/>
                  <a:pt x="106" y="426"/>
                </a:cubicBezTo>
                <a:lnTo>
                  <a:pt x="106" y="479"/>
                </a:lnTo>
                <a:close/>
                <a:moveTo>
                  <a:pt x="248" y="400"/>
                </a:moveTo>
                <a:lnTo>
                  <a:pt x="248" y="400"/>
                </a:lnTo>
                <a:cubicBezTo>
                  <a:pt x="248" y="293"/>
                  <a:pt x="363" y="258"/>
                  <a:pt x="354" y="151"/>
                </a:cubicBezTo>
                <a:cubicBezTo>
                  <a:pt x="345" y="80"/>
                  <a:pt x="301" y="0"/>
                  <a:pt x="176" y="0"/>
                </a:cubicBezTo>
                <a:cubicBezTo>
                  <a:pt x="53" y="0"/>
                  <a:pt x="9" y="80"/>
                  <a:pt x="0" y="151"/>
                </a:cubicBezTo>
                <a:cubicBezTo>
                  <a:pt x="0" y="258"/>
                  <a:pt x="106" y="293"/>
                  <a:pt x="106" y="400"/>
                </a:cubicBezTo>
                <a:lnTo>
                  <a:pt x="248" y="400"/>
                </a:lnTo>
                <a:close/>
                <a:moveTo>
                  <a:pt x="53" y="151"/>
                </a:moveTo>
                <a:lnTo>
                  <a:pt x="53" y="151"/>
                </a:lnTo>
                <a:cubicBezTo>
                  <a:pt x="62" y="89"/>
                  <a:pt x="106" y="53"/>
                  <a:pt x="176" y="53"/>
                </a:cubicBezTo>
                <a:cubicBezTo>
                  <a:pt x="248" y="53"/>
                  <a:pt x="292" y="89"/>
                  <a:pt x="301" y="151"/>
                </a:cubicBezTo>
                <a:cubicBezTo>
                  <a:pt x="301" y="187"/>
                  <a:pt x="283" y="213"/>
                  <a:pt x="257" y="249"/>
                </a:cubicBezTo>
                <a:cubicBezTo>
                  <a:pt x="229" y="275"/>
                  <a:pt x="213" y="311"/>
                  <a:pt x="194" y="355"/>
                </a:cubicBezTo>
                <a:cubicBezTo>
                  <a:pt x="159" y="355"/>
                  <a:pt x="159" y="355"/>
                  <a:pt x="159" y="355"/>
                </a:cubicBezTo>
                <a:cubicBezTo>
                  <a:pt x="141" y="311"/>
                  <a:pt x="123" y="275"/>
                  <a:pt x="97" y="249"/>
                </a:cubicBezTo>
                <a:cubicBezTo>
                  <a:pt x="70" y="213"/>
                  <a:pt x="53" y="187"/>
                  <a:pt x="53" y="151"/>
                </a:cubicBezTo>
                <a:close/>
              </a:path>
            </a:pathLst>
          </a:custGeom>
          <a:solidFill>
            <a:srgbClr val="002957"/>
          </a:solidFill>
          <a:ln>
            <a:noFill/>
          </a:ln>
        </p:spPr>
        <p:txBody>
          <a:bodyPr wrap="none" lIns="121899" tIns="60949" rIns="121899" bIns="60949" anchor="ctr"/>
          <a:lstStyle/>
          <a:p>
            <a:endParaRPr lang="nb-NO" sz="2400"/>
          </a:p>
        </p:txBody>
      </p:sp>
      <p:sp>
        <p:nvSpPr>
          <p:cNvPr id="99451" name="Freeform 151">
            <a:extLst>
              <a:ext uri="{FF2B5EF4-FFF2-40B4-BE49-F238E27FC236}">
                <a16:creationId xmlns:a16="http://schemas.microsoft.com/office/drawing/2014/main" id="{F8F5C822-22EF-7FBC-186E-54C795F33C63}"/>
              </a:ext>
            </a:extLst>
          </p:cNvPr>
          <p:cNvSpPr>
            <a:spLocks noChangeArrowheads="1"/>
          </p:cNvSpPr>
          <p:nvPr/>
        </p:nvSpPr>
        <p:spPr bwMode="auto">
          <a:xfrm>
            <a:off x="11561233" y="3373967"/>
            <a:ext cx="313267" cy="184151"/>
          </a:xfrm>
          <a:custGeom>
            <a:avLst/>
            <a:gdLst>
              <a:gd name="T0" fmla="*/ 70633300 w 497"/>
              <a:gd name="T1" fmla="*/ 122876682 h 293"/>
              <a:gd name="T2" fmla="*/ 70633300 w 497"/>
              <a:gd name="T3" fmla="*/ 122876682 h 293"/>
              <a:gd name="T4" fmla="*/ 70633300 w 497"/>
              <a:gd name="T5" fmla="*/ 53932569 h 293"/>
              <a:gd name="T6" fmla="*/ 100823136 w 497"/>
              <a:gd name="T7" fmla="*/ 53932569 h 293"/>
              <a:gd name="T8" fmla="*/ 50126996 w 497"/>
              <a:gd name="T9" fmla="*/ 0 h 293"/>
              <a:gd name="T10" fmla="*/ 0 w 497"/>
              <a:gd name="T11" fmla="*/ 53932569 h 293"/>
              <a:gd name="T12" fmla="*/ 30189837 w 497"/>
              <a:gd name="T13" fmla="*/ 53932569 h 293"/>
              <a:gd name="T14" fmla="*/ 30189837 w 497"/>
              <a:gd name="T15" fmla="*/ 137889164 h 293"/>
              <a:gd name="T16" fmla="*/ 55253572 w 497"/>
              <a:gd name="T17" fmla="*/ 162352978 h 293"/>
              <a:gd name="T18" fmla="*/ 181709588 w 497"/>
              <a:gd name="T19" fmla="*/ 162352978 h 293"/>
              <a:gd name="T20" fmla="*/ 145823556 w 497"/>
              <a:gd name="T21" fmla="*/ 122876682 h 293"/>
              <a:gd name="T22" fmla="*/ 70633300 w 497"/>
              <a:gd name="T23" fmla="*/ 122876682 h 293"/>
              <a:gd name="T24" fmla="*/ 252342888 w 497"/>
              <a:gd name="T25" fmla="*/ 108420877 h 293"/>
              <a:gd name="T26" fmla="*/ 252342888 w 497"/>
              <a:gd name="T27" fmla="*/ 108420877 h 293"/>
              <a:gd name="T28" fmla="*/ 252342888 w 497"/>
              <a:gd name="T29" fmla="*/ 24464282 h 293"/>
              <a:gd name="T30" fmla="*/ 227279153 w 497"/>
              <a:gd name="T31" fmla="*/ 0 h 293"/>
              <a:gd name="T32" fmla="*/ 100823136 w 497"/>
              <a:gd name="T33" fmla="*/ 0 h 293"/>
              <a:gd name="T34" fmla="*/ 136139549 w 497"/>
              <a:gd name="T35" fmla="*/ 33916082 h 293"/>
              <a:gd name="T36" fmla="*/ 211899425 w 497"/>
              <a:gd name="T37" fmla="*/ 33916082 h 293"/>
              <a:gd name="T38" fmla="*/ 211899425 w 497"/>
              <a:gd name="T39" fmla="*/ 108420877 h 293"/>
              <a:gd name="T40" fmla="*/ 181709588 w 497"/>
              <a:gd name="T41" fmla="*/ 108420877 h 293"/>
              <a:gd name="T42" fmla="*/ 231836109 w 497"/>
              <a:gd name="T43" fmla="*/ 162352978 h 293"/>
              <a:gd name="T44" fmla="*/ 282532724 w 497"/>
              <a:gd name="T45" fmla="*/ 108420877 h 293"/>
              <a:gd name="T46" fmla="*/ 252342888 w 497"/>
              <a:gd name="T47" fmla="*/ 108420877 h 29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97" h="293">
                <a:moveTo>
                  <a:pt x="124" y="221"/>
                </a:moveTo>
                <a:lnTo>
                  <a:pt x="124" y="221"/>
                </a:lnTo>
                <a:cubicBezTo>
                  <a:pt x="124" y="97"/>
                  <a:pt x="124" y="97"/>
                  <a:pt x="124" y="97"/>
                </a:cubicBezTo>
                <a:cubicBezTo>
                  <a:pt x="177" y="97"/>
                  <a:pt x="177" y="97"/>
                  <a:pt x="177" y="97"/>
                </a:cubicBezTo>
                <a:cubicBezTo>
                  <a:pt x="88" y="0"/>
                  <a:pt x="88" y="0"/>
                  <a:pt x="88" y="0"/>
                </a:cubicBezTo>
                <a:cubicBezTo>
                  <a:pt x="0" y="97"/>
                  <a:pt x="0" y="97"/>
                  <a:pt x="0" y="97"/>
                </a:cubicBezTo>
                <a:cubicBezTo>
                  <a:pt x="53" y="97"/>
                  <a:pt x="53" y="97"/>
                  <a:pt x="53" y="97"/>
                </a:cubicBezTo>
                <a:cubicBezTo>
                  <a:pt x="53" y="248"/>
                  <a:pt x="53" y="248"/>
                  <a:pt x="53" y="248"/>
                </a:cubicBezTo>
                <a:cubicBezTo>
                  <a:pt x="53" y="274"/>
                  <a:pt x="71" y="292"/>
                  <a:pt x="97" y="292"/>
                </a:cubicBezTo>
                <a:cubicBezTo>
                  <a:pt x="319" y="292"/>
                  <a:pt x="319" y="292"/>
                  <a:pt x="319" y="292"/>
                </a:cubicBezTo>
                <a:cubicBezTo>
                  <a:pt x="256" y="221"/>
                  <a:pt x="256" y="221"/>
                  <a:pt x="256" y="221"/>
                </a:cubicBezTo>
                <a:lnTo>
                  <a:pt x="124" y="221"/>
                </a:lnTo>
                <a:close/>
                <a:moveTo>
                  <a:pt x="443" y="195"/>
                </a:moveTo>
                <a:lnTo>
                  <a:pt x="443" y="195"/>
                </a:lnTo>
                <a:cubicBezTo>
                  <a:pt x="443" y="44"/>
                  <a:pt x="443" y="44"/>
                  <a:pt x="443" y="44"/>
                </a:cubicBezTo>
                <a:cubicBezTo>
                  <a:pt x="443" y="17"/>
                  <a:pt x="425" y="0"/>
                  <a:pt x="399" y="0"/>
                </a:cubicBezTo>
                <a:cubicBezTo>
                  <a:pt x="177" y="0"/>
                  <a:pt x="177" y="0"/>
                  <a:pt x="177" y="0"/>
                </a:cubicBezTo>
                <a:cubicBezTo>
                  <a:pt x="239" y="61"/>
                  <a:pt x="239" y="61"/>
                  <a:pt x="239" y="61"/>
                </a:cubicBezTo>
                <a:cubicBezTo>
                  <a:pt x="372" y="61"/>
                  <a:pt x="372" y="61"/>
                  <a:pt x="372" y="61"/>
                </a:cubicBezTo>
                <a:cubicBezTo>
                  <a:pt x="372" y="195"/>
                  <a:pt x="372" y="195"/>
                  <a:pt x="372" y="195"/>
                </a:cubicBezTo>
                <a:cubicBezTo>
                  <a:pt x="319" y="195"/>
                  <a:pt x="319" y="195"/>
                  <a:pt x="319" y="195"/>
                </a:cubicBezTo>
                <a:cubicBezTo>
                  <a:pt x="407" y="292"/>
                  <a:pt x="407" y="292"/>
                  <a:pt x="407" y="292"/>
                </a:cubicBezTo>
                <a:cubicBezTo>
                  <a:pt x="496" y="195"/>
                  <a:pt x="496" y="195"/>
                  <a:pt x="496" y="195"/>
                </a:cubicBezTo>
                <a:lnTo>
                  <a:pt x="443" y="195"/>
                </a:lnTo>
                <a:close/>
              </a:path>
            </a:pathLst>
          </a:custGeom>
          <a:solidFill>
            <a:srgbClr val="002957"/>
          </a:solidFill>
          <a:ln>
            <a:noFill/>
          </a:ln>
        </p:spPr>
        <p:txBody>
          <a:bodyPr wrap="none" lIns="121899" tIns="60949" rIns="121899" bIns="60949" anchor="ctr"/>
          <a:lstStyle/>
          <a:p>
            <a:endParaRPr lang="nb-NO" sz="2400"/>
          </a:p>
        </p:txBody>
      </p:sp>
      <p:sp>
        <p:nvSpPr>
          <p:cNvPr id="99452" name="Freeform 154">
            <a:extLst>
              <a:ext uri="{FF2B5EF4-FFF2-40B4-BE49-F238E27FC236}">
                <a16:creationId xmlns:a16="http://schemas.microsoft.com/office/drawing/2014/main" id="{623264DD-BB35-321A-CECA-12654EEFD006}"/>
              </a:ext>
            </a:extLst>
          </p:cNvPr>
          <p:cNvSpPr>
            <a:spLocks noChangeArrowheads="1"/>
          </p:cNvSpPr>
          <p:nvPr/>
        </p:nvSpPr>
        <p:spPr bwMode="auto">
          <a:xfrm>
            <a:off x="9127067" y="3287184"/>
            <a:ext cx="224367" cy="304800"/>
          </a:xfrm>
          <a:custGeom>
            <a:avLst/>
            <a:gdLst>
              <a:gd name="T0" fmla="*/ 199191722 w 355"/>
              <a:gd name="T1" fmla="*/ 73794888 h 487"/>
              <a:gd name="T2" fmla="*/ 199191722 w 355"/>
              <a:gd name="T3" fmla="*/ 73794888 h 487"/>
              <a:gd name="T4" fmla="*/ 66781233 w 355"/>
              <a:gd name="T5" fmla="*/ 9503990 h 487"/>
              <a:gd name="T6" fmla="*/ 5181508 w 355"/>
              <a:gd name="T7" fmla="*/ 29629783 h 487"/>
              <a:gd name="T8" fmla="*/ 0 w 355"/>
              <a:gd name="T9" fmla="*/ 44165104 h 487"/>
              <a:gd name="T10" fmla="*/ 5181508 w 355"/>
              <a:gd name="T11" fmla="*/ 192873162 h 487"/>
              <a:gd name="T12" fmla="*/ 10362539 w 355"/>
              <a:gd name="T13" fmla="*/ 202935824 h 487"/>
              <a:gd name="T14" fmla="*/ 127805446 w 355"/>
              <a:gd name="T15" fmla="*/ 271699381 h 487"/>
              <a:gd name="T16" fmla="*/ 132986477 w 355"/>
              <a:gd name="T17" fmla="*/ 271699381 h 487"/>
              <a:gd name="T18" fmla="*/ 138167985 w 355"/>
              <a:gd name="T19" fmla="*/ 271699381 h 487"/>
              <a:gd name="T20" fmla="*/ 142773505 w 355"/>
              <a:gd name="T21" fmla="*/ 267227191 h 487"/>
              <a:gd name="T22" fmla="*/ 142773505 w 355"/>
              <a:gd name="T23" fmla="*/ 113487803 h 487"/>
              <a:gd name="T24" fmla="*/ 138167985 w 355"/>
              <a:gd name="T25" fmla="*/ 103424671 h 487"/>
              <a:gd name="T26" fmla="*/ 25330599 w 355"/>
              <a:gd name="T27" fmla="*/ 39133774 h 487"/>
              <a:gd name="T28" fmla="*/ 40874646 w 355"/>
              <a:gd name="T29" fmla="*/ 29629783 h 487"/>
              <a:gd name="T30" fmla="*/ 61599724 w 355"/>
              <a:gd name="T31" fmla="*/ 24598453 h 487"/>
              <a:gd name="T32" fmla="*/ 173285612 w 355"/>
              <a:gd name="T33" fmla="*/ 83858019 h 487"/>
              <a:gd name="T34" fmla="*/ 178466643 w 355"/>
              <a:gd name="T35" fmla="*/ 88889350 h 487"/>
              <a:gd name="T36" fmla="*/ 178466643 w 355"/>
              <a:gd name="T37" fmla="*/ 237597408 h 487"/>
              <a:gd name="T38" fmla="*/ 188829182 w 355"/>
              <a:gd name="T39" fmla="*/ 247101398 h 487"/>
              <a:gd name="T40" fmla="*/ 203797718 w 355"/>
              <a:gd name="T41" fmla="*/ 237597408 h 487"/>
              <a:gd name="T42" fmla="*/ 203797718 w 355"/>
              <a:gd name="T43" fmla="*/ 78826219 h 487"/>
              <a:gd name="T44" fmla="*/ 199191722 w 355"/>
              <a:gd name="T45" fmla="*/ 73794888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rgbClr val="002957"/>
          </a:solidFill>
          <a:ln>
            <a:noFill/>
          </a:ln>
        </p:spPr>
        <p:txBody>
          <a:bodyPr wrap="none" lIns="121899" tIns="60949" rIns="121899" bIns="60949" anchor="ctr"/>
          <a:lstStyle/>
          <a:p>
            <a:endParaRPr lang="nb-NO" sz="2400"/>
          </a:p>
        </p:txBody>
      </p:sp>
      <p:sp>
        <p:nvSpPr>
          <p:cNvPr id="99453" name="Freeform 155">
            <a:extLst>
              <a:ext uri="{FF2B5EF4-FFF2-40B4-BE49-F238E27FC236}">
                <a16:creationId xmlns:a16="http://schemas.microsoft.com/office/drawing/2014/main" id="{25B40B3C-9E62-CD81-AC2A-53F4E2AFB671}"/>
              </a:ext>
            </a:extLst>
          </p:cNvPr>
          <p:cNvSpPr>
            <a:spLocks noChangeArrowheads="1"/>
          </p:cNvSpPr>
          <p:nvPr/>
        </p:nvSpPr>
        <p:spPr bwMode="auto">
          <a:xfrm>
            <a:off x="10960100" y="4542367"/>
            <a:ext cx="289984" cy="313267"/>
          </a:xfrm>
          <a:custGeom>
            <a:avLst/>
            <a:gdLst>
              <a:gd name="T0" fmla="*/ 44546152 w 461"/>
              <a:gd name="T1" fmla="*/ 5126576 h 497"/>
              <a:gd name="T2" fmla="*/ 44546152 w 461"/>
              <a:gd name="T3" fmla="*/ 5126576 h 497"/>
              <a:gd name="T4" fmla="*/ 40034910 w 461"/>
              <a:gd name="T5" fmla="*/ 5126576 h 497"/>
              <a:gd name="T6" fmla="*/ 0 w 461"/>
              <a:gd name="T7" fmla="*/ 111076288 h 497"/>
              <a:gd name="T8" fmla="*/ 44546152 w 461"/>
              <a:gd name="T9" fmla="*/ 156076708 h 497"/>
              <a:gd name="T10" fmla="*/ 89655737 w 461"/>
              <a:gd name="T11" fmla="*/ 111076288 h 497"/>
              <a:gd name="T12" fmla="*/ 44546152 w 461"/>
              <a:gd name="T13" fmla="*/ 5126576 h 497"/>
              <a:gd name="T14" fmla="*/ 219910289 w 461"/>
              <a:gd name="T15" fmla="*/ 5126576 h 497"/>
              <a:gd name="T16" fmla="*/ 219910289 w 461"/>
              <a:gd name="T17" fmla="*/ 5126576 h 497"/>
              <a:gd name="T18" fmla="*/ 214835614 w 461"/>
              <a:gd name="T19" fmla="*/ 5126576 h 497"/>
              <a:gd name="T20" fmla="*/ 169725557 w 461"/>
              <a:gd name="T21" fmla="*/ 111076288 h 497"/>
              <a:gd name="T22" fmla="*/ 214835614 w 461"/>
              <a:gd name="T23" fmla="*/ 156076708 h 497"/>
              <a:gd name="T24" fmla="*/ 259381294 w 461"/>
              <a:gd name="T25" fmla="*/ 111076288 h 497"/>
              <a:gd name="T26" fmla="*/ 219910289 w 461"/>
              <a:gd name="T27" fmla="*/ 5126576 h 497"/>
              <a:gd name="T28" fmla="*/ 129690647 w 461"/>
              <a:gd name="T29" fmla="*/ 125886397 h 497"/>
              <a:gd name="T30" fmla="*/ 129690647 w 461"/>
              <a:gd name="T31" fmla="*/ 125886397 h 497"/>
              <a:gd name="T32" fmla="*/ 84581062 w 461"/>
              <a:gd name="T33" fmla="*/ 237532779 h 497"/>
              <a:gd name="T34" fmla="*/ 129690647 w 461"/>
              <a:gd name="T35" fmla="*/ 282532724 h 497"/>
              <a:gd name="T36" fmla="*/ 174800232 w 461"/>
              <a:gd name="T37" fmla="*/ 237532779 h 497"/>
              <a:gd name="T38" fmla="*/ 129690647 w 461"/>
              <a:gd name="T39" fmla="*/ 125886397 h 4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61" h="497">
                <a:moveTo>
                  <a:pt x="79" y="9"/>
                </a:moveTo>
                <a:lnTo>
                  <a:pt x="79" y="9"/>
                </a:lnTo>
                <a:cubicBezTo>
                  <a:pt x="79" y="0"/>
                  <a:pt x="71" y="0"/>
                  <a:pt x="71" y="9"/>
                </a:cubicBezTo>
                <a:cubicBezTo>
                  <a:pt x="62" y="107"/>
                  <a:pt x="0" y="124"/>
                  <a:pt x="0" y="195"/>
                </a:cubicBezTo>
                <a:cubicBezTo>
                  <a:pt x="0" y="239"/>
                  <a:pt x="35" y="274"/>
                  <a:pt x="79" y="274"/>
                </a:cubicBezTo>
                <a:cubicBezTo>
                  <a:pt x="124" y="274"/>
                  <a:pt x="159" y="239"/>
                  <a:pt x="159" y="195"/>
                </a:cubicBezTo>
                <a:cubicBezTo>
                  <a:pt x="159" y="124"/>
                  <a:pt x="88" y="107"/>
                  <a:pt x="79" y="9"/>
                </a:cubicBezTo>
                <a:close/>
                <a:moveTo>
                  <a:pt x="390" y="9"/>
                </a:moveTo>
                <a:lnTo>
                  <a:pt x="390" y="9"/>
                </a:lnTo>
                <a:cubicBezTo>
                  <a:pt x="390" y="0"/>
                  <a:pt x="381" y="0"/>
                  <a:pt x="381" y="9"/>
                </a:cubicBezTo>
                <a:cubicBezTo>
                  <a:pt x="363" y="107"/>
                  <a:pt x="301" y="124"/>
                  <a:pt x="301" y="195"/>
                </a:cubicBezTo>
                <a:cubicBezTo>
                  <a:pt x="301" y="239"/>
                  <a:pt x="336" y="274"/>
                  <a:pt x="381" y="274"/>
                </a:cubicBezTo>
                <a:cubicBezTo>
                  <a:pt x="425" y="274"/>
                  <a:pt x="460" y="239"/>
                  <a:pt x="460" y="195"/>
                </a:cubicBezTo>
                <a:cubicBezTo>
                  <a:pt x="460" y="124"/>
                  <a:pt x="398" y="107"/>
                  <a:pt x="390" y="9"/>
                </a:cubicBezTo>
                <a:close/>
                <a:moveTo>
                  <a:pt x="230" y="221"/>
                </a:moveTo>
                <a:lnTo>
                  <a:pt x="230" y="221"/>
                </a:lnTo>
                <a:cubicBezTo>
                  <a:pt x="212" y="328"/>
                  <a:pt x="150" y="345"/>
                  <a:pt x="150" y="417"/>
                </a:cubicBezTo>
                <a:cubicBezTo>
                  <a:pt x="150" y="461"/>
                  <a:pt x="185" y="496"/>
                  <a:pt x="230" y="496"/>
                </a:cubicBezTo>
                <a:cubicBezTo>
                  <a:pt x="275" y="496"/>
                  <a:pt x="310" y="461"/>
                  <a:pt x="310" y="417"/>
                </a:cubicBezTo>
                <a:cubicBezTo>
                  <a:pt x="310" y="345"/>
                  <a:pt x="247" y="328"/>
                  <a:pt x="230" y="221"/>
                </a:cubicBezTo>
                <a:close/>
              </a:path>
            </a:pathLst>
          </a:custGeom>
          <a:solidFill>
            <a:srgbClr val="002957"/>
          </a:solidFill>
          <a:ln>
            <a:noFill/>
          </a:ln>
        </p:spPr>
        <p:txBody>
          <a:bodyPr wrap="none" lIns="121899" tIns="60949" rIns="121899" bIns="60949" anchor="ctr"/>
          <a:lstStyle/>
          <a:p>
            <a:endParaRPr lang="nb-NO" sz="2400"/>
          </a:p>
        </p:txBody>
      </p:sp>
      <p:sp>
        <p:nvSpPr>
          <p:cNvPr id="99454" name="Freeform 156">
            <a:extLst>
              <a:ext uri="{FF2B5EF4-FFF2-40B4-BE49-F238E27FC236}">
                <a16:creationId xmlns:a16="http://schemas.microsoft.com/office/drawing/2014/main" id="{B6E96D31-3436-FDA9-54EF-8F9553FF557A}"/>
              </a:ext>
            </a:extLst>
          </p:cNvPr>
          <p:cNvSpPr>
            <a:spLocks noChangeArrowheads="1"/>
          </p:cNvSpPr>
          <p:nvPr/>
        </p:nvSpPr>
        <p:spPr bwMode="auto">
          <a:xfrm>
            <a:off x="10397067" y="4542367"/>
            <a:ext cx="165100" cy="313267"/>
          </a:xfrm>
          <a:custGeom>
            <a:avLst/>
            <a:gdLst>
              <a:gd name="T0" fmla="*/ 105900108 w 266"/>
              <a:gd name="T1" fmla="*/ 141266125 h 497"/>
              <a:gd name="T2" fmla="*/ 105900108 w 266"/>
              <a:gd name="T3" fmla="*/ 141266125 h 497"/>
              <a:gd name="T4" fmla="*/ 105900108 w 266"/>
              <a:gd name="T5" fmla="*/ 14810109 h 497"/>
              <a:gd name="T6" fmla="*/ 91707478 w 266"/>
              <a:gd name="T7" fmla="*/ 0 h 497"/>
              <a:gd name="T8" fmla="*/ 48037095 w 266"/>
              <a:gd name="T9" fmla="*/ 0 h 497"/>
              <a:gd name="T10" fmla="*/ 38757191 w 266"/>
              <a:gd name="T11" fmla="*/ 14810109 h 497"/>
              <a:gd name="T12" fmla="*/ 38757191 w 266"/>
              <a:gd name="T13" fmla="*/ 141266125 h 497"/>
              <a:gd name="T14" fmla="*/ 0 w 266"/>
              <a:gd name="T15" fmla="*/ 207342468 h 497"/>
              <a:gd name="T16" fmla="*/ 72055643 w 266"/>
              <a:gd name="T17" fmla="*/ 282532724 h 497"/>
              <a:gd name="T18" fmla="*/ 144657300 w 266"/>
              <a:gd name="T19" fmla="*/ 207342468 h 497"/>
              <a:gd name="T20" fmla="*/ 105900108 w 266"/>
              <a:gd name="T21" fmla="*/ 141266125 h 497"/>
              <a:gd name="T22" fmla="*/ 72055643 w 266"/>
              <a:gd name="T23" fmla="*/ 257469464 h 497"/>
              <a:gd name="T24" fmla="*/ 72055643 w 266"/>
              <a:gd name="T25" fmla="*/ 257469464 h 497"/>
              <a:gd name="T26" fmla="*/ 24018548 w 266"/>
              <a:gd name="T27" fmla="*/ 207342468 h 497"/>
              <a:gd name="T28" fmla="*/ 57863013 w 266"/>
              <a:gd name="T29" fmla="*/ 161203284 h 497"/>
              <a:gd name="T30" fmla="*/ 57863013 w 266"/>
              <a:gd name="T31" fmla="*/ 55823191 h 497"/>
              <a:gd name="T32" fmla="*/ 86794287 w 266"/>
              <a:gd name="T33" fmla="*/ 55823191 h 497"/>
              <a:gd name="T34" fmla="*/ 86794287 w 266"/>
              <a:gd name="T35" fmla="*/ 161203284 h 497"/>
              <a:gd name="T36" fmla="*/ 115726025 w 266"/>
              <a:gd name="T37" fmla="*/ 207342468 h 497"/>
              <a:gd name="T38" fmla="*/ 72055643 w 266"/>
              <a:gd name="T39" fmla="*/ 257469464 h 4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66" h="497">
                <a:moveTo>
                  <a:pt x="194" y="248"/>
                </a:moveTo>
                <a:lnTo>
                  <a:pt x="194" y="248"/>
                </a:lnTo>
                <a:cubicBezTo>
                  <a:pt x="194" y="26"/>
                  <a:pt x="194" y="26"/>
                  <a:pt x="194" y="26"/>
                </a:cubicBezTo>
                <a:cubicBezTo>
                  <a:pt x="194" y="17"/>
                  <a:pt x="185" y="0"/>
                  <a:pt x="168" y="0"/>
                </a:cubicBezTo>
                <a:cubicBezTo>
                  <a:pt x="88" y="0"/>
                  <a:pt x="88" y="0"/>
                  <a:pt x="88" y="0"/>
                </a:cubicBezTo>
                <a:cubicBezTo>
                  <a:pt x="71" y="0"/>
                  <a:pt x="71" y="17"/>
                  <a:pt x="71" y="26"/>
                </a:cubicBezTo>
                <a:cubicBezTo>
                  <a:pt x="71" y="248"/>
                  <a:pt x="71" y="248"/>
                  <a:pt x="71" y="248"/>
                </a:cubicBezTo>
                <a:cubicBezTo>
                  <a:pt x="26" y="266"/>
                  <a:pt x="0" y="310"/>
                  <a:pt x="0" y="364"/>
                </a:cubicBezTo>
                <a:cubicBezTo>
                  <a:pt x="0" y="443"/>
                  <a:pt x="62" y="496"/>
                  <a:pt x="132" y="496"/>
                </a:cubicBezTo>
                <a:cubicBezTo>
                  <a:pt x="204" y="496"/>
                  <a:pt x="265" y="443"/>
                  <a:pt x="265" y="364"/>
                </a:cubicBezTo>
                <a:cubicBezTo>
                  <a:pt x="265" y="310"/>
                  <a:pt x="239" y="266"/>
                  <a:pt x="194" y="248"/>
                </a:cubicBezTo>
                <a:close/>
                <a:moveTo>
                  <a:pt x="132" y="452"/>
                </a:moveTo>
                <a:lnTo>
                  <a:pt x="132" y="452"/>
                </a:lnTo>
                <a:cubicBezTo>
                  <a:pt x="88" y="452"/>
                  <a:pt x="44" y="408"/>
                  <a:pt x="44" y="364"/>
                </a:cubicBezTo>
                <a:cubicBezTo>
                  <a:pt x="44" y="328"/>
                  <a:pt x="71" y="292"/>
                  <a:pt x="106" y="283"/>
                </a:cubicBezTo>
                <a:cubicBezTo>
                  <a:pt x="106" y="98"/>
                  <a:pt x="106" y="98"/>
                  <a:pt x="106" y="98"/>
                </a:cubicBezTo>
                <a:cubicBezTo>
                  <a:pt x="159" y="98"/>
                  <a:pt x="159" y="98"/>
                  <a:pt x="159" y="98"/>
                </a:cubicBezTo>
                <a:cubicBezTo>
                  <a:pt x="159" y="283"/>
                  <a:pt x="159" y="283"/>
                  <a:pt x="159" y="283"/>
                </a:cubicBezTo>
                <a:cubicBezTo>
                  <a:pt x="194" y="292"/>
                  <a:pt x="212" y="328"/>
                  <a:pt x="212" y="364"/>
                </a:cubicBezTo>
                <a:cubicBezTo>
                  <a:pt x="212" y="408"/>
                  <a:pt x="177" y="452"/>
                  <a:pt x="132" y="452"/>
                </a:cubicBezTo>
                <a:close/>
              </a:path>
            </a:pathLst>
          </a:custGeom>
          <a:solidFill>
            <a:srgbClr val="002957"/>
          </a:solidFill>
          <a:ln>
            <a:noFill/>
          </a:ln>
        </p:spPr>
        <p:txBody>
          <a:bodyPr wrap="none" lIns="121899" tIns="60949" rIns="121899" bIns="60949" anchor="ctr"/>
          <a:lstStyle/>
          <a:p>
            <a:endParaRPr lang="nb-NO" sz="2400"/>
          </a:p>
        </p:txBody>
      </p:sp>
      <p:sp>
        <p:nvSpPr>
          <p:cNvPr id="99455" name="Freeform 158">
            <a:extLst>
              <a:ext uri="{FF2B5EF4-FFF2-40B4-BE49-F238E27FC236}">
                <a16:creationId xmlns:a16="http://schemas.microsoft.com/office/drawing/2014/main" id="{B12D73EB-59CD-4EB0-6677-A5406FC86ABC}"/>
              </a:ext>
            </a:extLst>
          </p:cNvPr>
          <p:cNvSpPr>
            <a:spLocks noChangeArrowheads="1"/>
          </p:cNvSpPr>
          <p:nvPr/>
        </p:nvSpPr>
        <p:spPr bwMode="auto">
          <a:xfrm>
            <a:off x="9683751" y="1515534"/>
            <a:ext cx="315383" cy="148167"/>
          </a:xfrm>
          <a:custGeom>
            <a:avLst/>
            <a:gdLst>
              <a:gd name="T0" fmla="*/ 216456381 w 497"/>
              <a:gd name="T1" fmla="*/ 0 h 232"/>
              <a:gd name="T2" fmla="*/ 216456381 w 497"/>
              <a:gd name="T3" fmla="*/ 0 h 232"/>
              <a:gd name="T4" fmla="*/ 151519751 w 497"/>
              <a:gd name="T5" fmla="*/ 65867384 h 232"/>
              <a:gd name="T6" fmla="*/ 161203284 w 497"/>
              <a:gd name="T7" fmla="*/ 106533227 h 232"/>
              <a:gd name="T8" fmla="*/ 115633245 w 497"/>
              <a:gd name="T9" fmla="*/ 106533227 h 232"/>
              <a:gd name="T10" fmla="*/ 131012973 w 497"/>
              <a:gd name="T11" fmla="*/ 65867384 h 232"/>
              <a:gd name="T12" fmla="*/ 64937104 w 497"/>
              <a:gd name="T13" fmla="*/ 0 h 232"/>
              <a:gd name="T14" fmla="*/ 0 w 497"/>
              <a:gd name="T15" fmla="*/ 65867384 h 232"/>
              <a:gd name="T16" fmla="*/ 64937104 w 497"/>
              <a:gd name="T17" fmla="*/ 132307380 h 232"/>
              <a:gd name="T18" fmla="*/ 216456381 w 497"/>
              <a:gd name="T19" fmla="*/ 132307380 h 232"/>
              <a:gd name="T20" fmla="*/ 282532724 w 497"/>
              <a:gd name="T21" fmla="*/ 65867384 h 232"/>
              <a:gd name="T22" fmla="*/ 216456381 w 497"/>
              <a:gd name="T23" fmla="*/ 0 h 232"/>
              <a:gd name="T24" fmla="*/ 30189837 w 497"/>
              <a:gd name="T25" fmla="*/ 65867384 h 232"/>
              <a:gd name="T26" fmla="*/ 30189837 w 497"/>
              <a:gd name="T27" fmla="*/ 65867384 h 232"/>
              <a:gd name="T28" fmla="*/ 64937104 w 497"/>
              <a:gd name="T29" fmla="*/ 30355992 h 232"/>
              <a:gd name="T30" fmla="*/ 100823136 w 497"/>
              <a:gd name="T31" fmla="*/ 65867384 h 232"/>
              <a:gd name="T32" fmla="*/ 64937104 w 497"/>
              <a:gd name="T33" fmla="*/ 106533227 h 232"/>
              <a:gd name="T34" fmla="*/ 30189837 w 497"/>
              <a:gd name="T35" fmla="*/ 65867384 h 232"/>
              <a:gd name="T36" fmla="*/ 216456381 w 497"/>
              <a:gd name="T37" fmla="*/ 106533227 h 232"/>
              <a:gd name="T38" fmla="*/ 216456381 w 497"/>
              <a:gd name="T39" fmla="*/ 106533227 h 232"/>
              <a:gd name="T40" fmla="*/ 181709588 w 497"/>
              <a:gd name="T41" fmla="*/ 65867384 h 232"/>
              <a:gd name="T42" fmla="*/ 216456381 w 497"/>
              <a:gd name="T43" fmla="*/ 30355992 h 232"/>
              <a:gd name="T44" fmla="*/ 251773268 w 497"/>
              <a:gd name="T45" fmla="*/ 65867384 h 232"/>
              <a:gd name="T46" fmla="*/ 216456381 w 497"/>
              <a:gd name="T47" fmla="*/ 106533227 h 2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97" h="232">
                <a:moveTo>
                  <a:pt x="380" y="0"/>
                </a:moveTo>
                <a:lnTo>
                  <a:pt x="380" y="0"/>
                </a:lnTo>
                <a:cubicBezTo>
                  <a:pt x="319" y="0"/>
                  <a:pt x="266" y="53"/>
                  <a:pt x="266" y="115"/>
                </a:cubicBezTo>
                <a:cubicBezTo>
                  <a:pt x="266" y="141"/>
                  <a:pt x="274" y="168"/>
                  <a:pt x="283" y="186"/>
                </a:cubicBezTo>
                <a:cubicBezTo>
                  <a:pt x="203" y="186"/>
                  <a:pt x="203" y="186"/>
                  <a:pt x="203" y="186"/>
                </a:cubicBezTo>
                <a:cubicBezTo>
                  <a:pt x="221" y="168"/>
                  <a:pt x="230" y="141"/>
                  <a:pt x="230" y="115"/>
                </a:cubicBezTo>
                <a:cubicBezTo>
                  <a:pt x="230" y="53"/>
                  <a:pt x="177" y="0"/>
                  <a:pt x="114" y="0"/>
                </a:cubicBezTo>
                <a:cubicBezTo>
                  <a:pt x="53" y="0"/>
                  <a:pt x="0" y="53"/>
                  <a:pt x="0" y="115"/>
                </a:cubicBezTo>
                <a:cubicBezTo>
                  <a:pt x="0" y="177"/>
                  <a:pt x="53" y="231"/>
                  <a:pt x="114" y="231"/>
                </a:cubicBezTo>
                <a:cubicBezTo>
                  <a:pt x="380" y="231"/>
                  <a:pt x="380" y="231"/>
                  <a:pt x="380" y="231"/>
                </a:cubicBezTo>
                <a:cubicBezTo>
                  <a:pt x="442" y="231"/>
                  <a:pt x="496" y="177"/>
                  <a:pt x="496" y="115"/>
                </a:cubicBezTo>
                <a:cubicBezTo>
                  <a:pt x="496" y="53"/>
                  <a:pt x="442" y="0"/>
                  <a:pt x="380" y="0"/>
                </a:cubicBezTo>
                <a:close/>
                <a:moveTo>
                  <a:pt x="53" y="115"/>
                </a:moveTo>
                <a:lnTo>
                  <a:pt x="53" y="115"/>
                </a:lnTo>
                <a:cubicBezTo>
                  <a:pt x="53" y="80"/>
                  <a:pt x="79" y="53"/>
                  <a:pt x="114" y="53"/>
                </a:cubicBezTo>
                <a:cubicBezTo>
                  <a:pt x="150" y="53"/>
                  <a:pt x="177" y="80"/>
                  <a:pt x="177" y="115"/>
                </a:cubicBezTo>
                <a:cubicBezTo>
                  <a:pt x="177" y="150"/>
                  <a:pt x="150" y="186"/>
                  <a:pt x="114" y="186"/>
                </a:cubicBezTo>
                <a:cubicBezTo>
                  <a:pt x="79" y="186"/>
                  <a:pt x="53" y="150"/>
                  <a:pt x="53" y="115"/>
                </a:cubicBezTo>
                <a:close/>
                <a:moveTo>
                  <a:pt x="380" y="186"/>
                </a:moveTo>
                <a:lnTo>
                  <a:pt x="380" y="186"/>
                </a:lnTo>
                <a:cubicBezTo>
                  <a:pt x="345" y="186"/>
                  <a:pt x="319" y="150"/>
                  <a:pt x="319" y="115"/>
                </a:cubicBezTo>
                <a:cubicBezTo>
                  <a:pt x="319" y="80"/>
                  <a:pt x="345" y="53"/>
                  <a:pt x="380" y="53"/>
                </a:cubicBezTo>
                <a:cubicBezTo>
                  <a:pt x="416" y="53"/>
                  <a:pt x="442" y="80"/>
                  <a:pt x="442" y="115"/>
                </a:cubicBezTo>
                <a:cubicBezTo>
                  <a:pt x="442" y="150"/>
                  <a:pt x="416" y="186"/>
                  <a:pt x="380" y="186"/>
                </a:cubicBezTo>
                <a:close/>
              </a:path>
            </a:pathLst>
          </a:custGeom>
          <a:solidFill>
            <a:srgbClr val="002957"/>
          </a:solidFill>
          <a:ln>
            <a:noFill/>
          </a:ln>
        </p:spPr>
        <p:txBody>
          <a:bodyPr wrap="none" lIns="121899" tIns="60949" rIns="121899" bIns="60949" anchor="ctr"/>
          <a:lstStyle/>
          <a:p>
            <a:endParaRPr lang="nb-NO" sz="2400"/>
          </a:p>
        </p:txBody>
      </p:sp>
      <p:sp>
        <p:nvSpPr>
          <p:cNvPr id="99456" name="Freeform 159">
            <a:extLst>
              <a:ext uri="{FF2B5EF4-FFF2-40B4-BE49-F238E27FC236}">
                <a16:creationId xmlns:a16="http://schemas.microsoft.com/office/drawing/2014/main" id="{038C2DA0-C6B6-BA7C-5242-86E77F4A061A}"/>
              </a:ext>
            </a:extLst>
          </p:cNvPr>
          <p:cNvSpPr>
            <a:spLocks noChangeArrowheads="1"/>
          </p:cNvSpPr>
          <p:nvPr/>
        </p:nvSpPr>
        <p:spPr bwMode="auto">
          <a:xfrm>
            <a:off x="11561233" y="2732618"/>
            <a:ext cx="313267" cy="215900"/>
          </a:xfrm>
          <a:custGeom>
            <a:avLst/>
            <a:gdLst>
              <a:gd name="T0" fmla="*/ 252342888 w 497"/>
              <a:gd name="T1" fmla="*/ 0 h 346"/>
              <a:gd name="T2" fmla="*/ 252342888 w 497"/>
              <a:gd name="T3" fmla="*/ 0 h 346"/>
              <a:gd name="T4" fmla="*/ 120759821 w 497"/>
              <a:gd name="T5" fmla="*/ 0 h 346"/>
              <a:gd name="T6" fmla="*/ 100823136 w 497"/>
              <a:gd name="T7" fmla="*/ 4461476 h 346"/>
              <a:gd name="T8" fmla="*/ 5126576 w 497"/>
              <a:gd name="T9" fmla="*/ 88668721 h 346"/>
              <a:gd name="T10" fmla="*/ 5126576 w 497"/>
              <a:gd name="T11" fmla="*/ 103725674 h 346"/>
              <a:gd name="T12" fmla="*/ 100823136 w 497"/>
              <a:gd name="T13" fmla="*/ 182356427 h 346"/>
              <a:gd name="T14" fmla="*/ 120759821 w 497"/>
              <a:gd name="T15" fmla="*/ 192394395 h 346"/>
              <a:gd name="T16" fmla="*/ 252342888 w 497"/>
              <a:gd name="T17" fmla="*/ 192394395 h 346"/>
              <a:gd name="T18" fmla="*/ 282532724 w 497"/>
              <a:gd name="T19" fmla="*/ 162837998 h 346"/>
              <a:gd name="T20" fmla="*/ 282532724 w 497"/>
              <a:gd name="T21" fmla="*/ 24537413 h 346"/>
              <a:gd name="T22" fmla="*/ 252342888 w 497"/>
              <a:gd name="T23" fmla="*/ 0 h 346"/>
              <a:gd name="T24" fmla="*/ 211899425 w 497"/>
              <a:gd name="T25" fmla="*/ 152800030 h 346"/>
              <a:gd name="T26" fmla="*/ 211899425 w 497"/>
              <a:gd name="T27" fmla="*/ 152800030 h 346"/>
              <a:gd name="T28" fmla="*/ 176013392 w 497"/>
              <a:gd name="T29" fmla="*/ 113763642 h 346"/>
              <a:gd name="T30" fmla="*/ 141266125 w 497"/>
              <a:gd name="T31" fmla="*/ 152800030 h 346"/>
              <a:gd name="T32" fmla="*/ 120759821 w 497"/>
              <a:gd name="T33" fmla="*/ 128262617 h 346"/>
              <a:gd name="T34" fmla="*/ 156076708 w 497"/>
              <a:gd name="T35" fmla="*/ 93687705 h 346"/>
              <a:gd name="T36" fmla="*/ 120759821 w 497"/>
              <a:gd name="T37" fmla="*/ 59112324 h 346"/>
              <a:gd name="T38" fmla="*/ 141266125 w 497"/>
              <a:gd name="T39" fmla="*/ 39036388 h 346"/>
              <a:gd name="T40" fmla="*/ 176013392 w 497"/>
              <a:gd name="T41" fmla="*/ 74169277 h 346"/>
              <a:gd name="T42" fmla="*/ 211899425 w 497"/>
              <a:gd name="T43" fmla="*/ 39036388 h 346"/>
              <a:gd name="T44" fmla="*/ 236963160 w 497"/>
              <a:gd name="T45" fmla="*/ 59112324 h 346"/>
              <a:gd name="T46" fmla="*/ 197089316 w 497"/>
              <a:gd name="T47" fmla="*/ 93687705 h 346"/>
              <a:gd name="T48" fmla="*/ 236963160 w 497"/>
              <a:gd name="T49" fmla="*/ 128262617 h 346"/>
              <a:gd name="T50" fmla="*/ 211899425 w 497"/>
              <a:gd name="T51" fmla="*/ 152800030 h 3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97" h="346">
                <a:moveTo>
                  <a:pt x="443" y="0"/>
                </a:moveTo>
                <a:lnTo>
                  <a:pt x="443" y="0"/>
                </a:lnTo>
                <a:cubicBezTo>
                  <a:pt x="212" y="0"/>
                  <a:pt x="212" y="0"/>
                  <a:pt x="212" y="0"/>
                </a:cubicBezTo>
                <a:cubicBezTo>
                  <a:pt x="195" y="0"/>
                  <a:pt x="186" y="0"/>
                  <a:pt x="177" y="8"/>
                </a:cubicBezTo>
                <a:cubicBezTo>
                  <a:pt x="9" y="159"/>
                  <a:pt x="9" y="159"/>
                  <a:pt x="9" y="159"/>
                </a:cubicBezTo>
                <a:cubicBezTo>
                  <a:pt x="0" y="168"/>
                  <a:pt x="0" y="177"/>
                  <a:pt x="9" y="186"/>
                </a:cubicBezTo>
                <a:cubicBezTo>
                  <a:pt x="177" y="327"/>
                  <a:pt x="177" y="327"/>
                  <a:pt x="177" y="327"/>
                </a:cubicBezTo>
                <a:cubicBezTo>
                  <a:pt x="186" y="336"/>
                  <a:pt x="195" y="345"/>
                  <a:pt x="212" y="345"/>
                </a:cubicBezTo>
                <a:cubicBezTo>
                  <a:pt x="443" y="345"/>
                  <a:pt x="443" y="345"/>
                  <a:pt x="443" y="345"/>
                </a:cubicBezTo>
                <a:cubicBezTo>
                  <a:pt x="469" y="345"/>
                  <a:pt x="496" y="319"/>
                  <a:pt x="496" y="292"/>
                </a:cubicBezTo>
                <a:cubicBezTo>
                  <a:pt x="496" y="44"/>
                  <a:pt x="496" y="44"/>
                  <a:pt x="496" y="44"/>
                </a:cubicBezTo>
                <a:cubicBezTo>
                  <a:pt x="496" y="17"/>
                  <a:pt x="469" y="0"/>
                  <a:pt x="443" y="0"/>
                </a:cubicBezTo>
                <a:close/>
                <a:moveTo>
                  <a:pt x="372" y="274"/>
                </a:moveTo>
                <a:lnTo>
                  <a:pt x="372" y="274"/>
                </a:lnTo>
                <a:cubicBezTo>
                  <a:pt x="309" y="204"/>
                  <a:pt x="309" y="204"/>
                  <a:pt x="309" y="204"/>
                </a:cubicBezTo>
                <a:cubicBezTo>
                  <a:pt x="248" y="274"/>
                  <a:pt x="248" y="274"/>
                  <a:pt x="248" y="274"/>
                </a:cubicBezTo>
                <a:cubicBezTo>
                  <a:pt x="212" y="230"/>
                  <a:pt x="212" y="230"/>
                  <a:pt x="212" y="230"/>
                </a:cubicBezTo>
                <a:cubicBezTo>
                  <a:pt x="274" y="168"/>
                  <a:pt x="274" y="168"/>
                  <a:pt x="274" y="168"/>
                </a:cubicBezTo>
                <a:cubicBezTo>
                  <a:pt x="212" y="106"/>
                  <a:pt x="212" y="106"/>
                  <a:pt x="212" y="106"/>
                </a:cubicBezTo>
                <a:cubicBezTo>
                  <a:pt x="248" y="70"/>
                  <a:pt x="248" y="70"/>
                  <a:pt x="248" y="70"/>
                </a:cubicBezTo>
                <a:cubicBezTo>
                  <a:pt x="309" y="133"/>
                  <a:pt x="309" y="133"/>
                  <a:pt x="309" y="133"/>
                </a:cubicBezTo>
                <a:cubicBezTo>
                  <a:pt x="372" y="70"/>
                  <a:pt x="372" y="70"/>
                  <a:pt x="372" y="70"/>
                </a:cubicBezTo>
                <a:cubicBezTo>
                  <a:pt x="416" y="106"/>
                  <a:pt x="416" y="106"/>
                  <a:pt x="416" y="106"/>
                </a:cubicBezTo>
                <a:cubicBezTo>
                  <a:pt x="346" y="168"/>
                  <a:pt x="346" y="168"/>
                  <a:pt x="346" y="168"/>
                </a:cubicBezTo>
                <a:cubicBezTo>
                  <a:pt x="416" y="230"/>
                  <a:pt x="416" y="230"/>
                  <a:pt x="416" y="230"/>
                </a:cubicBezTo>
                <a:lnTo>
                  <a:pt x="372" y="274"/>
                </a:lnTo>
                <a:close/>
              </a:path>
            </a:pathLst>
          </a:custGeom>
          <a:solidFill>
            <a:srgbClr val="002957"/>
          </a:solidFill>
          <a:ln>
            <a:noFill/>
          </a:ln>
        </p:spPr>
        <p:txBody>
          <a:bodyPr wrap="none" lIns="121899" tIns="60949" rIns="121899" bIns="60949" anchor="ctr"/>
          <a:lstStyle/>
          <a:p>
            <a:endParaRPr lang="nb-NO" sz="2400"/>
          </a:p>
        </p:txBody>
      </p:sp>
      <p:sp>
        <p:nvSpPr>
          <p:cNvPr id="99457" name="Freeform 160">
            <a:extLst>
              <a:ext uri="{FF2B5EF4-FFF2-40B4-BE49-F238E27FC236}">
                <a16:creationId xmlns:a16="http://schemas.microsoft.com/office/drawing/2014/main" id="{C8889493-92D7-0921-EE17-4341E59EF9B4}"/>
              </a:ext>
            </a:extLst>
          </p:cNvPr>
          <p:cNvSpPr>
            <a:spLocks noChangeArrowheads="1"/>
          </p:cNvSpPr>
          <p:nvPr/>
        </p:nvSpPr>
        <p:spPr bwMode="auto">
          <a:xfrm>
            <a:off x="8468785" y="3932767"/>
            <a:ext cx="292100" cy="254000"/>
          </a:xfrm>
          <a:custGeom>
            <a:avLst/>
            <a:gdLst>
              <a:gd name="T0" fmla="*/ 25097238 w 461"/>
              <a:gd name="T1" fmla="*/ 70346137 h 400"/>
              <a:gd name="T2" fmla="*/ 25097238 w 461"/>
              <a:gd name="T3" fmla="*/ 70346137 h 400"/>
              <a:gd name="T4" fmla="*/ 126056668 w 461"/>
              <a:gd name="T5" fmla="*/ 60134677 h 400"/>
              <a:gd name="T6" fmla="*/ 187088329 w 461"/>
              <a:gd name="T7" fmla="*/ 80557596 h 400"/>
              <a:gd name="T8" fmla="*/ 252683340 w 461"/>
              <a:gd name="T9" fmla="*/ 50490258 h 400"/>
              <a:gd name="T10" fmla="*/ 257246690 w 461"/>
              <a:gd name="T11" fmla="*/ 30067338 h 400"/>
              <a:gd name="T12" fmla="*/ 237282805 w 461"/>
              <a:gd name="T13" fmla="*/ 30067338 h 400"/>
              <a:gd name="T14" fmla="*/ 136323375 w 461"/>
              <a:gd name="T15" fmla="*/ 35173068 h 400"/>
              <a:gd name="T16" fmla="*/ 10267181 w 461"/>
              <a:gd name="T17" fmla="*/ 50490258 h 400"/>
              <a:gd name="T18" fmla="*/ 5133353 w 461"/>
              <a:gd name="T19" fmla="*/ 70346137 h 400"/>
              <a:gd name="T20" fmla="*/ 25097238 w 461"/>
              <a:gd name="T21" fmla="*/ 70346137 h 400"/>
              <a:gd name="T22" fmla="*/ 237282805 w 461"/>
              <a:gd name="T23" fmla="*/ 100980515 h 400"/>
              <a:gd name="T24" fmla="*/ 237282805 w 461"/>
              <a:gd name="T25" fmla="*/ 100980515 h 400"/>
              <a:gd name="T26" fmla="*/ 136323375 w 461"/>
              <a:gd name="T27" fmla="*/ 110624935 h 400"/>
              <a:gd name="T28" fmla="*/ 10267181 w 461"/>
              <a:gd name="T29" fmla="*/ 120836394 h 400"/>
              <a:gd name="T30" fmla="*/ 5133353 w 461"/>
              <a:gd name="T31" fmla="*/ 140692273 h 400"/>
              <a:gd name="T32" fmla="*/ 25097238 w 461"/>
              <a:gd name="T33" fmla="*/ 140692273 h 400"/>
              <a:gd name="T34" fmla="*/ 126056668 w 461"/>
              <a:gd name="T35" fmla="*/ 136153584 h 400"/>
              <a:gd name="T36" fmla="*/ 187088329 w 461"/>
              <a:gd name="T37" fmla="*/ 156009463 h 400"/>
              <a:gd name="T38" fmla="*/ 252683340 w 461"/>
              <a:gd name="T39" fmla="*/ 125942124 h 400"/>
              <a:gd name="T40" fmla="*/ 257246690 w 461"/>
              <a:gd name="T41" fmla="*/ 106086245 h 400"/>
              <a:gd name="T42" fmla="*/ 237282805 w 461"/>
              <a:gd name="T43" fmla="*/ 100980515 h 400"/>
              <a:gd name="T44" fmla="*/ 237282805 w 461"/>
              <a:gd name="T45" fmla="*/ 171326652 h 400"/>
              <a:gd name="T46" fmla="*/ 237282805 w 461"/>
              <a:gd name="T47" fmla="*/ 171326652 h 400"/>
              <a:gd name="T48" fmla="*/ 136323375 w 461"/>
              <a:gd name="T49" fmla="*/ 180970598 h 400"/>
              <a:gd name="T50" fmla="*/ 10267181 w 461"/>
              <a:gd name="T51" fmla="*/ 191182531 h 400"/>
              <a:gd name="T52" fmla="*/ 5133353 w 461"/>
              <a:gd name="T53" fmla="*/ 211037936 h 400"/>
              <a:gd name="T54" fmla="*/ 25097238 w 461"/>
              <a:gd name="T55" fmla="*/ 216143666 h 400"/>
              <a:gd name="T56" fmla="*/ 126056668 w 461"/>
              <a:gd name="T57" fmla="*/ 205932207 h 400"/>
              <a:gd name="T58" fmla="*/ 187088329 w 461"/>
              <a:gd name="T59" fmla="*/ 226355126 h 400"/>
              <a:gd name="T60" fmla="*/ 252683340 w 461"/>
              <a:gd name="T61" fmla="*/ 196288261 h 400"/>
              <a:gd name="T62" fmla="*/ 257246690 w 461"/>
              <a:gd name="T63" fmla="*/ 175864868 h 400"/>
              <a:gd name="T64" fmla="*/ 237282805 w 461"/>
              <a:gd name="T65" fmla="*/ 171326652 h 4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61" h="400">
                <a:moveTo>
                  <a:pt x="44" y="124"/>
                </a:moveTo>
                <a:lnTo>
                  <a:pt x="44" y="124"/>
                </a:lnTo>
                <a:cubicBezTo>
                  <a:pt x="88" y="89"/>
                  <a:pt x="124" y="62"/>
                  <a:pt x="221" y="106"/>
                </a:cubicBezTo>
                <a:cubicBezTo>
                  <a:pt x="266" y="133"/>
                  <a:pt x="301" y="142"/>
                  <a:pt x="328" y="142"/>
                </a:cubicBezTo>
                <a:cubicBezTo>
                  <a:pt x="381" y="142"/>
                  <a:pt x="416" y="115"/>
                  <a:pt x="443" y="89"/>
                </a:cubicBezTo>
                <a:cubicBezTo>
                  <a:pt x="451" y="80"/>
                  <a:pt x="460" y="62"/>
                  <a:pt x="451" y="53"/>
                </a:cubicBezTo>
                <a:cubicBezTo>
                  <a:pt x="443" y="44"/>
                  <a:pt x="425" y="44"/>
                  <a:pt x="416" y="53"/>
                </a:cubicBezTo>
                <a:cubicBezTo>
                  <a:pt x="372" y="89"/>
                  <a:pt x="337" y="115"/>
                  <a:pt x="239" y="62"/>
                </a:cubicBezTo>
                <a:cubicBezTo>
                  <a:pt x="124" y="0"/>
                  <a:pt x="62" y="44"/>
                  <a:pt x="18" y="89"/>
                </a:cubicBezTo>
                <a:cubicBezTo>
                  <a:pt x="9" y="97"/>
                  <a:pt x="0" y="115"/>
                  <a:pt x="9" y="124"/>
                </a:cubicBezTo>
                <a:cubicBezTo>
                  <a:pt x="18" y="133"/>
                  <a:pt x="35" y="133"/>
                  <a:pt x="44" y="124"/>
                </a:cubicBezTo>
                <a:close/>
                <a:moveTo>
                  <a:pt x="416" y="178"/>
                </a:moveTo>
                <a:lnTo>
                  <a:pt x="416" y="178"/>
                </a:lnTo>
                <a:cubicBezTo>
                  <a:pt x="372" y="213"/>
                  <a:pt x="337" y="248"/>
                  <a:pt x="239" y="195"/>
                </a:cubicBezTo>
                <a:cubicBezTo>
                  <a:pt x="124" y="124"/>
                  <a:pt x="62" y="178"/>
                  <a:pt x="18" y="213"/>
                </a:cubicBezTo>
                <a:cubicBezTo>
                  <a:pt x="9" y="222"/>
                  <a:pt x="0" y="240"/>
                  <a:pt x="9" y="248"/>
                </a:cubicBezTo>
                <a:cubicBezTo>
                  <a:pt x="18" y="257"/>
                  <a:pt x="35" y="257"/>
                  <a:pt x="44" y="248"/>
                </a:cubicBezTo>
                <a:cubicBezTo>
                  <a:pt x="88" y="213"/>
                  <a:pt x="124" y="187"/>
                  <a:pt x="221" y="240"/>
                </a:cubicBezTo>
                <a:cubicBezTo>
                  <a:pt x="266" y="266"/>
                  <a:pt x="301" y="275"/>
                  <a:pt x="328" y="275"/>
                </a:cubicBezTo>
                <a:cubicBezTo>
                  <a:pt x="381" y="275"/>
                  <a:pt x="416" y="240"/>
                  <a:pt x="443" y="222"/>
                </a:cubicBezTo>
                <a:cubicBezTo>
                  <a:pt x="451" y="213"/>
                  <a:pt x="460" y="195"/>
                  <a:pt x="451" y="187"/>
                </a:cubicBezTo>
                <a:cubicBezTo>
                  <a:pt x="443" y="168"/>
                  <a:pt x="425" y="168"/>
                  <a:pt x="416" y="178"/>
                </a:cubicBezTo>
                <a:close/>
                <a:moveTo>
                  <a:pt x="416" y="302"/>
                </a:moveTo>
                <a:lnTo>
                  <a:pt x="416" y="302"/>
                </a:lnTo>
                <a:cubicBezTo>
                  <a:pt x="372" y="346"/>
                  <a:pt x="337" y="372"/>
                  <a:pt x="239" y="319"/>
                </a:cubicBezTo>
                <a:cubicBezTo>
                  <a:pt x="124" y="248"/>
                  <a:pt x="62" y="302"/>
                  <a:pt x="18" y="337"/>
                </a:cubicBezTo>
                <a:cubicBezTo>
                  <a:pt x="9" y="346"/>
                  <a:pt x="0" y="363"/>
                  <a:pt x="9" y="372"/>
                </a:cubicBezTo>
                <a:cubicBezTo>
                  <a:pt x="18" y="390"/>
                  <a:pt x="35" y="390"/>
                  <a:pt x="44" y="381"/>
                </a:cubicBezTo>
                <a:cubicBezTo>
                  <a:pt x="88" y="337"/>
                  <a:pt x="124" y="310"/>
                  <a:pt x="221" y="363"/>
                </a:cubicBezTo>
                <a:cubicBezTo>
                  <a:pt x="266" y="390"/>
                  <a:pt x="301" y="399"/>
                  <a:pt x="328" y="399"/>
                </a:cubicBezTo>
                <a:cubicBezTo>
                  <a:pt x="381" y="399"/>
                  <a:pt x="416" y="372"/>
                  <a:pt x="443" y="346"/>
                </a:cubicBezTo>
                <a:cubicBezTo>
                  <a:pt x="451" y="337"/>
                  <a:pt x="460" y="319"/>
                  <a:pt x="451" y="310"/>
                </a:cubicBezTo>
                <a:cubicBezTo>
                  <a:pt x="443" y="302"/>
                  <a:pt x="425" y="293"/>
                  <a:pt x="416" y="302"/>
                </a:cubicBezTo>
                <a:close/>
              </a:path>
            </a:pathLst>
          </a:custGeom>
          <a:solidFill>
            <a:srgbClr val="002957"/>
          </a:solidFill>
          <a:ln>
            <a:noFill/>
          </a:ln>
        </p:spPr>
        <p:txBody>
          <a:bodyPr wrap="none" lIns="121899" tIns="60949" rIns="121899" bIns="60949" anchor="ctr"/>
          <a:lstStyle/>
          <a:p>
            <a:endParaRPr lang="nb-NO" sz="2400"/>
          </a:p>
        </p:txBody>
      </p:sp>
      <p:sp>
        <p:nvSpPr>
          <p:cNvPr id="99458" name="Freeform 161">
            <a:extLst>
              <a:ext uri="{FF2B5EF4-FFF2-40B4-BE49-F238E27FC236}">
                <a16:creationId xmlns:a16="http://schemas.microsoft.com/office/drawing/2014/main" id="{FA37E296-9418-23A6-D4C9-F8555083144F}"/>
              </a:ext>
            </a:extLst>
          </p:cNvPr>
          <p:cNvSpPr>
            <a:spLocks noChangeArrowheads="1"/>
          </p:cNvSpPr>
          <p:nvPr/>
        </p:nvSpPr>
        <p:spPr bwMode="auto">
          <a:xfrm>
            <a:off x="6021917" y="2000251"/>
            <a:ext cx="302683" cy="264583"/>
          </a:xfrm>
          <a:custGeom>
            <a:avLst/>
            <a:gdLst>
              <a:gd name="T0" fmla="*/ 271705032 w 479"/>
              <a:gd name="T1" fmla="*/ 221481460 h 417"/>
              <a:gd name="T2" fmla="*/ 271705032 w 479"/>
              <a:gd name="T3" fmla="*/ 221481460 h 417"/>
              <a:gd name="T4" fmla="*/ 146084184 w 479"/>
              <a:gd name="T5" fmla="*/ 0 h 417"/>
              <a:gd name="T6" fmla="*/ 135852753 w 479"/>
              <a:gd name="T7" fmla="*/ 0 h 417"/>
              <a:gd name="T8" fmla="*/ 125620848 w 479"/>
              <a:gd name="T9" fmla="*/ 0 h 417"/>
              <a:gd name="T10" fmla="*/ 0 w 479"/>
              <a:gd name="T11" fmla="*/ 221481460 h 417"/>
              <a:gd name="T12" fmla="*/ 0 w 479"/>
              <a:gd name="T13" fmla="*/ 231703484 h 417"/>
              <a:gd name="T14" fmla="*/ 9663361 w 479"/>
              <a:gd name="T15" fmla="*/ 236246922 h 417"/>
              <a:gd name="T16" fmla="*/ 262042145 w 479"/>
              <a:gd name="T17" fmla="*/ 236246922 h 417"/>
              <a:gd name="T18" fmla="*/ 271705032 w 479"/>
              <a:gd name="T19" fmla="*/ 231703484 h 417"/>
              <a:gd name="T20" fmla="*/ 271705032 w 479"/>
              <a:gd name="T21" fmla="*/ 221481460 h 417"/>
              <a:gd name="T22" fmla="*/ 150631593 w 479"/>
              <a:gd name="T23" fmla="*/ 211258961 h 417"/>
              <a:gd name="T24" fmla="*/ 150631593 w 479"/>
              <a:gd name="T25" fmla="*/ 211258961 h 417"/>
              <a:gd name="T26" fmla="*/ 120505369 w 479"/>
              <a:gd name="T27" fmla="*/ 211258961 h 417"/>
              <a:gd name="T28" fmla="*/ 120505369 w 479"/>
              <a:gd name="T29" fmla="*/ 181160226 h 417"/>
              <a:gd name="T30" fmla="*/ 150631593 w 479"/>
              <a:gd name="T31" fmla="*/ 181160226 h 417"/>
              <a:gd name="T32" fmla="*/ 150631593 w 479"/>
              <a:gd name="T33" fmla="*/ 211258961 h 417"/>
              <a:gd name="T34" fmla="*/ 150631593 w 479"/>
              <a:gd name="T35" fmla="*/ 161283988 h 417"/>
              <a:gd name="T36" fmla="*/ 150631593 w 479"/>
              <a:gd name="T37" fmla="*/ 161283988 h 417"/>
              <a:gd name="T38" fmla="*/ 120505369 w 479"/>
              <a:gd name="T39" fmla="*/ 161283988 h 417"/>
              <a:gd name="T40" fmla="*/ 120505369 w 479"/>
              <a:gd name="T41" fmla="*/ 76098556 h 417"/>
              <a:gd name="T42" fmla="*/ 150631593 w 479"/>
              <a:gd name="T43" fmla="*/ 76098556 h 417"/>
              <a:gd name="T44" fmla="*/ 150631593 w 479"/>
              <a:gd name="T45" fmla="*/ 161283988 h 4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79" h="417">
                <a:moveTo>
                  <a:pt x="478" y="390"/>
                </a:moveTo>
                <a:lnTo>
                  <a:pt x="478" y="390"/>
                </a:lnTo>
                <a:cubicBezTo>
                  <a:pt x="257" y="0"/>
                  <a:pt x="257" y="0"/>
                  <a:pt x="257" y="0"/>
                </a:cubicBezTo>
                <a:cubicBezTo>
                  <a:pt x="248" y="0"/>
                  <a:pt x="248" y="0"/>
                  <a:pt x="239" y="0"/>
                </a:cubicBezTo>
                <a:cubicBezTo>
                  <a:pt x="230" y="0"/>
                  <a:pt x="230" y="0"/>
                  <a:pt x="221" y="0"/>
                </a:cubicBezTo>
                <a:cubicBezTo>
                  <a:pt x="0" y="390"/>
                  <a:pt x="0" y="390"/>
                  <a:pt x="0" y="390"/>
                </a:cubicBezTo>
                <a:cubicBezTo>
                  <a:pt x="0" y="399"/>
                  <a:pt x="0" y="408"/>
                  <a:pt x="0" y="408"/>
                </a:cubicBezTo>
                <a:cubicBezTo>
                  <a:pt x="8" y="416"/>
                  <a:pt x="8" y="416"/>
                  <a:pt x="17" y="416"/>
                </a:cubicBezTo>
                <a:cubicBezTo>
                  <a:pt x="461" y="416"/>
                  <a:pt x="461" y="416"/>
                  <a:pt x="461" y="416"/>
                </a:cubicBezTo>
                <a:cubicBezTo>
                  <a:pt x="470" y="416"/>
                  <a:pt x="470" y="416"/>
                  <a:pt x="478" y="408"/>
                </a:cubicBezTo>
                <a:cubicBezTo>
                  <a:pt x="478" y="408"/>
                  <a:pt x="478" y="399"/>
                  <a:pt x="478" y="390"/>
                </a:cubicBezTo>
                <a:close/>
                <a:moveTo>
                  <a:pt x="265" y="372"/>
                </a:moveTo>
                <a:lnTo>
                  <a:pt x="265" y="372"/>
                </a:lnTo>
                <a:cubicBezTo>
                  <a:pt x="212" y="372"/>
                  <a:pt x="212" y="372"/>
                  <a:pt x="212" y="372"/>
                </a:cubicBezTo>
                <a:cubicBezTo>
                  <a:pt x="212" y="319"/>
                  <a:pt x="212" y="319"/>
                  <a:pt x="212" y="319"/>
                </a:cubicBezTo>
                <a:cubicBezTo>
                  <a:pt x="265" y="319"/>
                  <a:pt x="265" y="319"/>
                  <a:pt x="265" y="319"/>
                </a:cubicBezTo>
                <a:lnTo>
                  <a:pt x="265" y="372"/>
                </a:lnTo>
                <a:close/>
                <a:moveTo>
                  <a:pt x="265" y="284"/>
                </a:moveTo>
                <a:lnTo>
                  <a:pt x="265" y="284"/>
                </a:lnTo>
                <a:cubicBezTo>
                  <a:pt x="212" y="284"/>
                  <a:pt x="212" y="284"/>
                  <a:pt x="212" y="284"/>
                </a:cubicBezTo>
                <a:cubicBezTo>
                  <a:pt x="212" y="134"/>
                  <a:pt x="212" y="134"/>
                  <a:pt x="212" y="134"/>
                </a:cubicBezTo>
                <a:cubicBezTo>
                  <a:pt x="265" y="134"/>
                  <a:pt x="265" y="134"/>
                  <a:pt x="265" y="134"/>
                </a:cubicBezTo>
                <a:lnTo>
                  <a:pt x="265" y="284"/>
                </a:lnTo>
                <a:close/>
              </a:path>
            </a:pathLst>
          </a:custGeom>
          <a:solidFill>
            <a:srgbClr val="002957"/>
          </a:solidFill>
          <a:ln>
            <a:noFill/>
          </a:ln>
        </p:spPr>
        <p:txBody>
          <a:bodyPr wrap="none" lIns="121899" tIns="60949" rIns="121899" bIns="60949" anchor="ctr"/>
          <a:lstStyle/>
          <a:p>
            <a:endParaRPr lang="nb-NO" sz="2400"/>
          </a:p>
        </p:txBody>
      </p:sp>
      <p:sp>
        <p:nvSpPr>
          <p:cNvPr id="99459" name="Freeform 166">
            <a:extLst>
              <a:ext uri="{FF2B5EF4-FFF2-40B4-BE49-F238E27FC236}">
                <a16:creationId xmlns:a16="http://schemas.microsoft.com/office/drawing/2014/main" id="{F0255D20-0981-AEC5-21F4-44AB31B8F7BD}"/>
              </a:ext>
            </a:extLst>
          </p:cNvPr>
          <p:cNvSpPr>
            <a:spLocks noChangeArrowheads="1"/>
          </p:cNvSpPr>
          <p:nvPr/>
        </p:nvSpPr>
        <p:spPr bwMode="auto">
          <a:xfrm>
            <a:off x="11584518" y="5135034"/>
            <a:ext cx="245533" cy="281517"/>
          </a:xfrm>
          <a:custGeom>
            <a:avLst/>
            <a:gdLst>
              <a:gd name="T0" fmla="*/ 208402792 w 390"/>
              <a:gd name="T1" fmla="*/ 0 h 445"/>
              <a:gd name="T2" fmla="*/ 208402792 w 390"/>
              <a:gd name="T3" fmla="*/ 0 h 445"/>
              <a:gd name="T4" fmla="*/ 174137160 w 390"/>
              <a:gd name="T5" fmla="*/ 0 h 445"/>
              <a:gd name="T6" fmla="*/ 164025897 w 390"/>
              <a:gd name="T7" fmla="*/ 15886818 h 445"/>
              <a:gd name="T8" fmla="*/ 164025897 w 390"/>
              <a:gd name="T9" fmla="*/ 251921230 h 445"/>
              <a:gd name="T10" fmla="*/ 218514055 w 390"/>
              <a:gd name="T11" fmla="*/ 251921230 h 445"/>
              <a:gd name="T12" fmla="*/ 218514055 w 390"/>
              <a:gd name="T13" fmla="*/ 15886818 h 445"/>
              <a:gd name="T14" fmla="*/ 208402792 w 390"/>
              <a:gd name="T15" fmla="*/ 0 h 445"/>
              <a:gd name="T16" fmla="*/ 124143210 w 390"/>
              <a:gd name="T17" fmla="*/ 85675778 h 445"/>
              <a:gd name="T18" fmla="*/ 124143210 w 390"/>
              <a:gd name="T19" fmla="*/ 85675778 h 445"/>
              <a:gd name="T20" fmla="*/ 94371316 w 390"/>
              <a:gd name="T21" fmla="*/ 85675778 h 445"/>
              <a:gd name="T22" fmla="*/ 79204421 w 390"/>
              <a:gd name="T23" fmla="*/ 100995514 h 445"/>
              <a:gd name="T24" fmla="*/ 79204421 w 390"/>
              <a:gd name="T25" fmla="*/ 251921230 h 445"/>
              <a:gd name="T26" fmla="*/ 139309634 w 390"/>
              <a:gd name="T27" fmla="*/ 251921230 h 445"/>
              <a:gd name="T28" fmla="*/ 139309634 w 390"/>
              <a:gd name="T29" fmla="*/ 100995514 h 445"/>
              <a:gd name="T30" fmla="*/ 124143210 w 390"/>
              <a:gd name="T31" fmla="*/ 85675778 h 445"/>
              <a:gd name="T32" fmla="*/ 39321264 w 390"/>
              <a:gd name="T33" fmla="*/ 171352030 h 445"/>
              <a:gd name="T34" fmla="*/ 39321264 w 390"/>
              <a:gd name="T35" fmla="*/ 171352030 h 445"/>
              <a:gd name="T36" fmla="*/ 9549369 w 390"/>
              <a:gd name="T37" fmla="*/ 171352030 h 445"/>
              <a:gd name="T38" fmla="*/ 0 w 390"/>
              <a:gd name="T39" fmla="*/ 180997632 h 445"/>
              <a:gd name="T40" fmla="*/ 0 w 390"/>
              <a:gd name="T41" fmla="*/ 251921230 h 445"/>
              <a:gd name="T42" fmla="*/ 54488158 w 390"/>
              <a:gd name="T43" fmla="*/ 251921230 h 445"/>
              <a:gd name="T44" fmla="*/ 54488158 w 390"/>
              <a:gd name="T45" fmla="*/ 180997632 h 445"/>
              <a:gd name="T46" fmla="*/ 39321264 w 390"/>
              <a:gd name="T47" fmla="*/ 171352030 h 44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90" h="445">
                <a:moveTo>
                  <a:pt x="371" y="0"/>
                </a:moveTo>
                <a:lnTo>
                  <a:pt x="371" y="0"/>
                </a:lnTo>
                <a:cubicBezTo>
                  <a:pt x="310" y="0"/>
                  <a:pt x="310" y="0"/>
                  <a:pt x="310" y="0"/>
                </a:cubicBezTo>
                <a:cubicBezTo>
                  <a:pt x="301" y="0"/>
                  <a:pt x="292" y="10"/>
                  <a:pt x="292" y="28"/>
                </a:cubicBezTo>
                <a:cubicBezTo>
                  <a:pt x="292" y="444"/>
                  <a:pt x="292" y="444"/>
                  <a:pt x="292" y="444"/>
                </a:cubicBezTo>
                <a:cubicBezTo>
                  <a:pt x="389" y="444"/>
                  <a:pt x="389" y="444"/>
                  <a:pt x="389" y="444"/>
                </a:cubicBezTo>
                <a:cubicBezTo>
                  <a:pt x="389" y="28"/>
                  <a:pt x="389" y="28"/>
                  <a:pt x="389" y="28"/>
                </a:cubicBezTo>
                <a:cubicBezTo>
                  <a:pt x="389" y="10"/>
                  <a:pt x="380" y="0"/>
                  <a:pt x="371" y="0"/>
                </a:cubicBezTo>
                <a:close/>
                <a:moveTo>
                  <a:pt x="221" y="151"/>
                </a:moveTo>
                <a:lnTo>
                  <a:pt x="221" y="151"/>
                </a:lnTo>
                <a:cubicBezTo>
                  <a:pt x="168" y="151"/>
                  <a:pt x="168" y="151"/>
                  <a:pt x="168" y="151"/>
                </a:cubicBezTo>
                <a:cubicBezTo>
                  <a:pt x="150" y="151"/>
                  <a:pt x="141" y="160"/>
                  <a:pt x="141" y="178"/>
                </a:cubicBezTo>
                <a:cubicBezTo>
                  <a:pt x="141" y="444"/>
                  <a:pt x="141" y="444"/>
                  <a:pt x="141" y="444"/>
                </a:cubicBezTo>
                <a:cubicBezTo>
                  <a:pt x="248" y="444"/>
                  <a:pt x="248" y="444"/>
                  <a:pt x="248" y="444"/>
                </a:cubicBezTo>
                <a:cubicBezTo>
                  <a:pt x="248" y="178"/>
                  <a:pt x="248" y="178"/>
                  <a:pt x="248" y="178"/>
                </a:cubicBezTo>
                <a:cubicBezTo>
                  <a:pt x="248" y="160"/>
                  <a:pt x="230" y="151"/>
                  <a:pt x="221" y="151"/>
                </a:cubicBezTo>
                <a:close/>
                <a:moveTo>
                  <a:pt x="70" y="302"/>
                </a:moveTo>
                <a:lnTo>
                  <a:pt x="70" y="302"/>
                </a:lnTo>
                <a:cubicBezTo>
                  <a:pt x="17" y="302"/>
                  <a:pt x="17" y="302"/>
                  <a:pt x="17" y="302"/>
                </a:cubicBezTo>
                <a:cubicBezTo>
                  <a:pt x="0" y="302"/>
                  <a:pt x="0" y="310"/>
                  <a:pt x="0" y="319"/>
                </a:cubicBezTo>
                <a:cubicBezTo>
                  <a:pt x="0" y="444"/>
                  <a:pt x="0" y="444"/>
                  <a:pt x="0" y="444"/>
                </a:cubicBezTo>
                <a:cubicBezTo>
                  <a:pt x="97" y="444"/>
                  <a:pt x="97" y="444"/>
                  <a:pt x="97" y="444"/>
                </a:cubicBezTo>
                <a:cubicBezTo>
                  <a:pt x="97" y="319"/>
                  <a:pt x="97" y="319"/>
                  <a:pt x="97" y="319"/>
                </a:cubicBezTo>
                <a:cubicBezTo>
                  <a:pt x="97" y="310"/>
                  <a:pt x="88" y="302"/>
                  <a:pt x="70" y="302"/>
                </a:cubicBezTo>
                <a:close/>
              </a:path>
            </a:pathLst>
          </a:custGeom>
          <a:solidFill>
            <a:srgbClr val="002957"/>
          </a:solidFill>
          <a:ln>
            <a:noFill/>
          </a:ln>
        </p:spPr>
        <p:txBody>
          <a:bodyPr wrap="none" lIns="121899" tIns="60949" rIns="121899" bIns="60949" anchor="ctr"/>
          <a:lstStyle/>
          <a:p>
            <a:endParaRPr lang="nb-NO" sz="2400"/>
          </a:p>
        </p:txBody>
      </p:sp>
      <p:sp>
        <p:nvSpPr>
          <p:cNvPr id="99460" name="Freeform 167">
            <a:extLst>
              <a:ext uri="{FF2B5EF4-FFF2-40B4-BE49-F238E27FC236}">
                <a16:creationId xmlns:a16="http://schemas.microsoft.com/office/drawing/2014/main" id="{A78FD62A-6D1E-6CF8-A0E3-2EDE76C83AB2}"/>
              </a:ext>
            </a:extLst>
          </p:cNvPr>
          <p:cNvSpPr>
            <a:spLocks noChangeArrowheads="1"/>
          </p:cNvSpPr>
          <p:nvPr/>
        </p:nvSpPr>
        <p:spPr bwMode="auto">
          <a:xfrm>
            <a:off x="9745133" y="5276851"/>
            <a:ext cx="262467" cy="264583"/>
          </a:xfrm>
          <a:custGeom>
            <a:avLst/>
            <a:gdLst>
              <a:gd name="T0" fmla="*/ 99404138 w 418"/>
              <a:gd name="T1" fmla="*/ 0 h 417"/>
              <a:gd name="T2" fmla="*/ 99404138 w 418"/>
              <a:gd name="T3" fmla="*/ 0 h 417"/>
              <a:gd name="T4" fmla="*/ 0 w 418"/>
              <a:gd name="T5" fmla="*/ 101223724 h 417"/>
              <a:gd name="T6" fmla="*/ 99404138 w 418"/>
              <a:gd name="T7" fmla="*/ 101223724 h 417"/>
              <a:gd name="T8" fmla="*/ 99404138 w 418"/>
              <a:gd name="T9" fmla="*/ 0 h 417"/>
              <a:gd name="T10" fmla="*/ 129169290 w 418"/>
              <a:gd name="T11" fmla="*/ 0 h 417"/>
              <a:gd name="T12" fmla="*/ 129169290 w 418"/>
              <a:gd name="T13" fmla="*/ 0 h 417"/>
              <a:gd name="T14" fmla="*/ 129169290 w 418"/>
              <a:gd name="T15" fmla="*/ 116752540 h 417"/>
              <a:gd name="T16" fmla="*/ 114567393 w 418"/>
              <a:gd name="T17" fmla="*/ 131706126 h 417"/>
              <a:gd name="T18" fmla="*/ 0 w 418"/>
              <a:gd name="T19" fmla="*/ 131706126 h 417"/>
              <a:gd name="T20" fmla="*/ 114567393 w 418"/>
              <a:gd name="T21" fmla="*/ 239256422 h 417"/>
              <a:gd name="T22" fmla="*/ 234188891 w 418"/>
              <a:gd name="T23" fmla="*/ 116752540 h 417"/>
              <a:gd name="T24" fmla="*/ 129169290 w 418"/>
              <a:gd name="T25" fmla="*/ 0 h 4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417">
                <a:moveTo>
                  <a:pt x="177" y="0"/>
                </a:moveTo>
                <a:lnTo>
                  <a:pt x="177" y="0"/>
                </a:lnTo>
                <a:cubicBezTo>
                  <a:pt x="80" y="9"/>
                  <a:pt x="9" y="88"/>
                  <a:pt x="0" y="176"/>
                </a:cubicBezTo>
                <a:cubicBezTo>
                  <a:pt x="177" y="176"/>
                  <a:pt x="177" y="176"/>
                  <a:pt x="177" y="176"/>
                </a:cubicBezTo>
                <a:lnTo>
                  <a:pt x="177" y="0"/>
                </a:lnTo>
                <a:close/>
                <a:moveTo>
                  <a:pt x="230" y="0"/>
                </a:moveTo>
                <a:lnTo>
                  <a:pt x="230" y="0"/>
                </a:lnTo>
                <a:cubicBezTo>
                  <a:pt x="230" y="203"/>
                  <a:pt x="230" y="203"/>
                  <a:pt x="230" y="203"/>
                </a:cubicBezTo>
                <a:cubicBezTo>
                  <a:pt x="230" y="221"/>
                  <a:pt x="222" y="229"/>
                  <a:pt x="204" y="229"/>
                </a:cubicBezTo>
                <a:cubicBezTo>
                  <a:pt x="0" y="229"/>
                  <a:pt x="0" y="229"/>
                  <a:pt x="0" y="229"/>
                </a:cubicBezTo>
                <a:cubicBezTo>
                  <a:pt x="9" y="336"/>
                  <a:pt x="98" y="416"/>
                  <a:pt x="204" y="416"/>
                </a:cubicBezTo>
                <a:cubicBezTo>
                  <a:pt x="319" y="416"/>
                  <a:pt x="417" y="319"/>
                  <a:pt x="417" y="203"/>
                </a:cubicBezTo>
                <a:cubicBezTo>
                  <a:pt x="417" y="97"/>
                  <a:pt x="337" y="9"/>
                  <a:pt x="230" y="0"/>
                </a:cubicBezTo>
                <a:close/>
              </a:path>
            </a:pathLst>
          </a:custGeom>
          <a:solidFill>
            <a:srgbClr val="002957"/>
          </a:solidFill>
          <a:ln>
            <a:noFill/>
          </a:ln>
        </p:spPr>
        <p:txBody>
          <a:bodyPr wrap="none" lIns="121899" tIns="60949" rIns="121899" bIns="60949" anchor="ctr"/>
          <a:lstStyle/>
          <a:p>
            <a:endParaRPr lang="nb-NO" sz="2400"/>
          </a:p>
        </p:txBody>
      </p:sp>
      <p:sp>
        <p:nvSpPr>
          <p:cNvPr id="99461" name="Freeform 168">
            <a:extLst>
              <a:ext uri="{FF2B5EF4-FFF2-40B4-BE49-F238E27FC236}">
                <a16:creationId xmlns:a16="http://schemas.microsoft.com/office/drawing/2014/main" id="{8FC50EE9-5354-940D-947B-50E49AA0312D}"/>
              </a:ext>
            </a:extLst>
          </p:cNvPr>
          <p:cNvSpPr>
            <a:spLocks noChangeArrowheads="1"/>
          </p:cNvSpPr>
          <p:nvPr/>
        </p:nvSpPr>
        <p:spPr bwMode="auto">
          <a:xfrm>
            <a:off x="11514667" y="4586817"/>
            <a:ext cx="315384" cy="268816"/>
          </a:xfrm>
          <a:custGeom>
            <a:avLst/>
            <a:gdLst>
              <a:gd name="T0" fmla="*/ 9683533 w 497"/>
              <a:gd name="T1" fmla="*/ 140447307 h 426"/>
              <a:gd name="T2" fmla="*/ 9683533 w 497"/>
              <a:gd name="T3" fmla="*/ 140447307 h 426"/>
              <a:gd name="T4" fmla="*/ 30189837 w 497"/>
              <a:gd name="T5" fmla="*/ 145564588 h 426"/>
              <a:gd name="T6" fmla="*/ 45569565 w 497"/>
              <a:gd name="T7" fmla="*/ 120545874 h 426"/>
              <a:gd name="T8" fmla="*/ 14810109 w 497"/>
              <a:gd name="T9" fmla="*/ 115428119 h 426"/>
              <a:gd name="T10" fmla="*/ 0 w 497"/>
              <a:gd name="T11" fmla="*/ 125663155 h 426"/>
              <a:gd name="T12" fmla="*/ 9683533 w 497"/>
              <a:gd name="T13" fmla="*/ 140447307 h 426"/>
              <a:gd name="T14" fmla="*/ 262026420 w 497"/>
              <a:gd name="T15" fmla="*/ 145564588 h 426"/>
              <a:gd name="T16" fmla="*/ 262026420 w 497"/>
              <a:gd name="T17" fmla="*/ 145564588 h 426"/>
              <a:gd name="T18" fmla="*/ 196519697 w 497"/>
              <a:gd name="T19" fmla="*/ 201288409 h 426"/>
              <a:gd name="T20" fmla="*/ 125886397 w 497"/>
              <a:gd name="T21" fmla="*/ 145564588 h 426"/>
              <a:gd name="T22" fmla="*/ 120759821 w 497"/>
              <a:gd name="T23" fmla="*/ 140447307 h 426"/>
              <a:gd name="T24" fmla="*/ 110506669 w 497"/>
              <a:gd name="T25" fmla="*/ 140447307 h 426"/>
              <a:gd name="T26" fmla="*/ 95696560 w 497"/>
              <a:gd name="T27" fmla="*/ 160916905 h 426"/>
              <a:gd name="T28" fmla="*/ 110506669 w 497"/>
              <a:gd name="T29" fmla="*/ 166034660 h 426"/>
              <a:gd name="T30" fmla="*/ 191962740 w 497"/>
              <a:gd name="T31" fmla="*/ 226307597 h 426"/>
              <a:gd name="T32" fmla="*/ 196519697 w 497"/>
              <a:gd name="T33" fmla="*/ 231424878 h 426"/>
              <a:gd name="T34" fmla="*/ 206772849 w 497"/>
              <a:gd name="T35" fmla="*/ 226307597 h 426"/>
              <a:gd name="T36" fmla="*/ 277406148 w 497"/>
              <a:gd name="T37" fmla="*/ 166034660 h 426"/>
              <a:gd name="T38" fmla="*/ 277406148 w 497"/>
              <a:gd name="T39" fmla="*/ 145564588 h 426"/>
              <a:gd name="T40" fmla="*/ 262026420 w 497"/>
              <a:gd name="T41" fmla="*/ 145564588 h 426"/>
              <a:gd name="T42" fmla="*/ 120759821 w 497"/>
              <a:gd name="T43" fmla="*/ 80174370 h 426"/>
              <a:gd name="T44" fmla="*/ 120759821 w 497"/>
              <a:gd name="T45" fmla="*/ 80174370 h 426"/>
              <a:gd name="T46" fmla="*/ 191962740 w 497"/>
              <a:gd name="T47" fmla="*/ 125663155 h 426"/>
              <a:gd name="T48" fmla="*/ 211899425 w 497"/>
              <a:gd name="T49" fmla="*/ 120545874 h 426"/>
              <a:gd name="T50" fmla="*/ 282532724 w 497"/>
              <a:gd name="T51" fmla="*/ 19901433 h 426"/>
              <a:gd name="T52" fmla="*/ 277406148 w 497"/>
              <a:gd name="T53" fmla="*/ 5117281 h 426"/>
              <a:gd name="T54" fmla="*/ 257469464 w 497"/>
              <a:gd name="T55" fmla="*/ 5117281 h 426"/>
              <a:gd name="T56" fmla="*/ 196519697 w 497"/>
              <a:gd name="T57" fmla="*/ 100644442 h 426"/>
              <a:gd name="T58" fmla="*/ 125886397 w 497"/>
              <a:gd name="T59" fmla="*/ 55155182 h 426"/>
              <a:gd name="T60" fmla="*/ 115633245 w 497"/>
              <a:gd name="T61" fmla="*/ 50037901 h 426"/>
              <a:gd name="T62" fmla="*/ 105949712 w 497"/>
              <a:gd name="T63" fmla="*/ 60272937 h 426"/>
              <a:gd name="T64" fmla="*/ 0 w 497"/>
              <a:gd name="T65" fmla="*/ 221758481 h 426"/>
              <a:gd name="T66" fmla="*/ 5126576 w 497"/>
              <a:gd name="T67" fmla="*/ 241659914 h 426"/>
              <a:gd name="T68" fmla="*/ 14810109 w 497"/>
              <a:gd name="T69" fmla="*/ 241659914 h 426"/>
              <a:gd name="T70" fmla="*/ 25063261 w 497"/>
              <a:gd name="T71" fmla="*/ 236542633 h 426"/>
              <a:gd name="T72" fmla="*/ 120759821 w 497"/>
              <a:gd name="T73" fmla="*/ 80174370 h 42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97" h="426">
                <a:moveTo>
                  <a:pt x="17" y="247"/>
                </a:moveTo>
                <a:lnTo>
                  <a:pt x="17" y="247"/>
                </a:lnTo>
                <a:cubicBezTo>
                  <a:pt x="53" y="256"/>
                  <a:pt x="53" y="256"/>
                  <a:pt x="53" y="256"/>
                </a:cubicBezTo>
                <a:cubicBezTo>
                  <a:pt x="80" y="212"/>
                  <a:pt x="80" y="212"/>
                  <a:pt x="80" y="212"/>
                </a:cubicBezTo>
                <a:cubicBezTo>
                  <a:pt x="26" y="203"/>
                  <a:pt x="26" y="203"/>
                  <a:pt x="26" y="203"/>
                </a:cubicBezTo>
                <a:cubicBezTo>
                  <a:pt x="17" y="203"/>
                  <a:pt x="0" y="212"/>
                  <a:pt x="0" y="221"/>
                </a:cubicBezTo>
                <a:cubicBezTo>
                  <a:pt x="0" y="230"/>
                  <a:pt x="9" y="247"/>
                  <a:pt x="17" y="247"/>
                </a:cubicBezTo>
                <a:close/>
                <a:moveTo>
                  <a:pt x="460" y="256"/>
                </a:moveTo>
                <a:lnTo>
                  <a:pt x="460" y="256"/>
                </a:lnTo>
                <a:cubicBezTo>
                  <a:pt x="345" y="354"/>
                  <a:pt x="345" y="354"/>
                  <a:pt x="345" y="354"/>
                </a:cubicBezTo>
                <a:cubicBezTo>
                  <a:pt x="221" y="256"/>
                  <a:pt x="221" y="256"/>
                  <a:pt x="221" y="256"/>
                </a:cubicBezTo>
                <a:cubicBezTo>
                  <a:pt x="212" y="247"/>
                  <a:pt x="212" y="247"/>
                  <a:pt x="212" y="247"/>
                </a:cubicBezTo>
                <a:cubicBezTo>
                  <a:pt x="194" y="247"/>
                  <a:pt x="194" y="247"/>
                  <a:pt x="194" y="247"/>
                </a:cubicBezTo>
                <a:cubicBezTo>
                  <a:pt x="168" y="283"/>
                  <a:pt x="168" y="283"/>
                  <a:pt x="168" y="283"/>
                </a:cubicBezTo>
                <a:cubicBezTo>
                  <a:pt x="194" y="292"/>
                  <a:pt x="194" y="292"/>
                  <a:pt x="194" y="292"/>
                </a:cubicBezTo>
                <a:cubicBezTo>
                  <a:pt x="337" y="398"/>
                  <a:pt x="337" y="398"/>
                  <a:pt x="337" y="398"/>
                </a:cubicBezTo>
                <a:cubicBezTo>
                  <a:pt x="337" y="407"/>
                  <a:pt x="345" y="407"/>
                  <a:pt x="345" y="407"/>
                </a:cubicBezTo>
                <a:cubicBezTo>
                  <a:pt x="354" y="407"/>
                  <a:pt x="363" y="407"/>
                  <a:pt x="363" y="398"/>
                </a:cubicBezTo>
                <a:cubicBezTo>
                  <a:pt x="487" y="292"/>
                  <a:pt x="487" y="292"/>
                  <a:pt x="487" y="292"/>
                </a:cubicBezTo>
                <a:cubicBezTo>
                  <a:pt x="496" y="283"/>
                  <a:pt x="496" y="265"/>
                  <a:pt x="487" y="256"/>
                </a:cubicBezTo>
                <a:cubicBezTo>
                  <a:pt x="478" y="247"/>
                  <a:pt x="469" y="247"/>
                  <a:pt x="460" y="256"/>
                </a:cubicBezTo>
                <a:close/>
                <a:moveTo>
                  <a:pt x="212" y="141"/>
                </a:moveTo>
                <a:lnTo>
                  <a:pt x="212" y="141"/>
                </a:lnTo>
                <a:cubicBezTo>
                  <a:pt x="337" y="221"/>
                  <a:pt x="337" y="221"/>
                  <a:pt x="337" y="221"/>
                </a:cubicBezTo>
                <a:cubicBezTo>
                  <a:pt x="345" y="230"/>
                  <a:pt x="363" y="230"/>
                  <a:pt x="372" y="212"/>
                </a:cubicBezTo>
                <a:cubicBezTo>
                  <a:pt x="496" y="35"/>
                  <a:pt x="496" y="35"/>
                  <a:pt x="496" y="35"/>
                </a:cubicBezTo>
                <a:cubicBezTo>
                  <a:pt x="496" y="26"/>
                  <a:pt x="496" y="9"/>
                  <a:pt x="487" y="9"/>
                </a:cubicBezTo>
                <a:cubicBezTo>
                  <a:pt x="478" y="0"/>
                  <a:pt x="460" y="0"/>
                  <a:pt x="452" y="9"/>
                </a:cubicBezTo>
                <a:cubicBezTo>
                  <a:pt x="345" y="177"/>
                  <a:pt x="345" y="177"/>
                  <a:pt x="345" y="177"/>
                </a:cubicBezTo>
                <a:cubicBezTo>
                  <a:pt x="221" y="97"/>
                  <a:pt x="221" y="97"/>
                  <a:pt x="221" y="97"/>
                </a:cubicBezTo>
                <a:cubicBezTo>
                  <a:pt x="212" y="88"/>
                  <a:pt x="212" y="88"/>
                  <a:pt x="203" y="88"/>
                </a:cubicBezTo>
                <a:cubicBezTo>
                  <a:pt x="194" y="97"/>
                  <a:pt x="194" y="97"/>
                  <a:pt x="186" y="106"/>
                </a:cubicBezTo>
                <a:cubicBezTo>
                  <a:pt x="0" y="390"/>
                  <a:pt x="0" y="390"/>
                  <a:pt x="0" y="390"/>
                </a:cubicBezTo>
                <a:cubicBezTo>
                  <a:pt x="0" y="407"/>
                  <a:pt x="0" y="416"/>
                  <a:pt x="9" y="425"/>
                </a:cubicBezTo>
                <a:cubicBezTo>
                  <a:pt x="17" y="425"/>
                  <a:pt x="17" y="425"/>
                  <a:pt x="26" y="425"/>
                </a:cubicBezTo>
                <a:cubicBezTo>
                  <a:pt x="26" y="425"/>
                  <a:pt x="35" y="425"/>
                  <a:pt x="44" y="416"/>
                </a:cubicBezTo>
                <a:lnTo>
                  <a:pt x="212" y="141"/>
                </a:lnTo>
                <a:close/>
              </a:path>
            </a:pathLst>
          </a:custGeom>
          <a:solidFill>
            <a:srgbClr val="002957"/>
          </a:solidFill>
          <a:ln>
            <a:noFill/>
          </a:ln>
        </p:spPr>
        <p:txBody>
          <a:bodyPr wrap="none" lIns="121899" tIns="60949" rIns="121899" bIns="60949" anchor="ctr"/>
          <a:lstStyle/>
          <a:p>
            <a:endParaRPr lang="nb-NO" sz="2400"/>
          </a:p>
        </p:txBody>
      </p:sp>
      <p:sp>
        <p:nvSpPr>
          <p:cNvPr id="99462" name="Freeform 169">
            <a:extLst>
              <a:ext uri="{FF2B5EF4-FFF2-40B4-BE49-F238E27FC236}">
                <a16:creationId xmlns:a16="http://schemas.microsoft.com/office/drawing/2014/main" id="{3FC5627C-4218-7E16-B479-5444CFD78412}"/>
              </a:ext>
            </a:extLst>
          </p:cNvPr>
          <p:cNvSpPr>
            <a:spLocks noChangeArrowheads="1"/>
          </p:cNvSpPr>
          <p:nvPr/>
        </p:nvSpPr>
        <p:spPr bwMode="auto">
          <a:xfrm>
            <a:off x="9683751" y="2091268"/>
            <a:ext cx="306916" cy="243417"/>
          </a:xfrm>
          <a:custGeom>
            <a:avLst/>
            <a:gdLst>
              <a:gd name="T0" fmla="*/ 271638076 w 487"/>
              <a:gd name="T1" fmla="*/ 5055631 h 390"/>
              <a:gd name="T2" fmla="*/ 271638076 w 487"/>
              <a:gd name="T3" fmla="*/ 5055631 h 390"/>
              <a:gd name="T4" fmla="*/ 211400124 w 487"/>
              <a:gd name="T5" fmla="*/ 109538210 h 390"/>
              <a:gd name="T6" fmla="*/ 196056517 w 487"/>
              <a:gd name="T7" fmla="*/ 109538210 h 390"/>
              <a:gd name="T8" fmla="*/ 165937778 w 487"/>
              <a:gd name="T9" fmla="*/ 84260053 h 390"/>
              <a:gd name="T10" fmla="*/ 155708548 w 487"/>
              <a:gd name="T11" fmla="*/ 84260053 h 390"/>
              <a:gd name="T12" fmla="*/ 110246202 w 487"/>
              <a:gd name="T13" fmla="*/ 149421368 h 390"/>
              <a:gd name="T14" fmla="*/ 100585447 w 487"/>
              <a:gd name="T15" fmla="*/ 149421368 h 390"/>
              <a:gd name="T16" fmla="*/ 80127463 w 487"/>
              <a:gd name="T17" fmla="*/ 134254473 h 390"/>
              <a:gd name="T18" fmla="*/ 69898233 w 487"/>
              <a:gd name="T19" fmla="*/ 134254473 h 390"/>
              <a:gd name="T20" fmla="*/ 4546377 w 487"/>
              <a:gd name="T21" fmla="*/ 214020789 h 390"/>
              <a:gd name="T22" fmla="*/ 4546377 w 487"/>
              <a:gd name="T23" fmla="*/ 218514526 h 390"/>
              <a:gd name="T24" fmla="*/ 276183979 w 487"/>
              <a:gd name="T25" fmla="*/ 218514526 h 390"/>
              <a:gd name="T26" fmla="*/ 276183979 w 487"/>
              <a:gd name="T27" fmla="*/ 5055631 h 390"/>
              <a:gd name="T28" fmla="*/ 271638076 w 487"/>
              <a:gd name="T29" fmla="*/ 5055631 h 3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rgbClr val="002957"/>
          </a:solidFill>
          <a:ln>
            <a:noFill/>
          </a:ln>
        </p:spPr>
        <p:txBody>
          <a:bodyPr wrap="none" lIns="121899" tIns="60949" rIns="121899" bIns="60949" anchor="ctr"/>
          <a:lstStyle/>
          <a:p>
            <a:endParaRPr lang="nb-NO" sz="2400"/>
          </a:p>
        </p:txBody>
      </p:sp>
      <p:sp>
        <p:nvSpPr>
          <p:cNvPr id="99463" name="Freeform 170">
            <a:extLst>
              <a:ext uri="{FF2B5EF4-FFF2-40B4-BE49-F238E27FC236}">
                <a16:creationId xmlns:a16="http://schemas.microsoft.com/office/drawing/2014/main" id="{7F703389-1BFF-444F-0984-C0A9DFCD9907}"/>
              </a:ext>
            </a:extLst>
          </p:cNvPr>
          <p:cNvSpPr>
            <a:spLocks noChangeArrowheads="1"/>
          </p:cNvSpPr>
          <p:nvPr/>
        </p:nvSpPr>
        <p:spPr bwMode="auto">
          <a:xfrm>
            <a:off x="992718" y="2669118"/>
            <a:ext cx="247649" cy="289983"/>
          </a:xfrm>
          <a:custGeom>
            <a:avLst/>
            <a:gdLst>
              <a:gd name="T0" fmla="*/ 161413390 w 391"/>
              <a:gd name="T1" fmla="*/ 100654219 h 463"/>
              <a:gd name="T2" fmla="*/ 161413390 w 391"/>
              <a:gd name="T3" fmla="*/ 100654219 h 463"/>
              <a:gd name="T4" fmla="*/ 181946308 w 391"/>
              <a:gd name="T5" fmla="*/ 10178410 h 463"/>
              <a:gd name="T6" fmla="*/ 116354306 w 391"/>
              <a:gd name="T7" fmla="*/ 75773608 h 463"/>
              <a:gd name="T8" fmla="*/ 55895533 w 391"/>
              <a:gd name="T9" fmla="*/ 130624271 h 463"/>
              <a:gd name="T10" fmla="*/ 55895533 w 391"/>
              <a:gd name="T11" fmla="*/ 226189521 h 463"/>
              <a:gd name="T12" fmla="*/ 176813078 w 391"/>
              <a:gd name="T13" fmla="*/ 261248542 h 463"/>
              <a:gd name="T14" fmla="*/ 222442153 w 391"/>
              <a:gd name="T15" fmla="*/ 125535302 h 463"/>
              <a:gd name="T16" fmla="*/ 161413390 w 391"/>
              <a:gd name="T17" fmla="*/ 100654219 h 463"/>
              <a:gd name="T18" fmla="*/ 40495845 w 391"/>
              <a:gd name="T19" fmla="*/ 100654219 h 463"/>
              <a:gd name="T20" fmla="*/ 40495845 w 391"/>
              <a:gd name="T21" fmla="*/ 100654219 h 463"/>
              <a:gd name="T22" fmla="*/ 0 w 391"/>
              <a:gd name="T23" fmla="*/ 145326472 h 463"/>
              <a:gd name="T24" fmla="*/ 0 w 391"/>
              <a:gd name="T25" fmla="*/ 210356018 h 463"/>
              <a:gd name="T26" fmla="*/ 40495845 w 391"/>
              <a:gd name="T27" fmla="*/ 256159573 h 463"/>
              <a:gd name="T28" fmla="*/ 25096157 w 391"/>
              <a:gd name="T29" fmla="*/ 226189521 h 463"/>
              <a:gd name="T30" fmla="*/ 25096157 w 391"/>
              <a:gd name="T31" fmla="*/ 135713712 h 463"/>
              <a:gd name="T32" fmla="*/ 40495845 w 391"/>
              <a:gd name="T33" fmla="*/ 100654219 h 4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1" h="463">
                <a:moveTo>
                  <a:pt x="283" y="178"/>
                </a:moveTo>
                <a:lnTo>
                  <a:pt x="283" y="178"/>
                </a:lnTo>
                <a:cubicBezTo>
                  <a:pt x="283" y="169"/>
                  <a:pt x="373" y="89"/>
                  <a:pt x="319" y="18"/>
                </a:cubicBezTo>
                <a:cubicBezTo>
                  <a:pt x="310" y="0"/>
                  <a:pt x="266" y="98"/>
                  <a:pt x="204" y="134"/>
                </a:cubicBezTo>
                <a:cubicBezTo>
                  <a:pt x="169" y="160"/>
                  <a:pt x="98" y="204"/>
                  <a:pt x="98" y="231"/>
                </a:cubicBezTo>
                <a:cubicBezTo>
                  <a:pt x="98" y="400"/>
                  <a:pt x="98" y="400"/>
                  <a:pt x="98" y="400"/>
                </a:cubicBezTo>
                <a:cubicBezTo>
                  <a:pt x="98" y="435"/>
                  <a:pt x="213" y="462"/>
                  <a:pt x="310" y="462"/>
                </a:cubicBezTo>
                <a:cubicBezTo>
                  <a:pt x="345" y="462"/>
                  <a:pt x="390" y="249"/>
                  <a:pt x="390" y="222"/>
                </a:cubicBezTo>
                <a:cubicBezTo>
                  <a:pt x="390" y="187"/>
                  <a:pt x="292" y="187"/>
                  <a:pt x="283" y="178"/>
                </a:cubicBezTo>
                <a:close/>
                <a:moveTo>
                  <a:pt x="71" y="178"/>
                </a:moveTo>
                <a:lnTo>
                  <a:pt x="71" y="178"/>
                </a:lnTo>
                <a:cubicBezTo>
                  <a:pt x="54" y="178"/>
                  <a:pt x="0" y="187"/>
                  <a:pt x="0" y="257"/>
                </a:cubicBezTo>
                <a:cubicBezTo>
                  <a:pt x="0" y="372"/>
                  <a:pt x="0" y="372"/>
                  <a:pt x="0" y="372"/>
                </a:cubicBezTo>
                <a:cubicBezTo>
                  <a:pt x="0" y="444"/>
                  <a:pt x="54" y="453"/>
                  <a:pt x="71" y="453"/>
                </a:cubicBezTo>
                <a:cubicBezTo>
                  <a:pt x="89" y="453"/>
                  <a:pt x="44" y="435"/>
                  <a:pt x="44" y="400"/>
                </a:cubicBezTo>
                <a:cubicBezTo>
                  <a:pt x="44" y="240"/>
                  <a:pt x="44" y="240"/>
                  <a:pt x="44" y="240"/>
                </a:cubicBezTo>
                <a:cubicBezTo>
                  <a:pt x="44" y="196"/>
                  <a:pt x="89" y="178"/>
                  <a:pt x="71" y="178"/>
                </a:cubicBezTo>
                <a:close/>
              </a:path>
            </a:pathLst>
          </a:custGeom>
          <a:solidFill>
            <a:srgbClr val="002957"/>
          </a:solidFill>
          <a:ln>
            <a:noFill/>
          </a:ln>
        </p:spPr>
        <p:txBody>
          <a:bodyPr wrap="none" lIns="121899" tIns="60949" rIns="121899" bIns="60949" anchor="ctr"/>
          <a:lstStyle/>
          <a:p>
            <a:endParaRPr lang="nb-NO" sz="2400"/>
          </a:p>
        </p:txBody>
      </p:sp>
      <p:sp>
        <p:nvSpPr>
          <p:cNvPr id="99464" name="Freeform 171">
            <a:extLst>
              <a:ext uri="{FF2B5EF4-FFF2-40B4-BE49-F238E27FC236}">
                <a16:creationId xmlns:a16="http://schemas.microsoft.com/office/drawing/2014/main" id="{E3ABF9A2-14F6-7EEB-F95E-1CEEEFD7113A}"/>
              </a:ext>
            </a:extLst>
          </p:cNvPr>
          <p:cNvSpPr>
            <a:spLocks noChangeArrowheads="1"/>
          </p:cNvSpPr>
          <p:nvPr/>
        </p:nvSpPr>
        <p:spPr bwMode="auto">
          <a:xfrm>
            <a:off x="1619251" y="2679701"/>
            <a:ext cx="245533" cy="292100"/>
          </a:xfrm>
          <a:custGeom>
            <a:avLst/>
            <a:gdLst>
              <a:gd name="T0" fmla="*/ 59493501 w 392"/>
              <a:gd name="T1" fmla="*/ 166401835 h 462"/>
              <a:gd name="T2" fmla="*/ 59493501 w 392"/>
              <a:gd name="T3" fmla="*/ 166401835 h 462"/>
              <a:gd name="T4" fmla="*/ 40032988 w 392"/>
              <a:gd name="T5" fmla="*/ 252158664 h 462"/>
              <a:gd name="T6" fmla="*/ 103419061 w 392"/>
              <a:gd name="T7" fmla="*/ 186847235 h 462"/>
              <a:gd name="T8" fmla="*/ 162912563 w 392"/>
              <a:gd name="T9" fmla="*/ 135734209 h 462"/>
              <a:gd name="T10" fmla="*/ 162912563 w 392"/>
              <a:gd name="T11" fmla="*/ 35779449 h 462"/>
              <a:gd name="T12" fmla="*/ 44481307 w 392"/>
              <a:gd name="T13" fmla="*/ 0 h 462"/>
              <a:gd name="T14" fmla="*/ 0 w 392"/>
              <a:gd name="T15" fmla="*/ 140845559 h 462"/>
              <a:gd name="T16" fmla="*/ 59493501 w 392"/>
              <a:gd name="T17" fmla="*/ 166401835 h 462"/>
              <a:gd name="T18" fmla="*/ 177369011 w 392"/>
              <a:gd name="T19" fmla="*/ 161290485 h 462"/>
              <a:gd name="T20" fmla="*/ 177369011 w 392"/>
              <a:gd name="T21" fmla="*/ 161290485 h 462"/>
              <a:gd name="T22" fmla="*/ 217401999 w 392"/>
              <a:gd name="T23" fmla="*/ 120967982 h 462"/>
              <a:gd name="T24" fmla="*/ 217401999 w 392"/>
              <a:gd name="T25" fmla="*/ 50545203 h 462"/>
              <a:gd name="T26" fmla="*/ 177369011 w 392"/>
              <a:gd name="T27" fmla="*/ 10222700 h 462"/>
              <a:gd name="T28" fmla="*/ 192381674 w 392"/>
              <a:gd name="T29" fmla="*/ 40322503 h 462"/>
              <a:gd name="T30" fmla="*/ 192381674 w 392"/>
              <a:gd name="T31" fmla="*/ 131190682 h 462"/>
              <a:gd name="T32" fmla="*/ 177369011 w 392"/>
              <a:gd name="T33" fmla="*/ 161290485 h 4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2" h="462">
                <a:moveTo>
                  <a:pt x="107" y="293"/>
                </a:moveTo>
                <a:lnTo>
                  <a:pt x="107" y="293"/>
                </a:lnTo>
                <a:cubicBezTo>
                  <a:pt x="107" y="301"/>
                  <a:pt x="19" y="382"/>
                  <a:pt x="72" y="444"/>
                </a:cubicBezTo>
                <a:cubicBezTo>
                  <a:pt x="80" y="461"/>
                  <a:pt x="125" y="373"/>
                  <a:pt x="186" y="329"/>
                </a:cubicBezTo>
                <a:cubicBezTo>
                  <a:pt x="213" y="310"/>
                  <a:pt x="293" y="257"/>
                  <a:pt x="293" y="239"/>
                </a:cubicBezTo>
                <a:cubicBezTo>
                  <a:pt x="293" y="63"/>
                  <a:pt x="293" y="63"/>
                  <a:pt x="293" y="63"/>
                </a:cubicBezTo>
                <a:cubicBezTo>
                  <a:pt x="293" y="35"/>
                  <a:pt x="169" y="0"/>
                  <a:pt x="80" y="0"/>
                </a:cubicBezTo>
                <a:cubicBezTo>
                  <a:pt x="44" y="0"/>
                  <a:pt x="0" y="213"/>
                  <a:pt x="0" y="248"/>
                </a:cubicBezTo>
                <a:cubicBezTo>
                  <a:pt x="0" y="284"/>
                  <a:pt x="98" y="284"/>
                  <a:pt x="107" y="293"/>
                </a:cubicBezTo>
                <a:close/>
                <a:moveTo>
                  <a:pt x="319" y="284"/>
                </a:moveTo>
                <a:lnTo>
                  <a:pt x="319" y="284"/>
                </a:lnTo>
                <a:cubicBezTo>
                  <a:pt x="338" y="284"/>
                  <a:pt x="391" y="275"/>
                  <a:pt x="391" y="213"/>
                </a:cubicBezTo>
                <a:cubicBezTo>
                  <a:pt x="391" y="89"/>
                  <a:pt x="391" y="89"/>
                  <a:pt x="391" y="89"/>
                </a:cubicBezTo>
                <a:cubicBezTo>
                  <a:pt x="391" y="18"/>
                  <a:pt x="338" y="18"/>
                  <a:pt x="319" y="18"/>
                </a:cubicBezTo>
                <a:cubicBezTo>
                  <a:pt x="302" y="18"/>
                  <a:pt x="346" y="27"/>
                  <a:pt x="346" y="71"/>
                </a:cubicBezTo>
                <a:cubicBezTo>
                  <a:pt x="346" y="231"/>
                  <a:pt x="346" y="231"/>
                  <a:pt x="346" y="231"/>
                </a:cubicBezTo>
                <a:cubicBezTo>
                  <a:pt x="346" y="275"/>
                  <a:pt x="302" y="284"/>
                  <a:pt x="319" y="284"/>
                </a:cubicBezTo>
                <a:close/>
              </a:path>
            </a:pathLst>
          </a:custGeom>
          <a:solidFill>
            <a:srgbClr val="002957"/>
          </a:solidFill>
          <a:ln>
            <a:noFill/>
          </a:ln>
        </p:spPr>
        <p:txBody>
          <a:bodyPr wrap="none" lIns="121899" tIns="60949" rIns="121899" bIns="60949" anchor="ctr"/>
          <a:lstStyle/>
          <a:p>
            <a:endParaRPr lang="nb-NO" sz="24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Freeform 1">
            <a:extLst>
              <a:ext uri="{FF2B5EF4-FFF2-40B4-BE49-F238E27FC236}">
                <a16:creationId xmlns:a16="http://schemas.microsoft.com/office/drawing/2014/main" id="{FEAA393F-4600-020C-55FB-F0D475716596}"/>
              </a:ext>
            </a:extLst>
          </p:cNvPr>
          <p:cNvSpPr>
            <a:spLocks noChangeArrowheads="1"/>
          </p:cNvSpPr>
          <p:nvPr/>
        </p:nvSpPr>
        <p:spPr bwMode="auto">
          <a:xfrm>
            <a:off x="6728885" y="1543051"/>
            <a:ext cx="239183" cy="234949"/>
          </a:xfrm>
          <a:custGeom>
            <a:avLst/>
            <a:gdLst>
              <a:gd name="T0" fmla="*/ 210262586 w 373"/>
              <a:gd name="T1" fmla="*/ 101293891 h 364"/>
              <a:gd name="T2" fmla="*/ 159957857 w 373"/>
              <a:gd name="T3" fmla="*/ 101293891 h 364"/>
              <a:gd name="T4" fmla="*/ 159957857 w 373"/>
              <a:gd name="T5" fmla="*/ 0 h 364"/>
              <a:gd name="T6" fmla="*/ 50304729 w 373"/>
              <a:gd name="T7" fmla="*/ 0 h 364"/>
              <a:gd name="T8" fmla="*/ 50304729 w 373"/>
              <a:gd name="T9" fmla="*/ 101293891 h 364"/>
              <a:gd name="T10" fmla="*/ 0 w 373"/>
              <a:gd name="T11" fmla="*/ 101293891 h 364"/>
              <a:gd name="T12" fmla="*/ 105131533 w 373"/>
              <a:gd name="T13" fmla="*/ 207738131 h 364"/>
              <a:gd name="T14" fmla="*/ 210262586 w 373"/>
              <a:gd name="T15" fmla="*/ 101293891 h 3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3" h="364">
                <a:moveTo>
                  <a:pt x="372" y="177"/>
                </a:moveTo>
                <a:lnTo>
                  <a:pt x="283" y="177"/>
                </a:lnTo>
                <a:lnTo>
                  <a:pt x="283" y="0"/>
                </a:lnTo>
                <a:lnTo>
                  <a:pt x="89" y="0"/>
                </a:lnTo>
                <a:lnTo>
                  <a:pt x="89" y="177"/>
                </a:lnTo>
                <a:lnTo>
                  <a:pt x="0" y="177"/>
                </a:lnTo>
                <a:lnTo>
                  <a:pt x="186" y="363"/>
                </a:lnTo>
                <a:lnTo>
                  <a:pt x="372" y="177"/>
                </a:lnTo>
              </a:path>
            </a:pathLst>
          </a:custGeom>
          <a:solidFill>
            <a:srgbClr val="002957"/>
          </a:solidFill>
          <a:ln>
            <a:noFill/>
          </a:ln>
        </p:spPr>
        <p:txBody>
          <a:bodyPr wrap="none" lIns="121899" tIns="60949" rIns="121899" bIns="60949" anchor="ctr"/>
          <a:lstStyle/>
          <a:p>
            <a:endParaRPr lang="nb-NO" sz="2400"/>
          </a:p>
        </p:txBody>
      </p:sp>
      <p:sp>
        <p:nvSpPr>
          <p:cNvPr id="100355" name="Freeform 2">
            <a:extLst>
              <a:ext uri="{FF2B5EF4-FFF2-40B4-BE49-F238E27FC236}">
                <a16:creationId xmlns:a16="http://schemas.microsoft.com/office/drawing/2014/main" id="{DA0836B8-C32F-3690-CEA5-9B9D7B193F8C}"/>
              </a:ext>
            </a:extLst>
          </p:cNvPr>
          <p:cNvSpPr>
            <a:spLocks noChangeArrowheads="1"/>
          </p:cNvSpPr>
          <p:nvPr/>
        </p:nvSpPr>
        <p:spPr bwMode="auto">
          <a:xfrm>
            <a:off x="8001001" y="1538817"/>
            <a:ext cx="226484" cy="243416"/>
          </a:xfrm>
          <a:custGeom>
            <a:avLst/>
            <a:gdLst>
              <a:gd name="T0" fmla="*/ 95222030 w 355"/>
              <a:gd name="T1" fmla="*/ 0 h 382"/>
              <a:gd name="T2" fmla="*/ 95222030 w 355"/>
              <a:gd name="T3" fmla="*/ 54177506 h 382"/>
              <a:gd name="T4" fmla="*/ 0 w 355"/>
              <a:gd name="T5" fmla="*/ 54177506 h 382"/>
              <a:gd name="T6" fmla="*/ 0 w 355"/>
              <a:gd name="T7" fmla="*/ 158063995 h 382"/>
              <a:gd name="T8" fmla="*/ 95222030 w 355"/>
              <a:gd name="T9" fmla="*/ 158063995 h 382"/>
              <a:gd name="T10" fmla="*/ 95222030 w 355"/>
              <a:gd name="T11" fmla="*/ 212799589 h 382"/>
              <a:gd name="T12" fmla="*/ 200645855 w 355"/>
              <a:gd name="T13" fmla="*/ 103886489 h 382"/>
              <a:gd name="T14" fmla="*/ 95222030 w 355"/>
              <a:gd name="T15" fmla="*/ 0 h 38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5" h="382">
                <a:moveTo>
                  <a:pt x="168" y="0"/>
                </a:moveTo>
                <a:lnTo>
                  <a:pt x="168" y="97"/>
                </a:lnTo>
                <a:lnTo>
                  <a:pt x="0" y="97"/>
                </a:lnTo>
                <a:lnTo>
                  <a:pt x="0" y="283"/>
                </a:lnTo>
                <a:lnTo>
                  <a:pt x="168" y="283"/>
                </a:lnTo>
                <a:lnTo>
                  <a:pt x="168" y="381"/>
                </a:lnTo>
                <a:lnTo>
                  <a:pt x="354" y="186"/>
                </a:lnTo>
                <a:lnTo>
                  <a:pt x="168" y="0"/>
                </a:lnTo>
              </a:path>
            </a:pathLst>
          </a:custGeom>
          <a:solidFill>
            <a:srgbClr val="002957"/>
          </a:solidFill>
          <a:ln>
            <a:noFill/>
          </a:ln>
        </p:spPr>
        <p:txBody>
          <a:bodyPr wrap="none" lIns="121899" tIns="60949" rIns="121899" bIns="60949" anchor="ctr"/>
          <a:lstStyle/>
          <a:p>
            <a:endParaRPr lang="nb-NO" sz="2400"/>
          </a:p>
        </p:txBody>
      </p:sp>
      <p:sp>
        <p:nvSpPr>
          <p:cNvPr id="100356" name="Freeform 3">
            <a:extLst>
              <a:ext uri="{FF2B5EF4-FFF2-40B4-BE49-F238E27FC236}">
                <a16:creationId xmlns:a16="http://schemas.microsoft.com/office/drawing/2014/main" id="{90BFFDEE-77FA-0C9B-431A-6413982085EA}"/>
              </a:ext>
            </a:extLst>
          </p:cNvPr>
          <p:cNvSpPr>
            <a:spLocks noChangeArrowheads="1"/>
          </p:cNvSpPr>
          <p:nvPr/>
        </p:nvSpPr>
        <p:spPr bwMode="auto">
          <a:xfrm>
            <a:off x="6102351" y="1538817"/>
            <a:ext cx="228600" cy="243416"/>
          </a:xfrm>
          <a:custGeom>
            <a:avLst/>
            <a:gdLst>
              <a:gd name="T0" fmla="*/ 105990831 w 355"/>
              <a:gd name="T1" fmla="*/ 0 h 382"/>
              <a:gd name="T2" fmla="*/ 105990831 w 355"/>
              <a:gd name="T3" fmla="*/ 54177506 h 382"/>
              <a:gd name="T4" fmla="*/ 200645855 w 355"/>
              <a:gd name="T5" fmla="*/ 54177506 h 382"/>
              <a:gd name="T6" fmla="*/ 200645855 w 355"/>
              <a:gd name="T7" fmla="*/ 158063995 h 382"/>
              <a:gd name="T8" fmla="*/ 105990831 w 355"/>
              <a:gd name="T9" fmla="*/ 158063995 h 382"/>
              <a:gd name="T10" fmla="*/ 105990831 w 355"/>
              <a:gd name="T11" fmla="*/ 212799589 h 382"/>
              <a:gd name="T12" fmla="*/ 0 w 355"/>
              <a:gd name="T13" fmla="*/ 103886489 h 382"/>
              <a:gd name="T14" fmla="*/ 105990831 w 355"/>
              <a:gd name="T15" fmla="*/ 0 h 38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5" h="382">
                <a:moveTo>
                  <a:pt x="187" y="0"/>
                </a:moveTo>
                <a:lnTo>
                  <a:pt x="187" y="97"/>
                </a:lnTo>
                <a:lnTo>
                  <a:pt x="354" y="97"/>
                </a:lnTo>
                <a:lnTo>
                  <a:pt x="354" y="283"/>
                </a:lnTo>
                <a:lnTo>
                  <a:pt x="187" y="283"/>
                </a:lnTo>
                <a:lnTo>
                  <a:pt x="187" y="381"/>
                </a:lnTo>
                <a:lnTo>
                  <a:pt x="0" y="186"/>
                </a:lnTo>
                <a:lnTo>
                  <a:pt x="187" y="0"/>
                </a:lnTo>
              </a:path>
            </a:pathLst>
          </a:custGeom>
          <a:solidFill>
            <a:srgbClr val="002957"/>
          </a:solidFill>
          <a:ln>
            <a:noFill/>
          </a:ln>
        </p:spPr>
        <p:txBody>
          <a:bodyPr wrap="none" lIns="121899" tIns="60949" rIns="121899" bIns="60949" anchor="ctr"/>
          <a:lstStyle/>
          <a:p>
            <a:endParaRPr lang="nb-NO" sz="2400"/>
          </a:p>
        </p:txBody>
      </p:sp>
      <p:sp>
        <p:nvSpPr>
          <p:cNvPr id="100357" name="Freeform 4">
            <a:extLst>
              <a:ext uri="{FF2B5EF4-FFF2-40B4-BE49-F238E27FC236}">
                <a16:creationId xmlns:a16="http://schemas.microsoft.com/office/drawing/2014/main" id="{EFA3896C-62AA-45B5-DAD1-ADD240CF680C}"/>
              </a:ext>
            </a:extLst>
          </p:cNvPr>
          <p:cNvSpPr>
            <a:spLocks noChangeArrowheads="1"/>
          </p:cNvSpPr>
          <p:nvPr/>
        </p:nvSpPr>
        <p:spPr bwMode="auto">
          <a:xfrm>
            <a:off x="7363884" y="1543051"/>
            <a:ext cx="237067" cy="234949"/>
          </a:xfrm>
          <a:custGeom>
            <a:avLst/>
            <a:gdLst>
              <a:gd name="T0" fmla="*/ 209701821 w 374"/>
              <a:gd name="T1" fmla="*/ 106444240 h 364"/>
              <a:gd name="T2" fmla="*/ 159103646 w 374"/>
              <a:gd name="T3" fmla="*/ 106444240 h 364"/>
              <a:gd name="T4" fmla="*/ 159103646 w 374"/>
              <a:gd name="T5" fmla="*/ 207738131 h 364"/>
              <a:gd name="T6" fmla="*/ 50036340 w 374"/>
              <a:gd name="T7" fmla="*/ 207738131 h 364"/>
              <a:gd name="T8" fmla="*/ 50036340 w 374"/>
              <a:gd name="T9" fmla="*/ 106444240 h 364"/>
              <a:gd name="T10" fmla="*/ 0 w 374"/>
              <a:gd name="T11" fmla="*/ 106444240 h 364"/>
              <a:gd name="T12" fmla="*/ 104569754 w 374"/>
              <a:gd name="T13" fmla="*/ 0 h 364"/>
              <a:gd name="T14" fmla="*/ 209701821 w 374"/>
              <a:gd name="T15" fmla="*/ 106444240 h 3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4" h="364">
                <a:moveTo>
                  <a:pt x="373" y="186"/>
                </a:moveTo>
                <a:lnTo>
                  <a:pt x="283" y="186"/>
                </a:lnTo>
                <a:lnTo>
                  <a:pt x="283" y="363"/>
                </a:lnTo>
                <a:lnTo>
                  <a:pt x="89" y="363"/>
                </a:lnTo>
                <a:lnTo>
                  <a:pt x="89" y="186"/>
                </a:lnTo>
                <a:lnTo>
                  <a:pt x="0" y="186"/>
                </a:lnTo>
                <a:lnTo>
                  <a:pt x="186" y="0"/>
                </a:lnTo>
                <a:lnTo>
                  <a:pt x="373" y="186"/>
                </a:lnTo>
              </a:path>
            </a:pathLst>
          </a:custGeom>
          <a:solidFill>
            <a:srgbClr val="002957"/>
          </a:solidFill>
          <a:ln>
            <a:noFill/>
          </a:ln>
        </p:spPr>
        <p:txBody>
          <a:bodyPr wrap="none" lIns="121899" tIns="60949" rIns="121899" bIns="60949" anchor="ctr"/>
          <a:lstStyle/>
          <a:p>
            <a:endParaRPr lang="nb-NO" sz="2400"/>
          </a:p>
        </p:txBody>
      </p:sp>
      <p:sp>
        <p:nvSpPr>
          <p:cNvPr id="100358" name="Freeform 5">
            <a:extLst>
              <a:ext uri="{FF2B5EF4-FFF2-40B4-BE49-F238E27FC236}">
                <a16:creationId xmlns:a16="http://schemas.microsoft.com/office/drawing/2014/main" id="{4AF3B025-F5E8-D596-DE41-7BBCF2647A1C}"/>
              </a:ext>
            </a:extLst>
          </p:cNvPr>
          <p:cNvSpPr>
            <a:spLocks noChangeArrowheads="1"/>
          </p:cNvSpPr>
          <p:nvPr/>
        </p:nvSpPr>
        <p:spPr bwMode="auto">
          <a:xfrm>
            <a:off x="9277351" y="1543051"/>
            <a:ext cx="209549" cy="234949"/>
          </a:xfrm>
          <a:custGeom>
            <a:avLst/>
            <a:gdLst>
              <a:gd name="T0" fmla="*/ 186418225 w 329"/>
              <a:gd name="T1" fmla="*/ 101293891 h 364"/>
              <a:gd name="T2" fmla="*/ 130719918 w 329"/>
              <a:gd name="T3" fmla="*/ 101293891 h 364"/>
              <a:gd name="T4" fmla="*/ 130719918 w 329"/>
              <a:gd name="T5" fmla="*/ 0 h 364"/>
              <a:gd name="T6" fmla="*/ 50582990 w 329"/>
              <a:gd name="T7" fmla="*/ 0 h 364"/>
              <a:gd name="T8" fmla="*/ 50582990 w 329"/>
              <a:gd name="T9" fmla="*/ 101293891 h 364"/>
              <a:gd name="T10" fmla="*/ 0 w 329"/>
              <a:gd name="T11" fmla="*/ 101293891 h 364"/>
              <a:gd name="T12" fmla="*/ 90935825 w 329"/>
              <a:gd name="T13" fmla="*/ 207738131 h 364"/>
              <a:gd name="T14" fmla="*/ 186418225 w 329"/>
              <a:gd name="T15" fmla="*/ 101293891 h 3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9" h="364">
                <a:moveTo>
                  <a:pt x="328" y="177"/>
                </a:moveTo>
                <a:lnTo>
                  <a:pt x="230" y="177"/>
                </a:lnTo>
                <a:lnTo>
                  <a:pt x="230" y="0"/>
                </a:lnTo>
                <a:lnTo>
                  <a:pt x="89" y="0"/>
                </a:lnTo>
                <a:lnTo>
                  <a:pt x="89" y="177"/>
                </a:lnTo>
                <a:lnTo>
                  <a:pt x="0" y="177"/>
                </a:lnTo>
                <a:lnTo>
                  <a:pt x="160" y="363"/>
                </a:lnTo>
                <a:lnTo>
                  <a:pt x="328" y="177"/>
                </a:lnTo>
              </a:path>
            </a:pathLst>
          </a:custGeom>
          <a:solidFill>
            <a:srgbClr val="002957"/>
          </a:solidFill>
          <a:ln>
            <a:noFill/>
          </a:ln>
        </p:spPr>
        <p:txBody>
          <a:bodyPr wrap="none" lIns="121899" tIns="60949" rIns="121899" bIns="60949" anchor="ctr"/>
          <a:lstStyle/>
          <a:p>
            <a:endParaRPr lang="nb-NO" sz="2400"/>
          </a:p>
        </p:txBody>
      </p:sp>
      <p:sp>
        <p:nvSpPr>
          <p:cNvPr id="100359" name="Freeform 6">
            <a:extLst>
              <a:ext uri="{FF2B5EF4-FFF2-40B4-BE49-F238E27FC236}">
                <a16:creationId xmlns:a16="http://schemas.microsoft.com/office/drawing/2014/main" id="{51092CCD-D166-9D4C-91CB-D04FFC9B0076}"/>
              </a:ext>
            </a:extLst>
          </p:cNvPr>
          <p:cNvSpPr>
            <a:spLocks noChangeArrowheads="1"/>
          </p:cNvSpPr>
          <p:nvPr/>
        </p:nvSpPr>
        <p:spPr bwMode="auto">
          <a:xfrm>
            <a:off x="8631767" y="1553633"/>
            <a:ext cx="228600" cy="213784"/>
          </a:xfrm>
          <a:custGeom>
            <a:avLst/>
            <a:gdLst>
              <a:gd name="T0" fmla="*/ 107027318 w 355"/>
              <a:gd name="T1" fmla="*/ 187943748 h 329"/>
              <a:gd name="T2" fmla="*/ 107027318 w 355"/>
              <a:gd name="T3" fmla="*/ 132362625 h 329"/>
              <a:gd name="T4" fmla="*/ 203697200 w 355"/>
              <a:gd name="T5" fmla="*/ 132362625 h 329"/>
              <a:gd name="T6" fmla="*/ 203697200 w 355"/>
              <a:gd name="T7" fmla="*/ 55581123 h 329"/>
              <a:gd name="T8" fmla="*/ 107027318 w 355"/>
              <a:gd name="T9" fmla="*/ 55581123 h 329"/>
              <a:gd name="T10" fmla="*/ 107027318 w 355"/>
              <a:gd name="T11" fmla="*/ 0 h 329"/>
              <a:gd name="T12" fmla="*/ 0 w 355"/>
              <a:gd name="T13" fmla="*/ 91679889 h 329"/>
              <a:gd name="T14" fmla="*/ 107027318 w 355"/>
              <a:gd name="T15" fmla="*/ 187943748 h 32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5" h="329">
                <a:moveTo>
                  <a:pt x="186" y="328"/>
                </a:moveTo>
                <a:lnTo>
                  <a:pt x="186" y="231"/>
                </a:lnTo>
                <a:lnTo>
                  <a:pt x="354" y="231"/>
                </a:lnTo>
                <a:lnTo>
                  <a:pt x="354" y="97"/>
                </a:lnTo>
                <a:lnTo>
                  <a:pt x="186" y="97"/>
                </a:lnTo>
                <a:lnTo>
                  <a:pt x="186" y="0"/>
                </a:lnTo>
                <a:lnTo>
                  <a:pt x="0" y="160"/>
                </a:lnTo>
                <a:lnTo>
                  <a:pt x="186" y="328"/>
                </a:lnTo>
              </a:path>
            </a:pathLst>
          </a:custGeom>
          <a:solidFill>
            <a:srgbClr val="002957"/>
          </a:solidFill>
          <a:ln>
            <a:noFill/>
          </a:ln>
        </p:spPr>
        <p:txBody>
          <a:bodyPr wrap="none" lIns="121899" tIns="60949" rIns="121899" bIns="60949" anchor="ctr"/>
          <a:lstStyle/>
          <a:p>
            <a:endParaRPr lang="nb-NO" sz="2400"/>
          </a:p>
        </p:txBody>
      </p:sp>
      <p:sp>
        <p:nvSpPr>
          <p:cNvPr id="100360" name="Freeform 8">
            <a:extLst>
              <a:ext uri="{FF2B5EF4-FFF2-40B4-BE49-F238E27FC236}">
                <a16:creationId xmlns:a16="http://schemas.microsoft.com/office/drawing/2014/main" id="{E2E9EEEA-F801-A6DE-71DD-60E982B20967}"/>
              </a:ext>
            </a:extLst>
          </p:cNvPr>
          <p:cNvSpPr>
            <a:spLocks noChangeArrowheads="1"/>
          </p:cNvSpPr>
          <p:nvPr/>
        </p:nvSpPr>
        <p:spPr bwMode="auto">
          <a:xfrm>
            <a:off x="1035051" y="2186518"/>
            <a:ext cx="234949" cy="207433"/>
          </a:xfrm>
          <a:custGeom>
            <a:avLst/>
            <a:gdLst>
              <a:gd name="T0" fmla="*/ 100000628 w 365"/>
              <a:gd name="T1" fmla="*/ 0 h 328"/>
              <a:gd name="T2" fmla="*/ 100000628 w 365"/>
              <a:gd name="T3" fmla="*/ 54674279 h 328"/>
              <a:gd name="T4" fmla="*/ 0 w 365"/>
              <a:gd name="T5" fmla="*/ 54674279 h 328"/>
              <a:gd name="T6" fmla="*/ 0 w 365"/>
              <a:gd name="T7" fmla="*/ 128317175 h 328"/>
              <a:gd name="T8" fmla="*/ 100000628 w 365"/>
              <a:gd name="T9" fmla="*/ 128317175 h 328"/>
              <a:gd name="T10" fmla="*/ 100000628 w 365"/>
              <a:gd name="T11" fmla="*/ 182433680 h 328"/>
              <a:gd name="T12" fmla="*/ 205650689 w 365"/>
              <a:gd name="T13" fmla="*/ 88706140 h 328"/>
              <a:gd name="T14" fmla="*/ 100000628 w 365"/>
              <a:gd name="T15" fmla="*/ 0 h 3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5" h="328">
                <a:moveTo>
                  <a:pt x="177" y="0"/>
                </a:moveTo>
                <a:lnTo>
                  <a:pt x="177" y="98"/>
                </a:lnTo>
                <a:lnTo>
                  <a:pt x="0" y="98"/>
                </a:lnTo>
                <a:lnTo>
                  <a:pt x="0" y="230"/>
                </a:lnTo>
                <a:lnTo>
                  <a:pt x="177" y="230"/>
                </a:lnTo>
                <a:lnTo>
                  <a:pt x="177" y="327"/>
                </a:lnTo>
                <a:lnTo>
                  <a:pt x="364" y="159"/>
                </a:lnTo>
                <a:lnTo>
                  <a:pt x="177" y="0"/>
                </a:lnTo>
              </a:path>
            </a:pathLst>
          </a:custGeom>
          <a:solidFill>
            <a:srgbClr val="002957"/>
          </a:solidFill>
          <a:ln>
            <a:noFill/>
          </a:ln>
        </p:spPr>
        <p:txBody>
          <a:bodyPr wrap="none" lIns="121899" tIns="60949" rIns="121899" bIns="60949" anchor="ctr"/>
          <a:lstStyle/>
          <a:p>
            <a:endParaRPr lang="nb-NO" sz="2400"/>
          </a:p>
        </p:txBody>
      </p:sp>
      <p:sp>
        <p:nvSpPr>
          <p:cNvPr id="100361" name="Freeform 9">
            <a:extLst>
              <a:ext uri="{FF2B5EF4-FFF2-40B4-BE49-F238E27FC236}">
                <a16:creationId xmlns:a16="http://schemas.microsoft.com/office/drawing/2014/main" id="{132432E7-B902-F13A-79A9-B14309B56869}"/>
              </a:ext>
            </a:extLst>
          </p:cNvPr>
          <p:cNvSpPr>
            <a:spLocks noChangeArrowheads="1"/>
          </p:cNvSpPr>
          <p:nvPr/>
        </p:nvSpPr>
        <p:spPr bwMode="auto">
          <a:xfrm>
            <a:off x="416984" y="2175934"/>
            <a:ext cx="209549" cy="232833"/>
          </a:xfrm>
          <a:custGeom>
            <a:avLst/>
            <a:gdLst>
              <a:gd name="T0" fmla="*/ 186418706 w 329"/>
              <a:gd name="T1" fmla="*/ 104109904 h 364"/>
              <a:gd name="T2" fmla="*/ 136403978 w 329"/>
              <a:gd name="T3" fmla="*/ 104109904 h 364"/>
              <a:gd name="T4" fmla="*/ 136403978 w 329"/>
              <a:gd name="T5" fmla="*/ 203182063 h 364"/>
              <a:gd name="T6" fmla="*/ 55698307 w 329"/>
              <a:gd name="T7" fmla="*/ 203182063 h 364"/>
              <a:gd name="T8" fmla="*/ 55698307 w 329"/>
              <a:gd name="T9" fmla="*/ 104109904 h 364"/>
              <a:gd name="T10" fmla="*/ 0 w 329"/>
              <a:gd name="T11" fmla="*/ 104109904 h 364"/>
              <a:gd name="T12" fmla="*/ 96051143 w 329"/>
              <a:gd name="T13" fmla="*/ 0 h 364"/>
              <a:gd name="T14" fmla="*/ 186418706 w 329"/>
              <a:gd name="T15" fmla="*/ 104109904 h 3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9" h="364">
                <a:moveTo>
                  <a:pt x="328" y="186"/>
                </a:moveTo>
                <a:lnTo>
                  <a:pt x="240" y="186"/>
                </a:lnTo>
                <a:lnTo>
                  <a:pt x="240" y="363"/>
                </a:lnTo>
                <a:lnTo>
                  <a:pt x="98" y="363"/>
                </a:lnTo>
                <a:lnTo>
                  <a:pt x="98" y="186"/>
                </a:lnTo>
                <a:lnTo>
                  <a:pt x="0" y="186"/>
                </a:lnTo>
                <a:lnTo>
                  <a:pt x="169" y="0"/>
                </a:lnTo>
                <a:lnTo>
                  <a:pt x="328" y="186"/>
                </a:lnTo>
              </a:path>
            </a:pathLst>
          </a:custGeom>
          <a:solidFill>
            <a:srgbClr val="002957"/>
          </a:solidFill>
          <a:ln>
            <a:noFill/>
          </a:ln>
        </p:spPr>
        <p:txBody>
          <a:bodyPr wrap="none" lIns="121899" tIns="60949" rIns="121899" bIns="60949" anchor="ctr"/>
          <a:lstStyle/>
          <a:p>
            <a:endParaRPr lang="nb-NO" sz="2400"/>
          </a:p>
        </p:txBody>
      </p:sp>
      <p:sp>
        <p:nvSpPr>
          <p:cNvPr id="100362" name="Freeform 10">
            <a:extLst>
              <a:ext uri="{FF2B5EF4-FFF2-40B4-BE49-F238E27FC236}">
                <a16:creationId xmlns:a16="http://schemas.microsoft.com/office/drawing/2014/main" id="{4A4612F8-53A2-E933-3EBF-256511B2A11D}"/>
              </a:ext>
            </a:extLst>
          </p:cNvPr>
          <p:cNvSpPr>
            <a:spLocks noChangeArrowheads="1"/>
          </p:cNvSpPr>
          <p:nvPr/>
        </p:nvSpPr>
        <p:spPr bwMode="auto">
          <a:xfrm>
            <a:off x="1640417" y="2146300"/>
            <a:ext cx="294216" cy="289984"/>
          </a:xfrm>
          <a:custGeom>
            <a:avLst/>
            <a:gdLst>
              <a:gd name="T0" fmla="*/ 258907250 w 462"/>
              <a:gd name="T1" fmla="*/ 125161497 h 452"/>
              <a:gd name="T2" fmla="*/ 258907250 w 462"/>
              <a:gd name="T3" fmla="*/ 125161497 h 452"/>
              <a:gd name="T4" fmla="*/ 129172614 w 462"/>
              <a:gd name="T5" fmla="*/ 0 h 452"/>
              <a:gd name="T6" fmla="*/ 0 w 462"/>
              <a:gd name="T7" fmla="*/ 125161497 h 452"/>
              <a:gd name="T8" fmla="*/ 129172614 w 462"/>
              <a:gd name="T9" fmla="*/ 255419678 h 452"/>
              <a:gd name="T10" fmla="*/ 258907250 w 462"/>
              <a:gd name="T11" fmla="*/ 125161497 h 452"/>
              <a:gd name="T12" fmla="*/ 30327633 w 462"/>
              <a:gd name="T13" fmla="*/ 125161497 h 452"/>
              <a:gd name="T14" fmla="*/ 30327633 w 462"/>
              <a:gd name="T15" fmla="*/ 125161497 h 452"/>
              <a:gd name="T16" fmla="*/ 129172614 w 462"/>
              <a:gd name="T17" fmla="*/ 24919040 h 452"/>
              <a:gd name="T18" fmla="*/ 229141160 w 462"/>
              <a:gd name="T19" fmla="*/ 125161497 h 452"/>
              <a:gd name="T20" fmla="*/ 129172614 w 462"/>
              <a:gd name="T21" fmla="*/ 230500639 h 452"/>
              <a:gd name="T22" fmla="*/ 30327633 w 462"/>
              <a:gd name="T23" fmla="*/ 125161497 h 452"/>
              <a:gd name="T24" fmla="*/ 184211493 w 462"/>
              <a:gd name="T25" fmla="*/ 150646835 h 452"/>
              <a:gd name="T26" fmla="*/ 184211493 w 462"/>
              <a:gd name="T27" fmla="*/ 150646835 h 452"/>
              <a:gd name="T28" fmla="*/ 184211493 w 462"/>
              <a:gd name="T29" fmla="*/ 99676159 h 452"/>
              <a:gd name="T30" fmla="*/ 124118248 w 462"/>
              <a:gd name="T31" fmla="*/ 99676159 h 452"/>
              <a:gd name="T32" fmla="*/ 124118248 w 462"/>
              <a:gd name="T33" fmla="*/ 69659956 h 452"/>
              <a:gd name="T34" fmla="*/ 74695757 w 462"/>
              <a:gd name="T35" fmla="*/ 125161497 h 452"/>
              <a:gd name="T36" fmla="*/ 124118248 w 462"/>
              <a:gd name="T37" fmla="*/ 185193424 h 452"/>
              <a:gd name="T38" fmla="*/ 124118248 w 462"/>
              <a:gd name="T39" fmla="*/ 150646835 h 452"/>
              <a:gd name="T40" fmla="*/ 184211493 w 462"/>
              <a:gd name="T41" fmla="*/ 150646835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461" y="221"/>
                </a:moveTo>
                <a:lnTo>
                  <a:pt x="461" y="221"/>
                </a:lnTo>
                <a:cubicBezTo>
                  <a:pt x="461" y="97"/>
                  <a:pt x="354" y="0"/>
                  <a:pt x="230" y="0"/>
                </a:cubicBezTo>
                <a:cubicBezTo>
                  <a:pt x="107" y="0"/>
                  <a:pt x="0" y="97"/>
                  <a:pt x="0" y="221"/>
                </a:cubicBezTo>
                <a:cubicBezTo>
                  <a:pt x="0" y="354"/>
                  <a:pt x="107" y="451"/>
                  <a:pt x="230" y="451"/>
                </a:cubicBezTo>
                <a:cubicBezTo>
                  <a:pt x="354" y="451"/>
                  <a:pt x="461" y="354"/>
                  <a:pt x="461" y="221"/>
                </a:cubicBezTo>
                <a:close/>
                <a:moveTo>
                  <a:pt x="54" y="221"/>
                </a:moveTo>
                <a:lnTo>
                  <a:pt x="54" y="221"/>
                </a:lnTo>
                <a:cubicBezTo>
                  <a:pt x="54" y="123"/>
                  <a:pt x="133" y="44"/>
                  <a:pt x="230" y="44"/>
                </a:cubicBezTo>
                <a:cubicBezTo>
                  <a:pt x="328" y="44"/>
                  <a:pt x="408" y="123"/>
                  <a:pt x="408" y="221"/>
                </a:cubicBezTo>
                <a:cubicBezTo>
                  <a:pt x="408" y="327"/>
                  <a:pt x="328" y="407"/>
                  <a:pt x="230" y="407"/>
                </a:cubicBezTo>
                <a:cubicBezTo>
                  <a:pt x="133" y="407"/>
                  <a:pt x="54" y="327"/>
                  <a:pt x="54" y="221"/>
                </a:cubicBezTo>
                <a:close/>
                <a:moveTo>
                  <a:pt x="328" y="266"/>
                </a:moveTo>
                <a:lnTo>
                  <a:pt x="328" y="266"/>
                </a:lnTo>
                <a:cubicBezTo>
                  <a:pt x="328" y="176"/>
                  <a:pt x="328" y="176"/>
                  <a:pt x="328" y="176"/>
                </a:cubicBezTo>
                <a:cubicBezTo>
                  <a:pt x="221" y="176"/>
                  <a:pt x="221" y="176"/>
                  <a:pt x="221" y="176"/>
                </a:cubicBezTo>
                <a:cubicBezTo>
                  <a:pt x="221" y="123"/>
                  <a:pt x="221" y="123"/>
                  <a:pt x="221" y="123"/>
                </a:cubicBezTo>
                <a:cubicBezTo>
                  <a:pt x="133" y="221"/>
                  <a:pt x="133" y="221"/>
                  <a:pt x="133" y="221"/>
                </a:cubicBezTo>
                <a:cubicBezTo>
                  <a:pt x="221" y="327"/>
                  <a:pt x="221" y="327"/>
                  <a:pt x="221" y="327"/>
                </a:cubicBezTo>
                <a:cubicBezTo>
                  <a:pt x="221" y="266"/>
                  <a:pt x="221" y="266"/>
                  <a:pt x="221" y="266"/>
                </a:cubicBezTo>
                <a:lnTo>
                  <a:pt x="328" y="266"/>
                </a:lnTo>
                <a:close/>
              </a:path>
            </a:pathLst>
          </a:custGeom>
          <a:solidFill>
            <a:srgbClr val="002957"/>
          </a:solidFill>
          <a:ln>
            <a:noFill/>
          </a:ln>
        </p:spPr>
        <p:txBody>
          <a:bodyPr wrap="none" lIns="121899" tIns="60949" rIns="121899" bIns="60949" anchor="ctr"/>
          <a:lstStyle/>
          <a:p>
            <a:endParaRPr lang="nb-NO" sz="2400"/>
          </a:p>
        </p:txBody>
      </p:sp>
      <p:sp>
        <p:nvSpPr>
          <p:cNvPr id="100363" name="Freeform 11">
            <a:extLst>
              <a:ext uri="{FF2B5EF4-FFF2-40B4-BE49-F238E27FC236}">
                <a16:creationId xmlns:a16="http://schemas.microsoft.com/office/drawing/2014/main" id="{2EE772CA-6947-C959-16DE-6D0B0D83519E}"/>
              </a:ext>
            </a:extLst>
          </p:cNvPr>
          <p:cNvSpPr>
            <a:spLocks noChangeArrowheads="1"/>
          </p:cNvSpPr>
          <p:nvPr/>
        </p:nvSpPr>
        <p:spPr bwMode="auto">
          <a:xfrm>
            <a:off x="2271184" y="2146300"/>
            <a:ext cx="296333" cy="289984"/>
          </a:xfrm>
          <a:custGeom>
            <a:avLst/>
            <a:gdLst>
              <a:gd name="T0" fmla="*/ 131255607 w 461"/>
              <a:gd name="T1" fmla="*/ 0 h 452"/>
              <a:gd name="T2" fmla="*/ 131255607 w 461"/>
              <a:gd name="T3" fmla="*/ 0 h 452"/>
              <a:gd name="T4" fmla="*/ 0 w 461"/>
              <a:gd name="T5" fmla="*/ 125161497 h 452"/>
              <a:gd name="T6" fmla="*/ 131255607 w 461"/>
              <a:gd name="T7" fmla="*/ 255419678 h 452"/>
              <a:gd name="T8" fmla="*/ 262510733 w 461"/>
              <a:gd name="T9" fmla="*/ 125161497 h 452"/>
              <a:gd name="T10" fmla="*/ 131255607 w 461"/>
              <a:gd name="T11" fmla="*/ 0 h 452"/>
              <a:gd name="T12" fmla="*/ 131255607 w 461"/>
              <a:gd name="T13" fmla="*/ 230500639 h 452"/>
              <a:gd name="T14" fmla="*/ 131255607 w 461"/>
              <a:gd name="T15" fmla="*/ 230500639 h 452"/>
              <a:gd name="T16" fmla="*/ 30245954 w 461"/>
              <a:gd name="T17" fmla="*/ 125161497 h 452"/>
              <a:gd name="T18" fmla="*/ 131255607 w 461"/>
              <a:gd name="T19" fmla="*/ 24919040 h 452"/>
              <a:gd name="T20" fmla="*/ 232265261 w 461"/>
              <a:gd name="T21" fmla="*/ 125161497 h 452"/>
              <a:gd name="T22" fmla="*/ 131255607 w 461"/>
              <a:gd name="T23" fmla="*/ 230500639 h 452"/>
              <a:gd name="T24" fmla="*/ 156936052 w 461"/>
              <a:gd name="T25" fmla="*/ 74757119 h 452"/>
              <a:gd name="T26" fmla="*/ 156936052 w 461"/>
              <a:gd name="T27" fmla="*/ 74757119 h 452"/>
              <a:gd name="T28" fmla="*/ 105575162 w 461"/>
              <a:gd name="T29" fmla="*/ 74757119 h 452"/>
              <a:gd name="T30" fmla="*/ 105575162 w 461"/>
              <a:gd name="T31" fmla="*/ 130258181 h 452"/>
              <a:gd name="T32" fmla="*/ 75329209 w 461"/>
              <a:gd name="T33" fmla="*/ 130258181 h 452"/>
              <a:gd name="T34" fmla="*/ 131255607 w 461"/>
              <a:gd name="T35" fmla="*/ 185193424 h 452"/>
              <a:gd name="T36" fmla="*/ 187181524 w 461"/>
              <a:gd name="T37" fmla="*/ 130258181 h 452"/>
              <a:gd name="T38" fmla="*/ 156936052 w 461"/>
              <a:gd name="T39" fmla="*/ 130258181 h 452"/>
              <a:gd name="T40" fmla="*/ 156936052 w 461"/>
              <a:gd name="T41" fmla="*/ 74757119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1" h="452">
                <a:moveTo>
                  <a:pt x="230" y="0"/>
                </a:moveTo>
                <a:lnTo>
                  <a:pt x="230" y="0"/>
                </a:lnTo>
                <a:cubicBezTo>
                  <a:pt x="106" y="0"/>
                  <a:pt x="0" y="97"/>
                  <a:pt x="0" y="221"/>
                </a:cubicBezTo>
                <a:cubicBezTo>
                  <a:pt x="0" y="354"/>
                  <a:pt x="106" y="451"/>
                  <a:pt x="230" y="451"/>
                </a:cubicBezTo>
                <a:cubicBezTo>
                  <a:pt x="354" y="451"/>
                  <a:pt x="460" y="354"/>
                  <a:pt x="460" y="221"/>
                </a:cubicBezTo>
                <a:cubicBezTo>
                  <a:pt x="460" y="97"/>
                  <a:pt x="354" y="0"/>
                  <a:pt x="230" y="0"/>
                </a:cubicBezTo>
                <a:close/>
                <a:moveTo>
                  <a:pt x="230" y="407"/>
                </a:moveTo>
                <a:lnTo>
                  <a:pt x="230" y="407"/>
                </a:lnTo>
                <a:cubicBezTo>
                  <a:pt x="132" y="407"/>
                  <a:pt x="53" y="327"/>
                  <a:pt x="53" y="221"/>
                </a:cubicBezTo>
                <a:cubicBezTo>
                  <a:pt x="53" y="123"/>
                  <a:pt x="132" y="44"/>
                  <a:pt x="230" y="44"/>
                </a:cubicBezTo>
                <a:cubicBezTo>
                  <a:pt x="328" y="44"/>
                  <a:pt x="407" y="123"/>
                  <a:pt x="407" y="221"/>
                </a:cubicBezTo>
                <a:cubicBezTo>
                  <a:pt x="407" y="327"/>
                  <a:pt x="328" y="407"/>
                  <a:pt x="230" y="407"/>
                </a:cubicBezTo>
                <a:close/>
                <a:moveTo>
                  <a:pt x="275" y="132"/>
                </a:moveTo>
                <a:lnTo>
                  <a:pt x="275" y="132"/>
                </a:lnTo>
                <a:cubicBezTo>
                  <a:pt x="185" y="132"/>
                  <a:pt x="185" y="132"/>
                  <a:pt x="185" y="132"/>
                </a:cubicBezTo>
                <a:cubicBezTo>
                  <a:pt x="185" y="230"/>
                  <a:pt x="185" y="230"/>
                  <a:pt x="185" y="230"/>
                </a:cubicBezTo>
                <a:cubicBezTo>
                  <a:pt x="132" y="230"/>
                  <a:pt x="132" y="230"/>
                  <a:pt x="132" y="230"/>
                </a:cubicBezTo>
                <a:cubicBezTo>
                  <a:pt x="230" y="327"/>
                  <a:pt x="230" y="327"/>
                  <a:pt x="230" y="327"/>
                </a:cubicBezTo>
                <a:cubicBezTo>
                  <a:pt x="328" y="230"/>
                  <a:pt x="328" y="230"/>
                  <a:pt x="328" y="230"/>
                </a:cubicBezTo>
                <a:cubicBezTo>
                  <a:pt x="275" y="230"/>
                  <a:pt x="275" y="230"/>
                  <a:pt x="275" y="230"/>
                </a:cubicBezTo>
                <a:lnTo>
                  <a:pt x="275" y="132"/>
                </a:lnTo>
                <a:close/>
              </a:path>
            </a:pathLst>
          </a:custGeom>
          <a:solidFill>
            <a:srgbClr val="002957"/>
          </a:solidFill>
          <a:ln>
            <a:noFill/>
          </a:ln>
        </p:spPr>
        <p:txBody>
          <a:bodyPr wrap="none" lIns="121899" tIns="60949" rIns="121899" bIns="60949" anchor="ctr"/>
          <a:lstStyle/>
          <a:p>
            <a:endParaRPr lang="nb-NO" sz="2400"/>
          </a:p>
        </p:txBody>
      </p:sp>
      <p:sp>
        <p:nvSpPr>
          <p:cNvPr id="100364" name="Freeform 12">
            <a:extLst>
              <a:ext uri="{FF2B5EF4-FFF2-40B4-BE49-F238E27FC236}">
                <a16:creationId xmlns:a16="http://schemas.microsoft.com/office/drawing/2014/main" id="{24A9A847-F3E9-25C3-7F3A-1EB70269F5E3}"/>
              </a:ext>
            </a:extLst>
          </p:cNvPr>
          <p:cNvSpPr>
            <a:spLocks noChangeArrowheads="1"/>
          </p:cNvSpPr>
          <p:nvPr/>
        </p:nvSpPr>
        <p:spPr bwMode="auto">
          <a:xfrm>
            <a:off x="2906184" y="2146300"/>
            <a:ext cx="294216" cy="289984"/>
          </a:xfrm>
          <a:custGeom>
            <a:avLst/>
            <a:gdLst>
              <a:gd name="T0" fmla="*/ 130297676 w 461"/>
              <a:gd name="T1" fmla="*/ 255419678 h 452"/>
              <a:gd name="T2" fmla="*/ 130297676 w 461"/>
              <a:gd name="T3" fmla="*/ 255419678 h 452"/>
              <a:gd name="T4" fmla="*/ 259467434 w 461"/>
              <a:gd name="T5" fmla="*/ 125161497 h 452"/>
              <a:gd name="T6" fmla="*/ 130297676 w 461"/>
              <a:gd name="T7" fmla="*/ 0 h 452"/>
              <a:gd name="T8" fmla="*/ 0 w 461"/>
              <a:gd name="T9" fmla="*/ 125161497 h 452"/>
              <a:gd name="T10" fmla="*/ 130297676 w 461"/>
              <a:gd name="T11" fmla="*/ 255419678 h 452"/>
              <a:gd name="T12" fmla="*/ 130297676 w 461"/>
              <a:gd name="T13" fmla="*/ 24919040 h 452"/>
              <a:gd name="T14" fmla="*/ 130297676 w 461"/>
              <a:gd name="T15" fmla="*/ 24919040 h 452"/>
              <a:gd name="T16" fmla="*/ 229572597 w 461"/>
              <a:gd name="T17" fmla="*/ 125161497 h 452"/>
              <a:gd name="T18" fmla="*/ 130297676 w 461"/>
              <a:gd name="T19" fmla="*/ 230500639 h 452"/>
              <a:gd name="T20" fmla="*/ 29895316 w 461"/>
              <a:gd name="T21" fmla="*/ 125161497 h 452"/>
              <a:gd name="T22" fmla="*/ 130297676 w 461"/>
              <a:gd name="T23" fmla="*/ 24919040 h 452"/>
              <a:gd name="T24" fmla="*/ 104914987 w 461"/>
              <a:gd name="T25" fmla="*/ 180662559 h 452"/>
              <a:gd name="T26" fmla="*/ 104914987 w 461"/>
              <a:gd name="T27" fmla="*/ 180662559 h 452"/>
              <a:gd name="T28" fmla="*/ 155116645 w 461"/>
              <a:gd name="T29" fmla="*/ 180662559 h 452"/>
              <a:gd name="T30" fmla="*/ 155116645 w 461"/>
              <a:gd name="T31" fmla="*/ 125161497 h 452"/>
              <a:gd name="T32" fmla="*/ 185011483 w 461"/>
              <a:gd name="T33" fmla="*/ 125161497 h 452"/>
              <a:gd name="T34" fmla="*/ 130297676 w 461"/>
              <a:gd name="T35" fmla="*/ 69659956 h 452"/>
              <a:gd name="T36" fmla="*/ 75020150 w 461"/>
              <a:gd name="T37" fmla="*/ 125161497 h 452"/>
              <a:gd name="T38" fmla="*/ 104914987 w 461"/>
              <a:gd name="T39" fmla="*/ 125161497 h 452"/>
              <a:gd name="T40" fmla="*/ 104914987 w 461"/>
              <a:gd name="T41" fmla="*/ 180662559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1" h="452">
                <a:moveTo>
                  <a:pt x="231" y="451"/>
                </a:moveTo>
                <a:lnTo>
                  <a:pt x="231" y="451"/>
                </a:lnTo>
                <a:cubicBezTo>
                  <a:pt x="354" y="451"/>
                  <a:pt x="460" y="354"/>
                  <a:pt x="460" y="221"/>
                </a:cubicBezTo>
                <a:cubicBezTo>
                  <a:pt x="460" y="97"/>
                  <a:pt x="354" y="0"/>
                  <a:pt x="231" y="0"/>
                </a:cubicBezTo>
                <a:cubicBezTo>
                  <a:pt x="106" y="0"/>
                  <a:pt x="0" y="97"/>
                  <a:pt x="0" y="221"/>
                </a:cubicBezTo>
                <a:cubicBezTo>
                  <a:pt x="0" y="354"/>
                  <a:pt x="106" y="451"/>
                  <a:pt x="231" y="451"/>
                </a:cubicBezTo>
                <a:close/>
                <a:moveTo>
                  <a:pt x="231" y="44"/>
                </a:moveTo>
                <a:lnTo>
                  <a:pt x="231" y="44"/>
                </a:lnTo>
                <a:cubicBezTo>
                  <a:pt x="328" y="44"/>
                  <a:pt x="407" y="123"/>
                  <a:pt x="407" y="221"/>
                </a:cubicBezTo>
                <a:cubicBezTo>
                  <a:pt x="407" y="327"/>
                  <a:pt x="328" y="407"/>
                  <a:pt x="231" y="407"/>
                </a:cubicBezTo>
                <a:cubicBezTo>
                  <a:pt x="133" y="407"/>
                  <a:pt x="53" y="327"/>
                  <a:pt x="53" y="221"/>
                </a:cubicBezTo>
                <a:cubicBezTo>
                  <a:pt x="53" y="123"/>
                  <a:pt x="133" y="44"/>
                  <a:pt x="231" y="44"/>
                </a:cubicBezTo>
                <a:close/>
                <a:moveTo>
                  <a:pt x="186" y="319"/>
                </a:moveTo>
                <a:lnTo>
                  <a:pt x="186" y="319"/>
                </a:lnTo>
                <a:cubicBezTo>
                  <a:pt x="275" y="319"/>
                  <a:pt x="275" y="319"/>
                  <a:pt x="275" y="319"/>
                </a:cubicBezTo>
                <a:cubicBezTo>
                  <a:pt x="275" y="221"/>
                  <a:pt x="275" y="221"/>
                  <a:pt x="275" y="221"/>
                </a:cubicBezTo>
                <a:cubicBezTo>
                  <a:pt x="328" y="221"/>
                  <a:pt x="328" y="221"/>
                  <a:pt x="328" y="221"/>
                </a:cubicBezTo>
                <a:cubicBezTo>
                  <a:pt x="231" y="123"/>
                  <a:pt x="231" y="123"/>
                  <a:pt x="231" y="123"/>
                </a:cubicBezTo>
                <a:cubicBezTo>
                  <a:pt x="133" y="221"/>
                  <a:pt x="133" y="221"/>
                  <a:pt x="133" y="221"/>
                </a:cubicBezTo>
                <a:cubicBezTo>
                  <a:pt x="186" y="221"/>
                  <a:pt x="186" y="221"/>
                  <a:pt x="186" y="221"/>
                </a:cubicBezTo>
                <a:lnTo>
                  <a:pt x="186" y="319"/>
                </a:lnTo>
                <a:close/>
              </a:path>
            </a:pathLst>
          </a:custGeom>
          <a:solidFill>
            <a:srgbClr val="002957"/>
          </a:solidFill>
          <a:ln>
            <a:noFill/>
          </a:ln>
        </p:spPr>
        <p:txBody>
          <a:bodyPr wrap="none" lIns="121899" tIns="60949" rIns="121899" bIns="60949" anchor="ctr"/>
          <a:lstStyle/>
          <a:p>
            <a:endParaRPr lang="nb-NO" sz="2400"/>
          </a:p>
        </p:txBody>
      </p:sp>
      <p:sp>
        <p:nvSpPr>
          <p:cNvPr id="100365" name="Freeform 13">
            <a:extLst>
              <a:ext uri="{FF2B5EF4-FFF2-40B4-BE49-F238E27FC236}">
                <a16:creationId xmlns:a16="http://schemas.microsoft.com/office/drawing/2014/main" id="{A639E0B1-78AC-8160-AC8F-9DF73E17BCB8}"/>
              </a:ext>
            </a:extLst>
          </p:cNvPr>
          <p:cNvSpPr>
            <a:spLocks noChangeArrowheads="1"/>
          </p:cNvSpPr>
          <p:nvPr/>
        </p:nvSpPr>
        <p:spPr bwMode="auto">
          <a:xfrm>
            <a:off x="3536951" y="2146300"/>
            <a:ext cx="296333" cy="289984"/>
          </a:xfrm>
          <a:custGeom>
            <a:avLst/>
            <a:gdLst>
              <a:gd name="T0" fmla="*/ 0 w 462"/>
              <a:gd name="T1" fmla="*/ 125161497 h 452"/>
              <a:gd name="T2" fmla="*/ 0 w 462"/>
              <a:gd name="T3" fmla="*/ 125161497 h 452"/>
              <a:gd name="T4" fmla="*/ 131256081 w 462"/>
              <a:gd name="T5" fmla="*/ 255419678 h 452"/>
              <a:gd name="T6" fmla="*/ 261943970 w 462"/>
              <a:gd name="T7" fmla="*/ 125161497 h 452"/>
              <a:gd name="T8" fmla="*/ 131256081 w 462"/>
              <a:gd name="T9" fmla="*/ 0 h 452"/>
              <a:gd name="T10" fmla="*/ 0 w 462"/>
              <a:gd name="T11" fmla="*/ 125161497 h 452"/>
              <a:gd name="T12" fmla="*/ 231828859 w 462"/>
              <a:gd name="T13" fmla="*/ 125161497 h 452"/>
              <a:gd name="T14" fmla="*/ 231828859 w 462"/>
              <a:gd name="T15" fmla="*/ 125161497 h 452"/>
              <a:gd name="T16" fmla="*/ 131256081 w 462"/>
              <a:gd name="T17" fmla="*/ 230500639 h 452"/>
              <a:gd name="T18" fmla="*/ 30115111 w 462"/>
              <a:gd name="T19" fmla="*/ 125161497 h 452"/>
              <a:gd name="T20" fmla="*/ 131256081 w 462"/>
              <a:gd name="T21" fmla="*/ 24919040 h 452"/>
              <a:gd name="T22" fmla="*/ 231828859 w 462"/>
              <a:gd name="T23" fmla="*/ 125161497 h 452"/>
              <a:gd name="T24" fmla="*/ 75571872 w 462"/>
              <a:gd name="T25" fmla="*/ 99676159 h 452"/>
              <a:gd name="T26" fmla="*/ 75571872 w 462"/>
              <a:gd name="T27" fmla="*/ 99676159 h 452"/>
              <a:gd name="T28" fmla="*/ 75571872 w 462"/>
              <a:gd name="T29" fmla="*/ 150646835 h 452"/>
              <a:gd name="T30" fmla="*/ 136369804 w 462"/>
              <a:gd name="T31" fmla="*/ 150646835 h 452"/>
              <a:gd name="T32" fmla="*/ 136369804 w 462"/>
              <a:gd name="T33" fmla="*/ 185193424 h 452"/>
              <a:gd name="T34" fmla="*/ 186372098 w 462"/>
              <a:gd name="T35" fmla="*/ 125161497 h 452"/>
              <a:gd name="T36" fmla="*/ 136369804 w 462"/>
              <a:gd name="T37" fmla="*/ 69659956 h 452"/>
              <a:gd name="T38" fmla="*/ 136369804 w 462"/>
              <a:gd name="T39" fmla="*/ 99676159 h 452"/>
              <a:gd name="T40" fmla="*/ 75571872 w 462"/>
              <a:gd name="T41" fmla="*/ 99676159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0" y="221"/>
                </a:moveTo>
                <a:lnTo>
                  <a:pt x="0" y="221"/>
                </a:lnTo>
                <a:cubicBezTo>
                  <a:pt x="0" y="354"/>
                  <a:pt x="106" y="451"/>
                  <a:pt x="231" y="451"/>
                </a:cubicBezTo>
                <a:cubicBezTo>
                  <a:pt x="355" y="451"/>
                  <a:pt x="461" y="354"/>
                  <a:pt x="461" y="221"/>
                </a:cubicBezTo>
                <a:cubicBezTo>
                  <a:pt x="461" y="97"/>
                  <a:pt x="355" y="0"/>
                  <a:pt x="231" y="0"/>
                </a:cubicBezTo>
                <a:cubicBezTo>
                  <a:pt x="106" y="0"/>
                  <a:pt x="0" y="97"/>
                  <a:pt x="0" y="221"/>
                </a:cubicBezTo>
                <a:close/>
                <a:moveTo>
                  <a:pt x="408" y="221"/>
                </a:moveTo>
                <a:lnTo>
                  <a:pt x="408" y="221"/>
                </a:lnTo>
                <a:cubicBezTo>
                  <a:pt x="408" y="327"/>
                  <a:pt x="328" y="407"/>
                  <a:pt x="231" y="407"/>
                </a:cubicBezTo>
                <a:cubicBezTo>
                  <a:pt x="133" y="407"/>
                  <a:pt x="53" y="327"/>
                  <a:pt x="53" y="221"/>
                </a:cubicBezTo>
                <a:cubicBezTo>
                  <a:pt x="53" y="123"/>
                  <a:pt x="133" y="44"/>
                  <a:pt x="231" y="44"/>
                </a:cubicBezTo>
                <a:cubicBezTo>
                  <a:pt x="328" y="44"/>
                  <a:pt x="408" y="123"/>
                  <a:pt x="408" y="221"/>
                </a:cubicBezTo>
                <a:close/>
                <a:moveTo>
                  <a:pt x="133" y="176"/>
                </a:moveTo>
                <a:lnTo>
                  <a:pt x="133" y="176"/>
                </a:lnTo>
                <a:cubicBezTo>
                  <a:pt x="133" y="266"/>
                  <a:pt x="133" y="266"/>
                  <a:pt x="133" y="266"/>
                </a:cubicBezTo>
                <a:cubicBezTo>
                  <a:pt x="240" y="266"/>
                  <a:pt x="240" y="266"/>
                  <a:pt x="240" y="266"/>
                </a:cubicBezTo>
                <a:cubicBezTo>
                  <a:pt x="240" y="327"/>
                  <a:pt x="240" y="327"/>
                  <a:pt x="240" y="327"/>
                </a:cubicBezTo>
                <a:cubicBezTo>
                  <a:pt x="328" y="221"/>
                  <a:pt x="328" y="221"/>
                  <a:pt x="328" y="221"/>
                </a:cubicBezTo>
                <a:cubicBezTo>
                  <a:pt x="240" y="123"/>
                  <a:pt x="240" y="123"/>
                  <a:pt x="240" y="123"/>
                </a:cubicBezTo>
                <a:cubicBezTo>
                  <a:pt x="240" y="176"/>
                  <a:pt x="240" y="176"/>
                  <a:pt x="240" y="176"/>
                </a:cubicBezTo>
                <a:lnTo>
                  <a:pt x="133" y="176"/>
                </a:lnTo>
                <a:close/>
              </a:path>
            </a:pathLst>
          </a:custGeom>
          <a:solidFill>
            <a:srgbClr val="002957"/>
          </a:solidFill>
          <a:ln>
            <a:noFill/>
          </a:ln>
        </p:spPr>
        <p:txBody>
          <a:bodyPr wrap="none" lIns="121899" tIns="60949" rIns="121899" bIns="60949" anchor="ctr"/>
          <a:lstStyle/>
          <a:p>
            <a:endParaRPr lang="nb-NO" sz="2400"/>
          </a:p>
        </p:txBody>
      </p:sp>
      <p:sp>
        <p:nvSpPr>
          <p:cNvPr id="100366" name="Freeform 14">
            <a:extLst>
              <a:ext uri="{FF2B5EF4-FFF2-40B4-BE49-F238E27FC236}">
                <a16:creationId xmlns:a16="http://schemas.microsoft.com/office/drawing/2014/main" id="{F0B429DB-7B86-752A-400F-129538FC3EA7}"/>
              </a:ext>
            </a:extLst>
          </p:cNvPr>
          <p:cNvSpPr>
            <a:spLocks noChangeArrowheads="1"/>
          </p:cNvSpPr>
          <p:nvPr/>
        </p:nvSpPr>
        <p:spPr bwMode="auto">
          <a:xfrm>
            <a:off x="8600017" y="2887134"/>
            <a:ext cx="294216" cy="71967"/>
          </a:xfrm>
          <a:custGeom>
            <a:avLst/>
            <a:gdLst>
              <a:gd name="T0" fmla="*/ 29720458 w 461"/>
              <a:gd name="T1" fmla="*/ 0 h 116"/>
              <a:gd name="T2" fmla="*/ 29720458 w 461"/>
              <a:gd name="T3" fmla="*/ 0 h 116"/>
              <a:gd name="T4" fmla="*/ 0 w 461"/>
              <a:gd name="T5" fmla="*/ 29166121 h 116"/>
              <a:gd name="T6" fmla="*/ 29720458 w 461"/>
              <a:gd name="T7" fmla="*/ 63284801 h 116"/>
              <a:gd name="T8" fmla="*/ 64488083 w 461"/>
              <a:gd name="T9" fmla="*/ 29166121 h 116"/>
              <a:gd name="T10" fmla="*/ 29720458 w 461"/>
              <a:gd name="T11" fmla="*/ 0 h 116"/>
              <a:gd name="T12" fmla="*/ 128975688 w 461"/>
              <a:gd name="T13" fmla="*/ 0 h 116"/>
              <a:gd name="T14" fmla="*/ 128975688 w 461"/>
              <a:gd name="T15" fmla="*/ 0 h 116"/>
              <a:gd name="T16" fmla="*/ 99255230 w 461"/>
              <a:gd name="T17" fmla="*/ 29166121 h 116"/>
              <a:gd name="T18" fmla="*/ 128975688 w 461"/>
              <a:gd name="T19" fmla="*/ 63284801 h 116"/>
              <a:gd name="T20" fmla="*/ 159257260 w 461"/>
              <a:gd name="T21" fmla="*/ 29166121 h 116"/>
              <a:gd name="T22" fmla="*/ 128975688 w 461"/>
              <a:gd name="T23" fmla="*/ 0 h 116"/>
              <a:gd name="T24" fmla="*/ 228231395 w 461"/>
              <a:gd name="T25" fmla="*/ 0 h 116"/>
              <a:gd name="T26" fmla="*/ 228231395 w 461"/>
              <a:gd name="T27" fmla="*/ 0 h 116"/>
              <a:gd name="T28" fmla="*/ 193463770 w 461"/>
              <a:gd name="T29" fmla="*/ 29166121 h 116"/>
              <a:gd name="T30" fmla="*/ 228231395 w 461"/>
              <a:gd name="T31" fmla="*/ 63284801 h 116"/>
              <a:gd name="T32" fmla="*/ 257951853 w 461"/>
              <a:gd name="T33" fmla="*/ 29166121 h 116"/>
              <a:gd name="T34" fmla="*/ 228231395 w 461"/>
              <a:gd name="T35" fmla="*/ 0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1" h="116">
                <a:moveTo>
                  <a:pt x="53" y="0"/>
                </a:moveTo>
                <a:lnTo>
                  <a:pt x="53" y="0"/>
                </a:lnTo>
                <a:cubicBezTo>
                  <a:pt x="26" y="0"/>
                  <a:pt x="0" y="26"/>
                  <a:pt x="0" y="53"/>
                </a:cubicBezTo>
                <a:cubicBezTo>
                  <a:pt x="0" y="88"/>
                  <a:pt x="26" y="115"/>
                  <a:pt x="53" y="115"/>
                </a:cubicBezTo>
                <a:cubicBezTo>
                  <a:pt x="88" y="115"/>
                  <a:pt x="115" y="88"/>
                  <a:pt x="115" y="53"/>
                </a:cubicBezTo>
                <a:cubicBezTo>
                  <a:pt x="115" y="26"/>
                  <a:pt x="88" y="0"/>
                  <a:pt x="53" y="0"/>
                </a:cubicBezTo>
                <a:close/>
                <a:moveTo>
                  <a:pt x="230" y="0"/>
                </a:moveTo>
                <a:lnTo>
                  <a:pt x="230" y="0"/>
                </a:lnTo>
                <a:cubicBezTo>
                  <a:pt x="203" y="0"/>
                  <a:pt x="177" y="26"/>
                  <a:pt x="177" y="53"/>
                </a:cubicBezTo>
                <a:cubicBezTo>
                  <a:pt x="177" y="88"/>
                  <a:pt x="203" y="115"/>
                  <a:pt x="230" y="115"/>
                </a:cubicBezTo>
                <a:cubicBezTo>
                  <a:pt x="256" y="115"/>
                  <a:pt x="284" y="88"/>
                  <a:pt x="284" y="53"/>
                </a:cubicBezTo>
                <a:cubicBezTo>
                  <a:pt x="284" y="26"/>
                  <a:pt x="256" y="0"/>
                  <a:pt x="230" y="0"/>
                </a:cubicBezTo>
                <a:close/>
                <a:moveTo>
                  <a:pt x="407" y="0"/>
                </a:moveTo>
                <a:lnTo>
                  <a:pt x="407" y="0"/>
                </a:lnTo>
                <a:cubicBezTo>
                  <a:pt x="372" y="0"/>
                  <a:pt x="345" y="26"/>
                  <a:pt x="345" y="53"/>
                </a:cubicBezTo>
                <a:cubicBezTo>
                  <a:pt x="345" y="88"/>
                  <a:pt x="372" y="115"/>
                  <a:pt x="407" y="115"/>
                </a:cubicBezTo>
                <a:cubicBezTo>
                  <a:pt x="434" y="115"/>
                  <a:pt x="460" y="88"/>
                  <a:pt x="460" y="53"/>
                </a:cubicBezTo>
                <a:cubicBezTo>
                  <a:pt x="460" y="26"/>
                  <a:pt x="434" y="0"/>
                  <a:pt x="407" y="0"/>
                </a:cubicBezTo>
                <a:close/>
              </a:path>
            </a:pathLst>
          </a:custGeom>
          <a:solidFill>
            <a:srgbClr val="002957"/>
          </a:solidFill>
          <a:ln>
            <a:noFill/>
          </a:ln>
        </p:spPr>
        <p:txBody>
          <a:bodyPr wrap="none" lIns="121899" tIns="60949" rIns="121899" bIns="60949" anchor="ctr"/>
          <a:lstStyle/>
          <a:p>
            <a:endParaRPr lang="nb-NO" sz="2400"/>
          </a:p>
        </p:txBody>
      </p:sp>
      <p:sp>
        <p:nvSpPr>
          <p:cNvPr id="100367" name="Freeform 15">
            <a:extLst>
              <a:ext uri="{FF2B5EF4-FFF2-40B4-BE49-F238E27FC236}">
                <a16:creationId xmlns:a16="http://schemas.microsoft.com/office/drawing/2014/main" id="{8ABB5F2D-F3A7-FDBA-B061-439840045E06}"/>
              </a:ext>
            </a:extLst>
          </p:cNvPr>
          <p:cNvSpPr>
            <a:spLocks noChangeArrowheads="1"/>
          </p:cNvSpPr>
          <p:nvPr/>
        </p:nvSpPr>
        <p:spPr bwMode="auto">
          <a:xfrm>
            <a:off x="8631767" y="3395134"/>
            <a:ext cx="241300" cy="317500"/>
          </a:xfrm>
          <a:custGeom>
            <a:avLst/>
            <a:gdLst>
              <a:gd name="T0" fmla="*/ 153622388 w 373"/>
              <a:gd name="T1" fmla="*/ 174188685 h 497"/>
              <a:gd name="T2" fmla="*/ 153622388 w 373"/>
              <a:gd name="T3" fmla="*/ 174188685 h 497"/>
              <a:gd name="T4" fmla="*/ 199247397 w 373"/>
              <a:gd name="T5" fmla="*/ 144408008 h 497"/>
              <a:gd name="T6" fmla="*/ 173835821 w 373"/>
              <a:gd name="T7" fmla="*/ 74732534 h 497"/>
              <a:gd name="T8" fmla="*/ 158820045 w 373"/>
              <a:gd name="T9" fmla="*/ 64618414 h 497"/>
              <a:gd name="T10" fmla="*/ 189429277 w 373"/>
              <a:gd name="T11" fmla="*/ 9552437 h 497"/>
              <a:gd name="T12" fmla="*/ 173835821 w 373"/>
              <a:gd name="T13" fmla="*/ 0 h 497"/>
              <a:gd name="T14" fmla="*/ 112617841 w 373"/>
              <a:gd name="T15" fmla="*/ 99456151 h 497"/>
              <a:gd name="T16" fmla="*/ 86629071 w 373"/>
              <a:gd name="T17" fmla="*/ 74732534 h 497"/>
              <a:gd name="T18" fmla="*/ 50822666 w 373"/>
              <a:gd name="T19" fmla="*/ 55065977 h 497"/>
              <a:gd name="T20" fmla="*/ 0 w 373"/>
              <a:gd name="T21" fmla="*/ 144408008 h 497"/>
              <a:gd name="T22" fmla="*/ 30609232 w 373"/>
              <a:gd name="T23" fmla="*/ 164074565 h 497"/>
              <a:gd name="T24" fmla="*/ 71613294 w 373"/>
              <a:gd name="T25" fmla="*/ 174188685 h 497"/>
              <a:gd name="T26" fmla="*/ 10395314 w 373"/>
              <a:gd name="T27" fmla="*/ 273644835 h 497"/>
              <a:gd name="T28" fmla="*/ 30609232 w 373"/>
              <a:gd name="T29" fmla="*/ 278702373 h 497"/>
              <a:gd name="T30" fmla="*/ 61217980 w 373"/>
              <a:gd name="T31" fmla="*/ 229255139 h 497"/>
              <a:gd name="T32" fmla="*/ 76233757 w 373"/>
              <a:gd name="T33" fmla="*/ 239369259 h 497"/>
              <a:gd name="T34" fmla="*/ 153622388 w 373"/>
              <a:gd name="T35" fmla="*/ 224198079 h 497"/>
              <a:gd name="T36" fmla="*/ 153622388 w 373"/>
              <a:gd name="T37" fmla="*/ 174188685 h 497"/>
              <a:gd name="T38" fmla="*/ 168638164 w 373"/>
              <a:gd name="T39" fmla="*/ 89903714 h 497"/>
              <a:gd name="T40" fmla="*/ 168638164 w 373"/>
              <a:gd name="T41" fmla="*/ 89903714 h 497"/>
              <a:gd name="T42" fmla="*/ 184231620 w 373"/>
              <a:gd name="T43" fmla="*/ 134293888 h 497"/>
              <a:gd name="T44" fmla="*/ 133408954 w 373"/>
              <a:gd name="T45" fmla="*/ 149465068 h 497"/>
              <a:gd name="T46" fmla="*/ 112617841 w 373"/>
              <a:gd name="T47" fmla="*/ 139350948 h 497"/>
              <a:gd name="T48" fmla="*/ 112617841 w 373"/>
              <a:gd name="T49" fmla="*/ 139350948 h 497"/>
              <a:gd name="T50" fmla="*/ 148424731 w 373"/>
              <a:gd name="T51" fmla="*/ 79789594 h 497"/>
              <a:gd name="T52" fmla="*/ 168638164 w 373"/>
              <a:gd name="T53" fmla="*/ 89903714 h 497"/>
              <a:gd name="T54" fmla="*/ 41004547 w 373"/>
              <a:gd name="T55" fmla="*/ 149465068 h 497"/>
              <a:gd name="T56" fmla="*/ 41004547 w 373"/>
              <a:gd name="T57" fmla="*/ 149465068 h 497"/>
              <a:gd name="T58" fmla="*/ 25411091 w 373"/>
              <a:gd name="T59" fmla="*/ 139350948 h 497"/>
              <a:gd name="T60" fmla="*/ 61217980 w 373"/>
              <a:gd name="T61" fmla="*/ 79789594 h 497"/>
              <a:gd name="T62" fmla="*/ 76233757 w 373"/>
              <a:gd name="T63" fmla="*/ 89903714 h 497"/>
              <a:gd name="T64" fmla="*/ 91827213 w 373"/>
              <a:gd name="T65" fmla="*/ 139350948 h 497"/>
              <a:gd name="T66" fmla="*/ 41004547 w 373"/>
              <a:gd name="T67" fmla="*/ 149465068 h 497"/>
              <a:gd name="T68" fmla="*/ 86629071 w 373"/>
              <a:gd name="T69" fmla="*/ 224198079 h 497"/>
              <a:gd name="T70" fmla="*/ 86629071 w 373"/>
              <a:gd name="T71" fmla="*/ 224198079 h 497"/>
              <a:gd name="T72" fmla="*/ 66415637 w 373"/>
              <a:gd name="T73" fmla="*/ 214083481 h 497"/>
              <a:gd name="T74" fmla="*/ 102222527 w 373"/>
              <a:gd name="T75" fmla="*/ 153960445 h 497"/>
              <a:gd name="T76" fmla="*/ 102222527 w 373"/>
              <a:gd name="T77" fmla="*/ 153960445 h 497"/>
              <a:gd name="T78" fmla="*/ 123013640 w 373"/>
              <a:gd name="T79" fmla="*/ 164074565 h 497"/>
              <a:gd name="T80" fmla="*/ 138029416 w 373"/>
              <a:gd name="T81" fmla="*/ 214083481 h 497"/>
              <a:gd name="T82" fmla="*/ 86629071 w 373"/>
              <a:gd name="T83" fmla="*/ 224198079 h 49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73" h="497">
                <a:moveTo>
                  <a:pt x="266" y="310"/>
                </a:moveTo>
                <a:lnTo>
                  <a:pt x="266" y="310"/>
                </a:lnTo>
                <a:cubicBezTo>
                  <a:pt x="301" y="301"/>
                  <a:pt x="328" y="292"/>
                  <a:pt x="345" y="257"/>
                </a:cubicBezTo>
                <a:cubicBezTo>
                  <a:pt x="372" y="213"/>
                  <a:pt x="354" y="160"/>
                  <a:pt x="301" y="133"/>
                </a:cubicBezTo>
                <a:cubicBezTo>
                  <a:pt x="275" y="115"/>
                  <a:pt x="275" y="115"/>
                  <a:pt x="275" y="115"/>
                </a:cubicBezTo>
                <a:cubicBezTo>
                  <a:pt x="328" y="17"/>
                  <a:pt x="328" y="17"/>
                  <a:pt x="328" y="17"/>
                </a:cubicBezTo>
                <a:cubicBezTo>
                  <a:pt x="301" y="0"/>
                  <a:pt x="301" y="0"/>
                  <a:pt x="301" y="0"/>
                </a:cubicBezTo>
                <a:cubicBezTo>
                  <a:pt x="195" y="177"/>
                  <a:pt x="195" y="177"/>
                  <a:pt x="195" y="177"/>
                </a:cubicBezTo>
                <a:cubicBezTo>
                  <a:pt x="186" y="160"/>
                  <a:pt x="168" y="142"/>
                  <a:pt x="150" y="133"/>
                </a:cubicBezTo>
                <a:cubicBezTo>
                  <a:pt x="88" y="98"/>
                  <a:pt x="88" y="98"/>
                  <a:pt x="88" y="98"/>
                </a:cubicBezTo>
                <a:cubicBezTo>
                  <a:pt x="0" y="257"/>
                  <a:pt x="0" y="257"/>
                  <a:pt x="0" y="257"/>
                </a:cubicBezTo>
                <a:cubicBezTo>
                  <a:pt x="53" y="292"/>
                  <a:pt x="53" y="292"/>
                  <a:pt x="53" y="292"/>
                </a:cubicBezTo>
                <a:cubicBezTo>
                  <a:pt x="79" y="301"/>
                  <a:pt x="106" y="310"/>
                  <a:pt x="124" y="310"/>
                </a:cubicBezTo>
                <a:cubicBezTo>
                  <a:pt x="18" y="487"/>
                  <a:pt x="18" y="487"/>
                  <a:pt x="18" y="487"/>
                </a:cubicBezTo>
                <a:cubicBezTo>
                  <a:pt x="53" y="496"/>
                  <a:pt x="53" y="496"/>
                  <a:pt x="53" y="496"/>
                </a:cubicBezTo>
                <a:cubicBezTo>
                  <a:pt x="106" y="408"/>
                  <a:pt x="106" y="408"/>
                  <a:pt x="106" y="408"/>
                </a:cubicBezTo>
                <a:cubicBezTo>
                  <a:pt x="132" y="426"/>
                  <a:pt x="132" y="426"/>
                  <a:pt x="132" y="426"/>
                </a:cubicBezTo>
                <a:cubicBezTo>
                  <a:pt x="186" y="452"/>
                  <a:pt x="239" y="443"/>
                  <a:pt x="266" y="399"/>
                </a:cubicBezTo>
                <a:cubicBezTo>
                  <a:pt x="284" y="364"/>
                  <a:pt x="284" y="336"/>
                  <a:pt x="266" y="310"/>
                </a:cubicBezTo>
                <a:close/>
                <a:moveTo>
                  <a:pt x="292" y="160"/>
                </a:moveTo>
                <a:lnTo>
                  <a:pt x="292" y="160"/>
                </a:lnTo>
                <a:cubicBezTo>
                  <a:pt x="328" y="177"/>
                  <a:pt x="337" y="213"/>
                  <a:pt x="319" y="239"/>
                </a:cubicBezTo>
                <a:cubicBezTo>
                  <a:pt x="292" y="274"/>
                  <a:pt x="257" y="283"/>
                  <a:pt x="231" y="266"/>
                </a:cubicBezTo>
                <a:cubicBezTo>
                  <a:pt x="195" y="248"/>
                  <a:pt x="195" y="248"/>
                  <a:pt x="195" y="248"/>
                </a:cubicBezTo>
                <a:cubicBezTo>
                  <a:pt x="257" y="142"/>
                  <a:pt x="257" y="142"/>
                  <a:pt x="257" y="142"/>
                </a:cubicBezTo>
                <a:lnTo>
                  <a:pt x="292" y="160"/>
                </a:lnTo>
                <a:close/>
                <a:moveTo>
                  <a:pt x="71" y="266"/>
                </a:moveTo>
                <a:lnTo>
                  <a:pt x="71" y="266"/>
                </a:lnTo>
                <a:cubicBezTo>
                  <a:pt x="44" y="248"/>
                  <a:pt x="44" y="248"/>
                  <a:pt x="44" y="248"/>
                </a:cubicBezTo>
                <a:cubicBezTo>
                  <a:pt x="106" y="142"/>
                  <a:pt x="106" y="142"/>
                  <a:pt x="106" y="142"/>
                </a:cubicBezTo>
                <a:cubicBezTo>
                  <a:pt x="132" y="160"/>
                  <a:pt x="132" y="160"/>
                  <a:pt x="132" y="160"/>
                </a:cubicBezTo>
                <a:cubicBezTo>
                  <a:pt x="168" y="177"/>
                  <a:pt x="177" y="213"/>
                  <a:pt x="159" y="248"/>
                </a:cubicBezTo>
                <a:cubicBezTo>
                  <a:pt x="142" y="274"/>
                  <a:pt x="106" y="283"/>
                  <a:pt x="71" y="266"/>
                </a:cubicBezTo>
                <a:close/>
                <a:moveTo>
                  <a:pt x="150" y="399"/>
                </a:moveTo>
                <a:lnTo>
                  <a:pt x="150" y="399"/>
                </a:lnTo>
                <a:cubicBezTo>
                  <a:pt x="115" y="381"/>
                  <a:pt x="115" y="381"/>
                  <a:pt x="115" y="381"/>
                </a:cubicBezTo>
                <a:cubicBezTo>
                  <a:pt x="177" y="274"/>
                  <a:pt x="177" y="274"/>
                  <a:pt x="177" y="274"/>
                </a:cubicBezTo>
                <a:cubicBezTo>
                  <a:pt x="213" y="292"/>
                  <a:pt x="213" y="292"/>
                  <a:pt x="213" y="292"/>
                </a:cubicBezTo>
                <a:cubicBezTo>
                  <a:pt x="248" y="310"/>
                  <a:pt x="257" y="345"/>
                  <a:pt x="239" y="381"/>
                </a:cubicBezTo>
                <a:cubicBezTo>
                  <a:pt x="222" y="408"/>
                  <a:pt x="186" y="417"/>
                  <a:pt x="150" y="399"/>
                </a:cubicBezTo>
                <a:close/>
              </a:path>
            </a:pathLst>
          </a:custGeom>
          <a:solidFill>
            <a:srgbClr val="002957"/>
          </a:solidFill>
          <a:ln>
            <a:noFill/>
          </a:ln>
        </p:spPr>
        <p:txBody>
          <a:bodyPr wrap="none" lIns="121899" tIns="60949" rIns="121899" bIns="60949" anchor="ctr"/>
          <a:lstStyle/>
          <a:p>
            <a:endParaRPr lang="nb-NO" sz="2400"/>
          </a:p>
        </p:txBody>
      </p:sp>
      <p:sp>
        <p:nvSpPr>
          <p:cNvPr id="100368" name="Freeform 16">
            <a:extLst>
              <a:ext uri="{FF2B5EF4-FFF2-40B4-BE49-F238E27FC236}">
                <a16:creationId xmlns:a16="http://schemas.microsoft.com/office/drawing/2014/main" id="{00006282-766D-37A0-F629-7F4188754D99}"/>
              </a:ext>
            </a:extLst>
          </p:cNvPr>
          <p:cNvSpPr>
            <a:spLocks noChangeArrowheads="1"/>
          </p:cNvSpPr>
          <p:nvPr/>
        </p:nvSpPr>
        <p:spPr bwMode="auto">
          <a:xfrm>
            <a:off x="488951" y="3520018"/>
            <a:ext cx="67733" cy="71967"/>
          </a:xfrm>
          <a:custGeom>
            <a:avLst/>
            <a:gdLst>
              <a:gd name="T0" fmla="*/ 28132283 w 108"/>
              <a:gd name="T1" fmla="*/ 0 h 116"/>
              <a:gd name="T2" fmla="*/ 28132283 w 108"/>
              <a:gd name="T3" fmla="*/ 0 h 116"/>
              <a:gd name="T4" fmla="*/ 0 w 108"/>
              <a:gd name="T5" fmla="*/ 29166121 h 116"/>
              <a:gd name="T6" fmla="*/ 28132283 w 108"/>
              <a:gd name="T7" fmla="*/ 63284801 h 116"/>
              <a:gd name="T8" fmla="*/ 55743062 w 108"/>
              <a:gd name="T9" fmla="*/ 29166121 h 116"/>
              <a:gd name="T10" fmla="*/ 28132283 w 108"/>
              <a:gd name="T11" fmla="*/ 0 h 1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8" h="116">
                <a:moveTo>
                  <a:pt x="54" y="0"/>
                </a:moveTo>
                <a:lnTo>
                  <a:pt x="54" y="0"/>
                </a:lnTo>
                <a:cubicBezTo>
                  <a:pt x="18" y="0"/>
                  <a:pt x="0" y="26"/>
                  <a:pt x="0" y="53"/>
                </a:cubicBezTo>
                <a:cubicBezTo>
                  <a:pt x="0" y="88"/>
                  <a:pt x="18" y="115"/>
                  <a:pt x="54" y="115"/>
                </a:cubicBezTo>
                <a:cubicBezTo>
                  <a:pt x="80" y="115"/>
                  <a:pt x="107" y="88"/>
                  <a:pt x="107" y="53"/>
                </a:cubicBezTo>
                <a:cubicBezTo>
                  <a:pt x="107" y="26"/>
                  <a:pt x="80" y="0"/>
                  <a:pt x="54" y="0"/>
                </a:cubicBezTo>
              </a:path>
            </a:pathLst>
          </a:custGeom>
          <a:solidFill>
            <a:srgbClr val="002957"/>
          </a:solidFill>
          <a:ln>
            <a:noFill/>
          </a:ln>
        </p:spPr>
        <p:txBody>
          <a:bodyPr wrap="none" lIns="121899" tIns="60949" rIns="121899" bIns="60949" anchor="ctr"/>
          <a:lstStyle/>
          <a:p>
            <a:endParaRPr lang="nb-NO" sz="2400"/>
          </a:p>
        </p:txBody>
      </p:sp>
      <p:sp>
        <p:nvSpPr>
          <p:cNvPr id="100369" name="Freeform 17">
            <a:extLst>
              <a:ext uri="{FF2B5EF4-FFF2-40B4-BE49-F238E27FC236}">
                <a16:creationId xmlns:a16="http://schemas.microsoft.com/office/drawing/2014/main" id="{1CA265EB-7E0E-ED5D-4A43-4674C6F9744F}"/>
              </a:ext>
            </a:extLst>
          </p:cNvPr>
          <p:cNvSpPr>
            <a:spLocks noChangeArrowheads="1"/>
          </p:cNvSpPr>
          <p:nvPr/>
        </p:nvSpPr>
        <p:spPr bwMode="auto">
          <a:xfrm>
            <a:off x="9287933" y="2887134"/>
            <a:ext cx="177800" cy="71967"/>
          </a:xfrm>
          <a:custGeom>
            <a:avLst/>
            <a:gdLst>
              <a:gd name="T0" fmla="*/ 29136791 w 284"/>
              <a:gd name="T1" fmla="*/ 0 h 116"/>
              <a:gd name="T2" fmla="*/ 29136791 w 284"/>
              <a:gd name="T3" fmla="*/ 0 h 116"/>
              <a:gd name="T4" fmla="*/ 0 w 284"/>
              <a:gd name="T5" fmla="*/ 29166121 h 116"/>
              <a:gd name="T6" fmla="*/ 29136791 w 284"/>
              <a:gd name="T7" fmla="*/ 63284801 h 116"/>
              <a:gd name="T8" fmla="*/ 58273582 w 284"/>
              <a:gd name="T9" fmla="*/ 29166121 h 116"/>
              <a:gd name="T10" fmla="*/ 29136791 w 284"/>
              <a:gd name="T11" fmla="*/ 0 h 116"/>
              <a:gd name="T12" fmla="*/ 126442098 w 284"/>
              <a:gd name="T13" fmla="*/ 0 h 116"/>
              <a:gd name="T14" fmla="*/ 126442098 w 284"/>
              <a:gd name="T15" fmla="*/ 0 h 116"/>
              <a:gd name="T16" fmla="*/ 97305780 w 284"/>
              <a:gd name="T17" fmla="*/ 29166121 h 116"/>
              <a:gd name="T18" fmla="*/ 126442098 w 284"/>
              <a:gd name="T19" fmla="*/ 63284801 h 116"/>
              <a:gd name="T20" fmla="*/ 155578889 w 284"/>
              <a:gd name="T21" fmla="*/ 29166121 h 116"/>
              <a:gd name="T22" fmla="*/ 126442098 w 284"/>
              <a:gd name="T23" fmla="*/ 0 h 1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84" h="116">
                <a:moveTo>
                  <a:pt x="53" y="0"/>
                </a:moveTo>
                <a:lnTo>
                  <a:pt x="53" y="0"/>
                </a:lnTo>
                <a:cubicBezTo>
                  <a:pt x="26" y="0"/>
                  <a:pt x="0" y="26"/>
                  <a:pt x="0" y="53"/>
                </a:cubicBezTo>
                <a:cubicBezTo>
                  <a:pt x="0" y="88"/>
                  <a:pt x="26" y="115"/>
                  <a:pt x="53" y="115"/>
                </a:cubicBezTo>
                <a:cubicBezTo>
                  <a:pt x="88" y="115"/>
                  <a:pt x="106" y="88"/>
                  <a:pt x="106" y="53"/>
                </a:cubicBezTo>
                <a:cubicBezTo>
                  <a:pt x="106" y="26"/>
                  <a:pt x="88" y="0"/>
                  <a:pt x="53" y="0"/>
                </a:cubicBezTo>
                <a:close/>
                <a:moveTo>
                  <a:pt x="230" y="0"/>
                </a:moveTo>
                <a:lnTo>
                  <a:pt x="230" y="0"/>
                </a:lnTo>
                <a:cubicBezTo>
                  <a:pt x="195" y="0"/>
                  <a:pt x="177" y="26"/>
                  <a:pt x="177" y="53"/>
                </a:cubicBezTo>
                <a:cubicBezTo>
                  <a:pt x="177" y="88"/>
                  <a:pt x="195" y="115"/>
                  <a:pt x="230" y="115"/>
                </a:cubicBezTo>
                <a:cubicBezTo>
                  <a:pt x="257" y="115"/>
                  <a:pt x="283" y="88"/>
                  <a:pt x="283" y="53"/>
                </a:cubicBezTo>
                <a:cubicBezTo>
                  <a:pt x="283" y="26"/>
                  <a:pt x="257" y="0"/>
                  <a:pt x="230" y="0"/>
                </a:cubicBezTo>
                <a:close/>
              </a:path>
            </a:pathLst>
          </a:custGeom>
          <a:solidFill>
            <a:srgbClr val="002957"/>
          </a:solidFill>
          <a:ln>
            <a:noFill/>
          </a:ln>
        </p:spPr>
        <p:txBody>
          <a:bodyPr wrap="none" lIns="121899" tIns="60949" rIns="121899" bIns="60949" anchor="ctr"/>
          <a:lstStyle/>
          <a:p>
            <a:endParaRPr lang="nb-NO" sz="2400"/>
          </a:p>
        </p:txBody>
      </p:sp>
      <p:sp>
        <p:nvSpPr>
          <p:cNvPr id="100370" name="Freeform 18">
            <a:extLst>
              <a:ext uri="{FF2B5EF4-FFF2-40B4-BE49-F238E27FC236}">
                <a16:creationId xmlns:a16="http://schemas.microsoft.com/office/drawing/2014/main" id="{96492D71-5C27-1570-863A-58564BC2C5BC}"/>
              </a:ext>
            </a:extLst>
          </p:cNvPr>
          <p:cNvSpPr>
            <a:spLocks noChangeArrowheads="1"/>
          </p:cNvSpPr>
          <p:nvPr/>
        </p:nvSpPr>
        <p:spPr bwMode="auto">
          <a:xfrm>
            <a:off x="6153151" y="2216151"/>
            <a:ext cx="124883" cy="143933"/>
          </a:xfrm>
          <a:custGeom>
            <a:avLst/>
            <a:gdLst>
              <a:gd name="T0" fmla="*/ 0 w 196"/>
              <a:gd name="T1" fmla="*/ 0 h 231"/>
              <a:gd name="T2" fmla="*/ 0 w 196"/>
              <a:gd name="T3" fmla="*/ 124679700 h 231"/>
              <a:gd name="T4" fmla="*/ 107875659 w 196"/>
              <a:gd name="T5" fmla="*/ 62340085 h 231"/>
              <a:gd name="T6" fmla="*/ 0 w 196"/>
              <a:gd name="T7" fmla="*/ 0 h 2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 h="231">
                <a:moveTo>
                  <a:pt x="0" y="0"/>
                </a:moveTo>
                <a:lnTo>
                  <a:pt x="0" y="230"/>
                </a:lnTo>
                <a:lnTo>
                  <a:pt x="195" y="115"/>
                </a:lnTo>
                <a:lnTo>
                  <a:pt x="0" y="0"/>
                </a:lnTo>
              </a:path>
            </a:pathLst>
          </a:custGeom>
          <a:solidFill>
            <a:srgbClr val="002957"/>
          </a:solidFill>
          <a:ln>
            <a:noFill/>
          </a:ln>
        </p:spPr>
        <p:txBody>
          <a:bodyPr wrap="none" lIns="121899" tIns="60949" rIns="121899" bIns="60949" anchor="ctr"/>
          <a:lstStyle/>
          <a:p>
            <a:endParaRPr lang="nb-NO" sz="2400"/>
          </a:p>
        </p:txBody>
      </p:sp>
      <p:sp>
        <p:nvSpPr>
          <p:cNvPr id="100371" name="Freeform 19">
            <a:extLst>
              <a:ext uri="{FF2B5EF4-FFF2-40B4-BE49-F238E27FC236}">
                <a16:creationId xmlns:a16="http://schemas.microsoft.com/office/drawing/2014/main" id="{758A80A2-2E54-C492-539B-C22B33A1472E}"/>
              </a:ext>
            </a:extLst>
          </p:cNvPr>
          <p:cNvSpPr>
            <a:spLocks noChangeArrowheads="1"/>
          </p:cNvSpPr>
          <p:nvPr/>
        </p:nvSpPr>
        <p:spPr bwMode="auto">
          <a:xfrm>
            <a:off x="5509685" y="2226734"/>
            <a:ext cx="148167" cy="129117"/>
          </a:xfrm>
          <a:custGeom>
            <a:avLst/>
            <a:gdLst>
              <a:gd name="T0" fmla="*/ 0 w 231"/>
              <a:gd name="T1" fmla="*/ 110450889 h 205"/>
              <a:gd name="T2" fmla="*/ 129173092 w 231"/>
              <a:gd name="T3" fmla="*/ 110450889 h 205"/>
              <a:gd name="T4" fmla="*/ 64586546 w 231"/>
              <a:gd name="T5" fmla="*/ 0 h 205"/>
              <a:gd name="T6" fmla="*/ 0 w 231"/>
              <a:gd name="T7" fmla="*/ 110450889 h 2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1" h="205">
                <a:moveTo>
                  <a:pt x="0" y="204"/>
                </a:moveTo>
                <a:lnTo>
                  <a:pt x="230" y="204"/>
                </a:lnTo>
                <a:lnTo>
                  <a:pt x="115" y="0"/>
                </a:lnTo>
                <a:lnTo>
                  <a:pt x="0" y="204"/>
                </a:lnTo>
              </a:path>
            </a:pathLst>
          </a:custGeom>
          <a:solidFill>
            <a:srgbClr val="002957"/>
          </a:solidFill>
          <a:ln>
            <a:noFill/>
          </a:ln>
        </p:spPr>
        <p:txBody>
          <a:bodyPr wrap="none" lIns="121899" tIns="60949" rIns="121899" bIns="60949" anchor="ctr"/>
          <a:lstStyle/>
          <a:p>
            <a:endParaRPr lang="nb-NO" sz="2400"/>
          </a:p>
        </p:txBody>
      </p:sp>
      <p:sp>
        <p:nvSpPr>
          <p:cNvPr id="100372" name="Freeform 20">
            <a:extLst>
              <a:ext uri="{FF2B5EF4-FFF2-40B4-BE49-F238E27FC236}">
                <a16:creationId xmlns:a16="http://schemas.microsoft.com/office/drawing/2014/main" id="{F468022D-A366-1434-DA01-A8C40B3D3053}"/>
              </a:ext>
            </a:extLst>
          </p:cNvPr>
          <p:cNvSpPr>
            <a:spLocks noChangeArrowheads="1"/>
          </p:cNvSpPr>
          <p:nvPr/>
        </p:nvSpPr>
        <p:spPr bwMode="auto">
          <a:xfrm>
            <a:off x="4876801" y="2226734"/>
            <a:ext cx="150284" cy="129117"/>
          </a:xfrm>
          <a:custGeom>
            <a:avLst/>
            <a:gdLst>
              <a:gd name="T0" fmla="*/ 133170989 w 232"/>
              <a:gd name="T1" fmla="*/ 0 h 205"/>
              <a:gd name="T2" fmla="*/ 0 w 232"/>
              <a:gd name="T3" fmla="*/ 0 h 205"/>
              <a:gd name="T4" fmla="*/ 66297396 w 232"/>
              <a:gd name="T5" fmla="*/ 110450889 h 205"/>
              <a:gd name="T6" fmla="*/ 133170989 w 232"/>
              <a:gd name="T7" fmla="*/ 0 h 2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2" h="205">
                <a:moveTo>
                  <a:pt x="231" y="0"/>
                </a:moveTo>
                <a:lnTo>
                  <a:pt x="0" y="0"/>
                </a:lnTo>
                <a:lnTo>
                  <a:pt x="115" y="204"/>
                </a:lnTo>
                <a:lnTo>
                  <a:pt x="231" y="0"/>
                </a:lnTo>
              </a:path>
            </a:pathLst>
          </a:custGeom>
          <a:solidFill>
            <a:srgbClr val="002957"/>
          </a:solidFill>
          <a:ln>
            <a:noFill/>
          </a:ln>
        </p:spPr>
        <p:txBody>
          <a:bodyPr wrap="none" lIns="121899" tIns="60949" rIns="121899" bIns="60949" anchor="ctr"/>
          <a:lstStyle/>
          <a:p>
            <a:endParaRPr lang="nb-NO" sz="2400"/>
          </a:p>
        </p:txBody>
      </p:sp>
      <p:sp>
        <p:nvSpPr>
          <p:cNvPr id="100373" name="Freeform 21">
            <a:extLst>
              <a:ext uri="{FF2B5EF4-FFF2-40B4-BE49-F238E27FC236}">
                <a16:creationId xmlns:a16="http://schemas.microsoft.com/office/drawing/2014/main" id="{F6EC9605-4C6A-C280-FF07-A802739437AF}"/>
              </a:ext>
            </a:extLst>
          </p:cNvPr>
          <p:cNvSpPr>
            <a:spLocks noChangeArrowheads="1"/>
          </p:cNvSpPr>
          <p:nvPr/>
        </p:nvSpPr>
        <p:spPr bwMode="auto">
          <a:xfrm>
            <a:off x="4258734" y="2216151"/>
            <a:ext cx="122767" cy="143933"/>
          </a:xfrm>
          <a:custGeom>
            <a:avLst/>
            <a:gdLst>
              <a:gd name="T0" fmla="*/ 108426007 w 195"/>
              <a:gd name="T1" fmla="*/ 0 h 231"/>
              <a:gd name="T2" fmla="*/ 108426007 w 195"/>
              <a:gd name="T3" fmla="*/ 124679700 h 231"/>
              <a:gd name="T4" fmla="*/ 0 w 195"/>
              <a:gd name="T5" fmla="*/ 62340085 h 231"/>
              <a:gd name="T6" fmla="*/ 108426007 w 195"/>
              <a:gd name="T7" fmla="*/ 0 h 2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5" h="231">
                <a:moveTo>
                  <a:pt x="194" y="0"/>
                </a:moveTo>
                <a:lnTo>
                  <a:pt x="194" y="230"/>
                </a:lnTo>
                <a:lnTo>
                  <a:pt x="0" y="115"/>
                </a:lnTo>
                <a:lnTo>
                  <a:pt x="194" y="0"/>
                </a:lnTo>
              </a:path>
            </a:pathLst>
          </a:custGeom>
          <a:solidFill>
            <a:srgbClr val="002957"/>
          </a:solidFill>
          <a:ln>
            <a:noFill/>
          </a:ln>
        </p:spPr>
        <p:txBody>
          <a:bodyPr wrap="none" lIns="121899" tIns="60949" rIns="121899" bIns="60949" anchor="ctr"/>
          <a:lstStyle/>
          <a:p>
            <a:endParaRPr lang="nb-NO" sz="2400"/>
          </a:p>
        </p:txBody>
      </p:sp>
      <p:sp>
        <p:nvSpPr>
          <p:cNvPr id="100374" name="Freeform 22">
            <a:extLst>
              <a:ext uri="{FF2B5EF4-FFF2-40B4-BE49-F238E27FC236}">
                <a16:creationId xmlns:a16="http://schemas.microsoft.com/office/drawing/2014/main" id="{6FBDD2C7-DEE0-4118-C63D-A51D8C9612C1}"/>
              </a:ext>
            </a:extLst>
          </p:cNvPr>
          <p:cNvSpPr>
            <a:spLocks noChangeArrowheads="1"/>
          </p:cNvSpPr>
          <p:nvPr/>
        </p:nvSpPr>
        <p:spPr bwMode="auto">
          <a:xfrm>
            <a:off x="8015817" y="2237317"/>
            <a:ext cx="192616" cy="110067"/>
          </a:xfrm>
          <a:custGeom>
            <a:avLst/>
            <a:gdLst>
              <a:gd name="T0" fmla="*/ 160131274 w 302"/>
              <a:gd name="T1" fmla="*/ 67398894 h 170"/>
              <a:gd name="T2" fmla="*/ 160131274 w 302"/>
              <a:gd name="T3" fmla="*/ 67398894 h 170"/>
              <a:gd name="T4" fmla="*/ 94725522 w 302"/>
              <a:gd name="T5" fmla="*/ 5810283 h 170"/>
              <a:gd name="T6" fmla="*/ 84576684 w 302"/>
              <a:gd name="T7" fmla="*/ 0 h 170"/>
              <a:gd name="T8" fmla="*/ 74990978 w 302"/>
              <a:gd name="T9" fmla="*/ 5810283 h 170"/>
              <a:gd name="T10" fmla="*/ 10149317 w 302"/>
              <a:gd name="T11" fmla="*/ 67398894 h 170"/>
              <a:gd name="T12" fmla="*/ 10149317 w 302"/>
              <a:gd name="T13" fmla="*/ 92964042 h 170"/>
              <a:gd name="T14" fmla="*/ 29883861 w 302"/>
              <a:gd name="T15" fmla="*/ 92964042 h 170"/>
              <a:gd name="T16" fmla="*/ 84576684 w 302"/>
              <a:gd name="T17" fmla="*/ 36604831 h 170"/>
              <a:gd name="T18" fmla="*/ 139833119 w 302"/>
              <a:gd name="T19" fmla="*/ 92964042 h 170"/>
              <a:gd name="T20" fmla="*/ 160131274 w 302"/>
              <a:gd name="T21" fmla="*/ 92964042 h 170"/>
              <a:gd name="T22" fmla="*/ 160131274 w 302"/>
              <a:gd name="T23" fmla="*/ 67398894 h 1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2" h="170">
                <a:moveTo>
                  <a:pt x="284" y="116"/>
                </a:moveTo>
                <a:lnTo>
                  <a:pt x="284" y="116"/>
                </a:lnTo>
                <a:cubicBezTo>
                  <a:pt x="275" y="107"/>
                  <a:pt x="168" y="10"/>
                  <a:pt x="168" y="10"/>
                </a:cubicBezTo>
                <a:cubicBezTo>
                  <a:pt x="168" y="0"/>
                  <a:pt x="159" y="0"/>
                  <a:pt x="150" y="0"/>
                </a:cubicBezTo>
                <a:cubicBezTo>
                  <a:pt x="142" y="0"/>
                  <a:pt x="133" y="0"/>
                  <a:pt x="133" y="10"/>
                </a:cubicBezTo>
                <a:cubicBezTo>
                  <a:pt x="133" y="10"/>
                  <a:pt x="27" y="107"/>
                  <a:pt x="18" y="116"/>
                </a:cubicBezTo>
                <a:cubicBezTo>
                  <a:pt x="9" y="133"/>
                  <a:pt x="0" y="151"/>
                  <a:pt x="18" y="160"/>
                </a:cubicBezTo>
                <a:cubicBezTo>
                  <a:pt x="27" y="169"/>
                  <a:pt x="44" y="169"/>
                  <a:pt x="53" y="160"/>
                </a:cubicBezTo>
                <a:cubicBezTo>
                  <a:pt x="150" y="63"/>
                  <a:pt x="150" y="63"/>
                  <a:pt x="150" y="63"/>
                </a:cubicBezTo>
                <a:cubicBezTo>
                  <a:pt x="248" y="160"/>
                  <a:pt x="248" y="160"/>
                  <a:pt x="248" y="160"/>
                </a:cubicBezTo>
                <a:cubicBezTo>
                  <a:pt x="257" y="169"/>
                  <a:pt x="275" y="169"/>
                  <a:pt x="284" y="160"/>
                </a:cubicBezTo>
                <a:cubicBezTo>
                  <a:pt x="301" y="151"/>
                  <a:pt x="301" y="133"/>
                  <a:pt x="284" y="116"/>
                </a:cubicBezTo>
              </a:path>
            </a:pathLst>
          </a:custGeom>
          <a:solidFill>
            <a:srgbClr val="002957"/>
          </a:solidFill>
          <a:ln>
            <a:noFill/>
          </a:ln>
        </p:spPr>
        <p:txBody>
          <a:bodyPr wrap="none" lIns="121899" tIns="60949" rIns="121899" bIns="60949" anchor="ctr"/>
          <a:lstStyle/>
          <a:p>
            <a:endParaRPr lang="nb-NO" sz="2400"/>
          </a:p>
        </p:txBody>
      </p:sp>
      <p:sp>
        <p:nvSpPr>
          <p:cNvPr id="100375" name="Freeform 23">
            <a:extLst>
              <a:ext uri="{FF2B5EF4-FFF2-40B4-BE49-F238E27FC236}">
                <a16:creationId xmlns:a16="http://schemas.microsoft.com/office/drawing/2014/main" id="{70E72224-69E3-4BC9-2977-6DD773C91781}"/>
              </a:ext>
            </a:extLst>
          </p:cNvPr>
          <p:cNvSpPr>
            <a:spLocks noChangeArrowheads="1"/>
          </p:cNvSpPr>
          <p:nvPr/>
        </p:nvSpPr>
        <p:spPr bwMode="auto">
          <a:xfrm>
            <a:off x="7385051" y="2233085"/>
            <a:ext cx="192616" cy="114300"/>
          </a:xfrm>
          <a:custGeom>
            <a:avLst/>
            <a:gdLst>
              <a:gd name="T0" fmla="*/ 159076355 w 303"/>
              <a:gd name="T1" fmla="*/ 30554029 h 179"/>
              <a:gd name="T2" fmla="*/ 159076355 w 303"/>
              <a:gd name="T3" fmla="*/ 30554029 h 179"/>
              <a:gd name="T4" fmla="*/ 94661556 w 303"/>
              <a:gd name="T5" fmla="*/ 95623389 h 179"/>
              <a:gd name="T6" fmla="*/ 84579144 w 303"/>
              <a:gd name="T7" fmla="*/ 100715328 h 179"/>
              <a:gd name="T8" fmla="*/ 75057052 w 303"/>
              <a:gd name="T9" fmla="*/ 95623389 h 179"/>
              <a:gd name="T10" fmla="*/ 10642254 w 303"/>
              <a:gd name="T11" fmla="*/ 30554029 h 179"/>
              <a:gd name="T12" fmla="*/ 10642254 w 303"/>
              <a:gd name="T13" fmla="*/ 10750394 h 179"/>
              <a:gd name="T14" fmla="*/ 30246758 w 303"/>
              <a:gd name="T15" fmla="*/ 10750394 h 179"/>
              <a:gd name="T16" fmla="*/ 84579144 w 303"/>
              <a:gd name="T17" fmla="*/ 60542500 h 179"/>
              <a:gd name="T18" fmla="*/ 138911531 w 303"/>
              <a:gd name="T19" fmla="*/ 10750394 h 179"/>
              <a:gd name="T20" fmla="*/ 159076355 w 303"/>
              <a:gd name="T21" fmla="*/ 10750394 h 179"/>
              <a:gd name="T22" fmla="*/ 159076355 w 303"/>
              <a:gd name="T23" fmla="*/ 30554029 h 1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3" h="179">
                <a:moveTo>
                  <a:pt x="284" y="54"/>
                </a:moveTo>
                <a:lnTo>
                  <a:pt x="284" y="54"/>
                </a:lnTo>
                <a:cubicBezTo>
                  <a:pt x="275" y="72"/>
                  <a:pt x="169" y="169"/>
                  <a:pt x="169" y="169"/>
                </a:cubicBezTo>
                <a:cubicBezTo>
                  <a:pt x="169" y="178"/>
                  <a:pt x="160" y="178"/>
                  <a:pt x="151" y="178"/>
                </a:cubicBezTo>
                <a:cubicBezTo>
                  <a:pt x="142" y="178"/>
                  <a:pt x="134" y="178"/>
                  <a:pt x="134" y="169"/>
                </a:cubicBezTo>
                <a:cubicBezTo>
                  <a:pt x="134" y="169"/>
                  <a:pt x="27" y="72"/>
                  <a:pt x="19" y="54"/>
                </a:cubicBezTo>
                <a:cubicBezTo>
                  <a:pt x="10" y="44"/>
                  <a:pt x="0" y="28"/>
                  <a:pt x="19" y="19"/>
                </a:cubicBezTo>
                <a:cubicBezTo>
                  <a:pt x="27" y="9"/>
                  <a:pt x="45" y="0"/>
                  <a:pt x="54" y="19"/>
                </a:cubicBezTo>
                <a:cubicBezTo>
                  <a:pt x="151" y="107"/>
                  <a:pt x="151" y="107"/>
                  <a:pt x="151" y="107"/>
                </a:cubicBezTo>
                <a:cubicBezTo>
                  <a:pt x="248" y="19"/>
                  <a:pt x="248" y="19"/>
                  <a:pt x="248" y="19"/>
                </a:cubicBezTo>
                <a:cubicBezTo>
                  <a:pt x="257" y="0"/>
                  <a:pt x="275" y="9"/>
                  <a:pt x="284" y="19"/>
                </a:cubicBezTo>
                <a:cubicBezTo>
                  <a:pt x="302" y="28"/>
                  <a:pt x="302" y="44"/>
                  <a:pt x="284" y="54"/>
                </a:cubicBezTo>
              </a:path>
            </a:pathLst>
          </a:custGeom>
          <a:solidFill>
            <a:srgbClr val="002957"/>
          </a:solidFill>
          <a:ln>
            <a:noFill/>
          </a:ln>
        </p:spPr>
        <p:txBody>
          <a:bodyPr wrap="none" lIns="121899" tIns="60949" rIns="121899" bIns="60949" anchor="ctr"/>
          <a:lstStyle/>
          <a:p>
            <a:endParaRPr lang="nb-NO" sz="2400"/>
          </a:p>
        </p:txBody>
      </p:sp>
      <p:sp>
        <p:nvSpPr>
          <p:cNvPr id="100376" name="Freeform 24">
            <a:extLst>
              <a:ext uri="{FF2B5EF4-FFF2-40B4-BE49-F238E27FC236}">
                <a16:creationId xmlns:a16="http://schemas.microsoft.com/office/drawing/2014/main" id="{D2F8211D-F2E2-E82F-6B26-72B2C71857A1}"/>
              </a:ext>
            </a:extLst>
          </p:cNvPr>
          <p:cNvSpPr>
            <a:spLocks noChangeArrowheads="1"/>
          </p:cNvSpPr>
          <p:nvPr/>
        </p:nvSpPr>
        <p:spPr bwMode="auto">
          <a:xfrm>
            <a:off x="8688918" y="2197100"/>
            <a:ext cx="114300" cy="188384"/>
          </a:xfrm>
          <a:custGeom>
            <a:avLst/>
            <a:gdLst>
              <a:gd name="T0" fmla="*/ 30553673 w 179"/>
              <a:gd name="T1" fmla="*/ 5118269 h 294"/>
              <a:gd name="T2" fmla="*/ 30553673 w 179"/>
              <a:gd name="T3" fmla="*/ 5118269 h 294"/>
              <a:gd name="T4" fmla="*/ 95621796 w 179"/>
              <a:gd name="T5" fmla="*/ 71085418 h 294"/>
              <a:gd name="T6" fmla="*/ 100713675 w 179"/>
              <a:gd name="T7" fmla="*/ 80753047 h 294"/>
              <a:gd name="T8" fmla="*/ 95621796 w 179"/>
              <a:gd name="T9" fmla="*/ 96107374 h 294"/>
              <a:gd name="T10" fmla="*/ 30553673 w 179"/>
              <a:gd name="T11" fmla="*/ 161506093 h 294"/>
              <a:gd name="T12" fmla="*/ 5092359 w 179"/>
              <a:gd name="T13" fmla="*/ 161506093 h 294"/>
              <a:gd name="T14" fmla="*/ 5092359 w 179"/>
              <a:gd name="T15" fmla="*/ 136484138 h 294"/>
              <a:gd name="T16" fmla="*/ 60541315 w 179"/>
              <a:gd name="T17" fmla="*/ 80753047 h 294"/>
              <a:gd name="T18" fmla="*/ 5092359 w 179"/>
              <a:gd name="T19" fmla="*/ 25021956 h 294"/>
              <a:gd name="T20" fmla="*/ 5092359 w 179"/>
              <a:gd name="T21" fmla="*/ 5118269 h 294"/>
              <a:gd name="T22" fmla="*/ 30553673 w 179"/>
              <a:gd name="T23" fmla="*/ 5118269 h 29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9" h="294">
                <a:moveTo>
                  <a:pt x="54" y="9"/>
                </a:moveTo>
                <a:lnTo>
                  <a:pt x="54" y="9"/>
                </a:lnTo>
                <a:cubicBezTo>
                  <a:pt x="62" y="18"/>
                  <a:pt x="169" y="125"/>
                  <a:pt x="169" y="125"/>
                </a:cubicBezTo>
                <a:cubicBezTo>
                  <a:pt x="169" y="134"/>
                  <a:pt x="178" y="142"/>
                  <a:pt x="178" y="142"/>
                </a:cubicBezTo>
                <a:cubicBezTo>
                  <a:pt x="178" y="151"/>
                  <a:pt x="169" y="160"/>
                  <a:pt x="169" y="169"/>
                </a:cubicBezTo>
                <a:cubicBezTo>
                  <a:pt x="169" y="169"/>
                  <a:pt x="62" y="275"/>
                  <a:pt x="54" y="284"/>
                </a:cubicBezTo>
                <a:cubicBezTo>
                  <a:pt x="44" y="293"/>
                  <a:pt x="27" y="293"/>
                  <a:pt x="9" y="284"/>
                </a:cubicBezTo>
                <a:cubicBezTo>
                  <a:pt x="0" y="275"/>
                  <a:pt x="0" y="257"/>
                  <a:pt x="9" y="240"/>
                </a:cubicBezTo>
                <a:cubicBezTo>
                  <a:pt x="107" y="142"/>
                  <a:pt x="107" y="142"/>
                  <a:pt x="107" y="142"/>
                </a:cubicBezTo>
                <a:cubicBezTo>
                  <a:pt x="9" y="44"/>
                  <a:pt x="9" y="44"/>
                  <a:pt x="9" y="44"/>
                </a:cubicBezTo>
                <a:cubicBezTo>
                  <a:pt x="0" y="36"/>
                  <a:pt x="0" y="18"/>
                  <a:pt x="9" y="9"/>
                </a:cubicBezTo>
                <a:cubicBezTo>
                  <a:pt x="27" y="0"/>
                  <a:pt x="44" y="0"/>
                  <a:pt x="54" y="9"/>
                </a:cubicBezTo>
              </a:path>
            </a:pathLst>
          </a:custGeom>
          <a:solidFill>
            <a:srgbClr val="002957"/>
          </a:solidFill>
          <a:ln>
            <a:noFill/>
          </a:ln>
        </p:spPr>
        <p:txBody>
          <a:bodyPr wrap="none" lIns="121899" tIns="60949" rIns="121899" bIns="60949" anchor="ctr"/>
          <a:lstStyle/>
          <a:p>
            <a:endParaRPr lang="nb-NO" sz="2400"/>
          </a:p>
        </p:txBody>
      </p:sp>
      <p:sp>
        <p:nvSpPr>
          <p:cNvPr id="100377" name="Freeform 25">
            <a:extLst>
              <a:ext uri="{FF2B5EF4-FFF2-40B4-BE49-F238E27FC236}">
                <a16:creationId xmlns:a16="http://schemas.microsoft.com/office/drawing/2014/main" id="{EB9CECB0-E4EB-B209-5EF1-35F7A0B8C36E}"/>
              </a:ext>
            </a:extLst>
          </p:cNvPr>
          <p:cNvSpPr>
            <a:spLocks noChangeArrowheads="1"/>
          </p:cNvSpPr>
          <p:nvPr/>
        </p:nvSpPr>
        <p:spPr bwMode="auto">
          <a:xfrm>
            <a:off x="6792384" y="2197100"/>
            <a:ext cx="110067" cy="188384"/>
          </a:xfrm>
          <a:custGeom>
            <a:avLst/>
            <a:gdLst>
              <a:gd name="T0" fmla="*/ 68002069 w 177"/>
              <a:gd name="T1" fmla="*/ 5118269 h 294"/>
              <a:gd name="T2" fmla="*/ 68002069 w 177"/>
              <a:gd name="T3" fmla="*/ 5118269 h 294"/>
              <a:gd name="T4" fmla="*/ 4423053 w 177"/>
              <a:gd name="T5" fmla="*/ 71085418 h 294"/>
              <a:gd name="T6" fmla="*/ 0 w 177"/>
              <a:gd name="T7" fmla="*/ 80753047 h 294"/>
              <a:gd name="T8" fmla="*/ 4423053 w 177"/>
              <a:gd name="T9" fmla="*/ 96107374 h 294"/>
              <a:gd name="T10" fmla="*/ 68002069 w 177"/>
              <a:gd name="T11" fmla="*/ 161506093 h 294"/>
              <a:gd name="T12" fmla="*/ 92327913 w 177"/>
              <a:gd name="T13" fmla="*/ 161506093 h 294"/>
              <a:gd name="T14" fmla="*/ 92327913 w 177"/>
              <a:gd name="T15" fmla="*/ 136484138 h 294"/>
              <a:gd name="T16" fmla="*/ 38700291 w 177"/>
              <a:gd name="T17" fmla="*/ 80753047 h 294"/>
              <a:gd name="T18" fmla="*/ 92327913 w 177"/>
              <a:gd name="T19" fmla="*/ 25021956 h 294"/>
              <a:gd name="T20" fmla="*/ 92327913 w 177"/>
              <a:gd name="T21" fmla="*/ 5118269 h 294"/>
              <a:gd name="T22" fmla="*/ 68002069 w 177"/>
              <a:gd name="T23" fmla="*/ 5118269 h 29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7" h="294">
                <a:moveTo>
                  <a:pt x="123" y="9"/>
                </a:moveTo>
                <a:lnTo>
                  <a:pt x="123" y="9"/>
                </a:lnTo>
                <a:cubicBezTo>
                  <a:pt x="114" y="18"/>
                  <a:pt x="8" y="125"/>
                  <a:pt x="8" y="125"/>
                </a:cubicBezTo>
                <a:cubicBezTo>
                  <a:pt x="8" y="134"/>
                  <a:pt x="0" y="142"/>
                  <a:pt x="0" y="142"/>
                </a:cubicBezTo>
                <a:cubicBezTo>
                  <a:pt x="0" y="151"/>
                  <a:pt x="8" y="160"/>
                  <a:pt x="8" y="169"/>
                </a:cubicBezTo>
                <a:cubicBezTo>
                  <a:pt x="8" y="169"/>
                  <a:pt x="114" y="275"/>
                  <a:pt x="123" y="284"/>
                </a:cubicBezTo>
                <a:cubicBezTo>
                  <a:pt x="132" y="293"/>
                  <a:pt x="150" y="293"/>
                  <a:pt x="167" y="284"/>
                </a:cubicBezTo>
                <a:cubicBezTo>
                  <a:pt x="176" y="275"/>
                  <a:pt x="176" y="257"/>
                  <a:pt x="167" y="240"/>
                </a:cubicBezTo>
                <a:cubicBezTo>
                  <a:pt x="70" y="142"/>
                  <a:pt x="70" y="142"/>
                  <a:pt x="70" y="142"/>
                </a:cubicBezTo>
                <a:cubicBezTo>
                  <a:pt x="167" y="44"/>
                  <a:pt x="167" y="44"/>
                  <a:pt x="167" y="44"/>
                </a:cubicBezTo>
                <a:cubicBezTo>
                  <a:pt x="176" y="36"/>
                  <a:pt x="176" y="18"/>
                  <a:pt x="167" y="9"/>
                </a:cubicBezTo>
                <a:cubicBezTo>
                  <a:pt x="150" y="0"/>
                  <a:pt x="132" y="0"/>
                  <a:pt x="123" y="9"/>
                </a:cubicBezTo>
              </a:path>
            </a:pathLst>
          </a:custGeom>
          <a:solidFill>
            <a:srgbClr val="002957"/>
          </a:solidFill>
          <a:ln>
            <a:noFill/>
          </a:ln>
        </p:spPr>
        <p:txBody>
          <a:bodyPr wrap="none" lIns="121899" tIns="60949" rIns="121899" bIns="60949" anchor="ctr"/>
          <a:lstStyle/>
          <a:p>
            <a:endParaRPr lang="nb-NO" sz="2400"/>
          </a:p>
        </p:txBody>
      </p:sp>
      <p:sp>
        <p:nvSpPr>
          <p:cNvPr id="100378" name="Freeform 26">
            <a:extLst>
              <a:ext uri="{FF2B5EF4-FFF2-40B4-BE49-F238E27FC236}">
                <a16:creationId xmlns:a16="http://schemas.microsoft.com/office/drawing/2014/main" id="{A881B108-98BA-833C-3956-13BE6606F62F}"/>
              </a:ext>
            </a:extLst>
          </p:cNvPr>
          <p:cNvSpPr>
            <a:spLocks noChangeArrowheads="1"/>
          </p:cNvSpPr>
          <p:nvPr/>
        </p:nvSpPr>
        <p:spPr bwMode="auto">
          <a:xfrm>
            <a:off x="6697133" y="2842685"/>
            <a:ext cx="304800" cy="156633"/>
          </a:xfrm>
          <a:custGeom>
            <a:avLst/>
            <a:gdLst>
              <a:gd name="T0" fmla="*/ 204346766 w 479"/>
              <a:gd name="T1" fmla="*/ 136336743 h 248"/>
              <a:gd name="T2" fmla="*/ 204346766 w 479"/>
              <a:gd name="T3" fmla="*/ 92730874 h 248"/>
              <a:gd name="T4" fmla="*/ 0 w 479"/>
              <a:gd name="T5" fmla="*/ 92730874 h 248"/>
              <a:gd name="T6" fmla="*/ 0 w 479"/>
              <a:gd name="T7" fmla="*/ 43605869 h 248"/>
              <a:gd name="T8" fmla="*/ 204346766 w 479"/>
              <a:gd name="T9" fmla="*/ 43605869 h 248"/>
              <a:gd name="T10" fmla="*/ 204346766 w 479"/>
              <a:gd name="T11" fmla="*/ 0 h 248"/>
              <a:gd name="T12" fmla="*/ 269084677 w 479"/>
              <a:gd name="T13" fmla="*/ 68444589 h 248"/>
              <a:gd name="T14" fmla="*/ 204346766 w 479"/>
              <a:gd name="T15" fmla="*/ 136336743 h 24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79" h="248">
                <a:moveTo>
                  <a:pt x="363" y="247"/>
                </a:moveTo>
                <a:lnTo>
                  <a:pt x="363" y="168"/>
                </a:lnTo>
                <a:lnTo>
                  <a:pt x="0" y="168"/>
                </a:lnTo>
                <a:lnTo>
                  <a:pt x="0" y="79"/>
                </a:lnTo>
                <a:lnTo>
                  <a:pt x="363" y="79"/>
                </a:lnTo>
                <a:lnTo>
                  <a:pt x="363" y="0"/>
                </a:lnTo>
                <a:lnTo>
                  <a:pt x="478" y="124"/>
                </a:lnTo>
                <a:lnTo>
                  <a:pt x="363" y="247"/>
                </a:lnTo>
              </a:path>
            </a:pathLst>
          </a:custGeom>
          <a:solidFill>
            <a:srgbClr val="002957"/>
          </a:solidFill>
          <a:ln>
            <a:noFill/>
          </a:ln>
        </p:spPr>
        <p:txBody>
          <a:bodyPr wrap="none" lIns="121899" tIns="60949" rIns="121899" bIns="60949" anchor="ctr"/>
          <a:lstStyle/>
          <a:p>
            <a:endParaRPr lang="nb-NO" sz="2400"/>
          </a:p>
        </p:txBody>
      </p:sp>
      <p:sp>
        <p:nvSpPr>
          <p:cNvPr id="100379" name="Freeform 27">
            <a:extLst>
              <a:ext uri="{FF2B5EF4-FFF2-40B4-BE49-F238E27FC236}">
                <a16:creationId xmlns:a16="http://schemas.microsoft.com/office/drawing/2014/main" id="{32A1DBDB-9D5D-4375-5BCD-680DC462B2DD}"/>
              </a:ext>
            </a:extLst>
          </p:cNvPr>
          <p:cNvSpPr>
            <a:spLocks noChangeArrowheads="1"/>
          </p:cNvSpPr>
          <p:nvPr/>
        </p:nvSpPr>
        <p:spPr bwMode="auto">
          <a:xfrm>
            <a:off x="4796367" y="2842685"/>
            <a:ext cx="306917" cy="156633"/>
          </a:xfrm>
          <a:custGeom>
            <a:avLst/>
            <a:gdLst>
              <a:gd name="T0" fmla="*/ 65028946 w 480"/>
              <a:gd name="T1" fmla="*/ 136336743 h 248"/>
              <a:gd name="T2" fmla="*/ 65028946 w 480"/>
              <a:gd name="T3" fmla="*/ 92730874 h 248"/>
              <a:gd name="T4" fmla="*/ 268525039 w 480"/>
              <a:gd name="T5" fmla="*/ 92730874 h 248"/>
              <a:gd name="T6" fmla="*/ 268525039 w 480"/>
              <a:gd name="T7" fmla="*/ 43605869 h 248"/>
              <a:gd name="T8" fmla="*/ 65028946 w 480"/>
              <a:gd name="T9" fmla="*/ 43605869 h 248"/>
              <a:gd name="T10" fmla="*/ 65028946 w 480"/>
              <a:gd name="T11" fmla="*/ 0 h 248"/>
              <a:gd name="T12" fmla="*/ 0 w 480"/>
              <a:gd name="T13" fmla="*/ 68444589 h 248"/>
              <a:gd name="T14" fmla="*/ 65028946 w 480"/>
              <a:gd name="T15" fmla="*/ 136336743 h 24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0" h="248">
                <a:moveTo>
                  <a:pt x="116" y="247"/>
                </a:moveTo>
                <a:lnTo>
                  <a:pt x="116" y="168"/>
                </a:lnTo>
                <a:lnTo>
                  <a:pt x="479" y="168"/>
                </a:lnTo>
                <a:lnTo>
                  <a:pt x="479" y="79"/>
                </a:lnTo>
                <a:lnTo>
                  <a:pt x="116" y="79"/>
                </a:lnTo>
                <a:lnTo>
                  <a:pt x="116" y="0"/>
                </a:lnTo>
                <a:lnTo>
                  <a:pt x="0" y="124"/>
                </a:lnTo>
                <a:lnTo>
                  <a:pt x="116" y="247"/>
                </a:lnTo>
              </a:path>
            </a:pathLst>
          </a:custGeom>
          <a:solidFill>
            <a:srgbClr val="002957"/>
          </a:solidFill>
          <a:ln>
            <a:noFill/>
          </a:ln>
        </p:spPr>
        <p:txBody>
          <a:bodyPr wrap="none" lIns="121899" tIns="60949" rIns="121899" bIns="60949" anchor="ctr"/>
          <a:lstStyle/>
          <a:p>
            <a:endParaRPr lang="nb-NO" sz="2400"/>
          </a:p>
        </p:txBody>
      </p:sp>
      <p:sp>
        <p:nvSpPr>
          <p:cNvPr id="100380" name="Freeform 28">
            <a:extLst>
              <a:ext uri="{FF2B5EF4-FFF2-40B4-BE49-F238E27FC236}">
                <a16:creationId xmlns:a16="http://schemas.microsoft.com/office/drawing/2014/main" id="{89ABF805-5382-96B7-C9E8-61BF06D9109C}"/>
              </a:ext>
            </a:extLst>
          </p:cNvPr>
          <p:cNvSpPr>
            <a:spLocks noChangeArrowheads="1"/>
          </p:cNvSpPr>
          <p:nvPr/>
        </p:nvSpPr>
        <p:spPr bwMode="auto">
          <a:xfrm>
            <a:off x="5503334" y="2768600"/>
            <a:ext cx="158751" cy="313267"/>
          </a:xfrm>
          <a:custGeom>
            <a:avLst/>
            <a:gdLst>
              <a:gd name="T0" fmla="*/ 138792041 w 249"/>
              <a:gd name="T1" fmla="*/ 205011513 h 489"/>
              <a:gd name="T2" fmla="*/ 94580216 w 249"/>
              <a:gd name="T3" fmla="*/ 205011513 h 489"/>
              <a:gd name="T4" fmla="*/ 94580216 w 249"/>
              <a:gd name="T5" fmla="*/ 0 h 489"/>
              <a:gd name="T6" fmla="*/ 44211825 w 249"/>
              <a:gd name="T7" fmla="*/ 0 h 489"/>
              <a:gd name="T8" fmla="*/ 44211825 w 249"/>
              <a:gd name="T9" fmla="*/ 205011513 h 489"/>
              <a:gd name="T10" fmla="*/ 0 w 249"/>
              <a:gd name="T11" fmla="*/ 205011513 h 489"/>
              <a:gd name="T12" fmla="*/ 69395782 w 249"/>
              <a:gd name="T13" fmla="*/ 275608016 h 489"/>
              <a:gd name="T14" fmla="*/ 138792041 w 249"/>
              <a:gd name="T15" fmla="*/ 205011513 h 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9" h="489">
                <a:moveTo>
                  <a:pt x="248" y="363"/>
                </a:moveTo>
                <a:lnTo>
                  <a:pt x="169" y="363"/>
                </a:lnTo>
                <a:lnTo>
                  <a:pt x="169" y="0"/>
                </a:lnTo>
                <a:lnTo>
                  <a:pt x="79" y="0"/>
                </a:lnTo>
                <a:lnTo>
                  <a:pt x="79" y="363"/>
                </a:lnTo>
                <a:lnTo>
                  <a:pt x="0" y="363"/>
                </a:lnTo>
                <a:lnTo>
                  <a:pt x="124" y="488"/>
                </a:lnTo>
                <a:lnTo>
                  <a:pt x="248" y="363"/>
                </a:lnTo>
              </a:path>
            </a:pathLst>
          </a:custGeom>
          <a:solidFill>
            <a:srgbClr val="002957"/>
          </a:solidFill>
          <a:ln>
            <a:noFill/>
          </a:ln>
        </p:spPr>
        <p:txBody>
          <a:bodyPr wrap="none" lIns="121899" tIns="60949" rIns="121899" bIns="60949" anchor="ctr"/>
          <a:lstStyle/>
          <a:p>
            <a:endParaRPr lang="nb-NO" sz="2400"/>
          </a:p>
        </p:txBody>
      </p:sp>
      <p:sp>
        <p:nvSpPr>
          <p:cNvPr id="100381" name="Freeform 29">
            <a:extLst>
              <a:ext uri="{FF2B5EF4-FFF2-40B4-BE49-F238E27FC236}">
                <a16:creationId xmlns:a16="http://schemas.microsoft.com/office/drawing/2014/main" id="{F677359F-979B-3978-0120-74A18EF5FE42}"/>
              </a:ext>
            </a:extLst>
          </p:cNvPr>
          <p:cNvSpPr>
            <a:spLocks noChangeArrowheads="1"/>
          </p:cNvSpPr>
          <p:nvPr/>
        </p:nvSpPr>
        <p:spPr bwMode="auto">
          <a:xfrm>
            <a:off x="6136218" y="2768600"/>
            <a:ext cx="158749" cy="313267"/>
          </a:xfrm>
          <a:custGeom>
            <a:avLst/>
            <a:gdLst>
              <a:gd name="T0" fmla="*/ 138792041 w 249"/>
              <a:gd name="T1" fmla="*/ 65513126 h 489"/>
              <a:gd name="T2" fmla="*/ 94580216 w 249"/>
              <a:gd name="T3" fmla="*/ 65513126 h 489"/>
              <a:gd name="T4" fmla="*/ 94580216 w 249"/>
              <a:gd name="T5" fmla="*/ 275608016 h 489"/>
              <a:gd name="T6" fmla="*/ 44771426 w 249"/>
              <a:gd name="T7" fmla="*/ 275608016 h 489"/>
              <a:gd name="T8" fmla="*/ 44771426 w 249"/>
              <a:gd name="T9" fmla="*/ 65513126 h 489"/>
              <a:gd name="T10" fmla="*/ 0 w 249"/>
              <a:gd name="T11" fmla="*/ 65513126 h 489"/>
              <a:gd name="T12" fmla="*/ 69955860 w 249"/>
              <a:gd name="T13" fmla="*/ 0 h 489"/>
              <a:gd name="T14" fmla="*/ 138792041 w 249"/>
              <a:gd name="T15" fmla="*/ 65513126 h 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9" h="489">
                <a:moveTo>
                  <a:pt x="248" y="116"/>
                </a:moveTo>
                <a:lnTo>
                  <a:pt x="169" y="116"/>
                </a:lnTo>
                <a:lnTo>
                  <a:pt x="169" y="488"/>
                </a:lnTo>
                <a:lnTo>
                  <a:pt x="80" y="488"/>
                </a:lnTo>
                <a:lnTo>
                  <a:pt x="80" y="116"/>
                </a:lnTo>
                <a:lnTo>
                  <a:pt x="0" y="116"/>
                </a:lnTo>
                <a:lnTo>
                  <a:pt x="125" y="0"/>
                </a:lnTo>
                <a:lnTo>
                  <a:pt x="248" y="116"/>
                </a:lnTo>
              </a:path>
            </a:pathLst>
          </a:custGeom>
          <a:solidFill>
            <a:srgbClr val="002957"/>
          </a:solidFill>
          <a:ln>
            <a:noFill/>
          </a:ln>
        </p:spPr>
        <p:txBody>
          <a:bodyPr wrap="none" lIns="121899" tIns="60949" rIns="121899" bIns="60949" anchor="ctr"/>
          <a:lstStyle/>
          <a:p>
            <a:endParaRPr lang="nb-NO" sz="2400"/>
          </a:p>
        </p:txBody>
      </p:sp>
      <p:sp>
        <p:nvSpPr>
          <p:cNvPr id="100382" name="Freeform 30">
            <a:extLst>
              <a:ext uri="{FF2B5EF4-FFF2-40B4-BE49-F238E27FC236}">
                <a16:creationId xmlns:a16="http://schemas.microsoft.com/office/drawing/2014/main" id="{DF959629-7EBC-DCD3-60AF-C0A87D0B6768}"/>
              </a:ext>
            </a:extLst>
          </p:cNvPr>
          <p:cNvSpPr>
            <a:spLocks noChangeArrowheads="1"/>
          </p:cNvSpPr>
          <p:nvPr/>
        </p:nvSpPr>
        <p:spPr bwMode="auto">
          <a:xfrm>
            <a:off x="9237134" y="3412067"/>
            <a:ext cx="283633" cy="289984"/>
          </a:xfrm>
          <a:custGeom>
            <a:avLst/>
            <a:gdLst>
              <a:gd name="T0" fmla="*/ 124168186 w 444"/>
              <a:gd name="T1" fmla="*/ 0 h 454"/>
              <a:gd name="T2" fmla="*/ 124168186 w 444"/>
              <a:gd name="T3" fmla="*/ 0 h 454"/>
              <a:gd name="T4" fmla="*/ 0 w 444"/>
              <a:gd name="T5" fmla="*/ 124622548 h 454"/>
              <a:gd name="T6" fmla="*/ 124168186 w 444"/>
              <a:gd name="T7" fmla="*/ 254296871 h 454"/>
              <a:gd name="T8" fmla="*/ 247776936 w 444"/>
              <a:gd name="T9" fmla="*/ 124622548 h 454"/>
              <a:gd name="T10" fmla="*/ 124168186 w 444"/>
              <a:gd name="T11" fmla="*/ 0 h 4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002957"/>
          </a:solidFill>
          <a:ln>
            <a:noFill/>
          </a:ln>
        </p:spPr>
        <p:txBody>
          <a:bodyPr wrap="none" lIns="121899" tIns="60949" rIns="121899" bIns="60949" anchor="ctr"/>
          <a:lstStyle/>
          <a:p>
            <a:endParaRPr lang="nb-NO" sz="2400"/>
          </a:p>
        </p:txBody>
      </p:sp>
      <p:sp>
        <p:nvSpPr>
          <p:cNvPr id="100383" name="Freeform 31">
            <a:extLst>
              <a:ext uri="{FF2B5EF4-FFF2-40B4-BE49-F238E27FC236}">
                <a16:creationId xmlns:a16="http://schemas.microsoft.com/office/drawing/2014/main" id="{6AFE9172-EF2C-CC5C-466B-8EB460435B99}"/>
              </a:ext>
            </a:extLst>
          </p:cNvPr>
          <p:cNvSpPr>
            <a:spLocks noChangeArrowheads="1"/>
          </p:cNvSpPr>
          <p:nvPr/>
        </p:nvSpPr>
        <p:spPr bwMode="auto">
          <a:xfrm>
            <a:off x="7408334" y="2760134"/>
            <a:ext cx="143933" cy="319617"/>
          </a:xfrm>
          <a:custGeom>
            <a:avLst/>
            <a:gdLst>
              <a:gd name="T0" fmla="*/ 62340085 w 231"/>
              <a:gd name="T1" fmla="*/ 0 h 498"/>
              <a:gd name="T2" fmla="*/ 0 w 231"/>
              <a:gd name="T3" fmla="*/ 106366266 h 498"/>
              <a:gd name="T4" fmla="*/ 124679700 w 231"/>
              <a:gd name="T5" fmla="*/ 106366266 h 498"/>
              <a:gd name="T6" fmla="*/ 62340085 w 231"/>
              <a:gd name="T7" fmla="*/ 0 h 498"/>
              <a:gd name="T8" fmla="*/ 62340085 w 231"/>
              <a:gd name="T9" fmla="*/ 282695733 h 498"/>
              <a:gd name="T10" fmla="*/ 124679700 w 231"/>
              <a:gd name="T11" fmla="*/ 181448761 h 498"/>
              <a:gd name="T12" fmla="*/ 0 w 231"/>
              <a:gd name="T13" fmla="*/ 181448761 h 498"/>
              <a:gd name="T14" fmla="*/ 62340085 w 231"/>
              <a:gd name="T15" fmla="*/ 282695733 h 49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1" h="498">
                <a:moveTo>
                  <a:pt x="115" y="0"/>
                </a:moveTo>
                <a:lnTo>
                  <a:pt x="0" y="187"/>
                </a:lnTo>
                <a:lnTo>
                  <a:pt x="230" y="187"/>
                </a:lnTo>
                <a:lnTo>
                  <a:pt x="115" y="0"/>
                </a:lnTo>
                <a:close/>
                <a:moveTo>
                  <a:pt x="115" y="497"/>
                </a:moveTo>
                <a:lnTo>
                  <a:pt x="230" y="319"/>
                </a:lnTo>
                <a:lnTo>
                  <a:pt x="0" y="319"/>
                </a:lnTo>
                <a:lnTo>
                  <a:pt x="115" y="497"/>
                </a:lnTo>
                <a:close/>
              </a:path>
            </a:pathLst>
          </a:custGeom>
          <a:solidFill>
            <a:srgbClr val="002957"/>
          </a:solidFill>
          <a:ln>
            <a:noFill/>
          </a:ln>
        </p:spPr>
        <p:txBody>
          <a:bodyPr wrap="none" lIns="121899" tIns="60949" rIns="121899" bIns="60949" anchor="ctr"/>
          <a:lstStyle/>
          <a:p>
            <a:endParaRPr lang="nb-NO" sz="2400"/>
          </a:p>
        </p:txBody>
      </p:sp>
      <p:sp>
        <p:nvSpPr>
          <p:cNvPr id="100384" name="Freeform 32">
            <a:extLst>
              <a:ext uri="{FF2B5EF4-FFF2-40B4-BE49-F238E27FC236}">
                <a16:creationId xmlns:a16="http://schemas.microsoft.com/office/drawing/2014/main" id="{518908AC-AE1C-35B7-7348-0E0F7BBB8F1A}"/>
              </a:ext>
            </a:extLst>
          </p:cNvPr>
          <p:cNvSpPr>
            <a:spLocks noChangeArrowheads="1"/>
          </p:cNvSpPr>
          <p:nvPr/>
        </p:nvSpPr>
        <p:spPr bwMode="auto">
          <a:xfrm>
            <a:off x="3536951" y="1509185"/>
            <a:ext cx="296333" cy="300567"/>
          </a:xfrm>
          <a:custGeom>
            <a:avLst/>
            <a:gdLst>
              <a:gd name="T0" fmla="*/ 241488595 w 462"/>
              <a:gd name="T1" fmla="*/ 200048630 h 470"/>
              <a:gd name="T2" fmla="*/ 241488595 w 462"/>
              <a:gd name="T3" fmla="*/ 200048630 h 470"/>
              <a:gd name="T4" fmla="*/ 241488595 w 462"/>
              <a:gd name="T5" fmla="*/ 165011824 h 470"/>
              <a:gd name="T6" fmla="*/ 196600025 w 462"/>
              <a:gd name="T7" fmla="*/ 119803289 h 470"/>
              <a:gd name="T8" fmla="*/ 166484915 w 462"/>
              <a:gd name="T9" fmla="*/ 119803289 h 470"/>
              <a:gd name="T10" fmla="*/ 146029540 w 462"/>
              <a:gd name="T11" fmla="*/ 104545217 h 470"/>
              <a:gd name="T12" fmla="*/ 146029540 w 462"/>
              <a:gd name="T13" fmla="*/ 64422546 h 470"/>
              <a:gd name="T14" fmla="*/ 166484915 w 462"/>
              <a:gd name="T15" fmla="*/ 34471604 h 470"/>
              <a:gd name="T16" fmla="*/ 131256081 w 462"/>
              <a:gd name="T17" fmla="*/ 0 h 470"/>
              <a:gd name="T18" fmla="*/ 96027247 w 462"/>
              <a:gd name="T19" fmla="*/ 34471604 h 470"/>
              <a:gd name="T20" fmla="*/ 115914430 w 462"/>
              <a:gd name="T21" fmla="*/ 64422546 h 470"/>
              <a:gd name="T22" fmla="*/ 115914430 w 462"/>
              <a:gd name="T23" fmla="*/ 104545217 h 470"/>
              <a:gd name="T24" fmla="*/ 96027247 w 462"/>
              <a:gd name="T25" fmla="*/ 119803289 h 470"/>
              <a:gd name="T26" fmla="*/ 65343945 w 462"/>
              <a:gd name="T27" fmla="*/ 119803289 h 470"/>
              <a:gd name="T28" fmla="*/ 20455374 w 462"/>
              <a:gd name="T29" fmla="*/ 165011824 h 470"/>
              <a:gd name="T30" fmla="*/ 20455374 w 462"/>
              <a:gd name="T31" fmla="*/ 200048630 h 470"/>
              <a:gd name="T32" fmla="*/ 0 w 462"/>
              <a:gd name="T33" fmla="*/ 229999093 h 470"/>
              <a:gd name="T34" fmla="*/ 30115111 w 462"/>
              <a:gd name="T35" fmla="*/ 265035899 h 470"/>
              <a:gd name="T36" fmla="*/ 65343945 w 462"/>
              <a:gd name="T37" fmla="*/ 229999093 h 470"/>
              <a:gd name="T38" fmla="*/ 45456762 w 462"/>
              <a:gd name="T39" fmla="*/ 200048630 h 470"/>
              <a:gd name="T40" fmla="*/ 45456762 w 462"/>
              <a:gd name="T41" fmla="*/ 165011824 h 470"/>
              <a:gd name="T42" fmla="*/ 65343945 w 462"/>
              <a:gd name="T43" fmla="*/ 145233090 h 470"/>
              <a:gd name="T44" fmla="*/ 96027247 w 462"/>
              <a:gd name="T45" fmla="*/ 145233090 h 470"/>
              <a:gd name="T46" fmla="*/ 115914430 w 462"/>
              <a:gd name="T47" fmla="*/ 140146746 h 470"/>
              <a:gd name="T48" fmla="*/ 115914430 w 462"/>
              <a:gd name="T49" fmla="*/ 200048630 h 470"/>
              <a:gd name="T50" fmla="*/ 96027247 w 462"/>
              <a:gd name="T51" fmla="*/ 229999093 h 470"/>
              <a:gd name="T52" fmla="*/ 131256081 w 462"/>
              <a:gd name="T53" fmla="*/ 265035899 h 470"/>
              <a:gd name="T54" fmla="*/ 166484915 w 462"/>
              <a:gd name="T55" fmla="*/ 229999093 h 470"/>
              <a:gd name="T56" fmla="*/ 146029540 w 462"/>
              <a:gd name="T57" fmla="*/ 200048630 h 470"/>
              <a:gd name="T58" fmla="*/ 146029540 w 462"/>
              <a:gd name="T59" fmla="*/ 140146746 h 470"/>
              <a:gd name="T60" fmla="*/ 166484915 w 462"/>
              <a:gd name="T61" fmla="*/ 145233090 h 470"/>
              <a:gd name="T62" fmla="*/ 196600025 w 462"/>
              <a:gd name="T63" fmla="*/ 145233090 h 470"/>
              <a:gd name="T64" fmla="*/ 216487208 w 462"/>
              <a:gd name="T65" fmla="*/ 165011824 h 470"/>
              <a:gd name="T66" fmla="*/ 216487208 w 462"/>
              <a:gd name="T67" fmla="*/ 200048630 h 470"/>
              <a:gd name="T68" fmla="*/ 196600025 w 462"/>
              <a:gd name="T69" fmla="*/ 229999093 h 470"/>
              <a:gd name="T70" fmla="*/ 231828859 w 462"/>
              <a:gd name="T71" fmla="*/ 265035899 h 470"/>
              <a:gd name="T72" fmla="*/ 261943970 w 462"/>
              <a:gd name="T73" fmla="*/ 229999093 h 470"/>
              <a:gd name="T74" fmla="*/ 241488595 w 462"/>
              <a:gd name="T75" fmla="*/ 200048630 h 470"/>
              <a:gd name="T76" fmla="*/ 50570485 w 462"/>
              <a:gd name="T77" fmla="*/ 229999093 h 470"/>
              <a:gd name="T78" fmla="*/ 50570485 w 462"/>
              <a:gd name="T79" fmla="*/ 229999093 h 470"/>
              <a:gd name="T80" fmla="*/ 30115111 w 462"/>
              <a:gd name="T81" fmla="*/ 249777827 h 470"/>
              <a:gd name="T82" fmla="*/ 10227928 w 462"/>
              <a:gd name="T83" fmla="*/ 229999093 h 470"/>
              <a:gd name="T84" fmla="*/ 30115111 w 462"/>
              <a:gd name="T85" fmla="*/ 210220359 h 470"/>
              <a:gd name="T86" fmla="*/ 50570485 w 462"/>
              <a:gd name="T87" fmla="*/ 229999093 h 470"/>
              <a:gd name="T88" fmla="*/ 111368898 w 462"/>
              <a:gd name="T89" fmla="*/ 34471604 h 470"/>
              <a:gd name="T90" fmla="*/ 111368898 w 462"/>
              <a:gd name="T91" fmla="*/ 34471604 h 470"/>
              <a:gd name="T92" fmla="*/ 131256081 w 462"/>
              <a:gd name="T93" fmla="*/ 14692870 h 470"/>
              <a:gd name="T94" fmla="*/ 151143264 w 462"/>
              <a:gd name="T95" fmla="*/ 34471604 h 470"/>
              <a:gd name="T96" fmla="*/ 131256081 w 462"/>
              <a:gd name="T97" fmla="*/ 54815540 h 470"/>
              <a:gd name="T98" fmla="*/ 111368898 w 462"/>
              <a:gd name="T99" fmla="*/ 34471604 h 470"/>
              <a:gd name="T100" fmla="*/ 151143264 w 462"/>
              <a:gd name="T101" fmla="*/ 229999093 h 470"/>
              <a:gd name="T102" fmla="*/ 151143264 w 462"/>
              <a:gd name="T103" fmla="*/ 229999093 h 470"/>
              <a:gd name="T104" fmla="*/ 131256081 w 462"/>
              <a:gd name="T105" fmla="*/ 249777827 h 470"/>
              <a:gd name="T106" fmla="*/ 111368898 w 462"/>
              <a:gd name="T107" fmla="*/ 229999093 h 470"/>
              <a:gd name="T108" fmla="*/ 131256081 w 462"/>
              <a:gd name="T109" fmla="*/ 210220359 h 470"/>
              <a:gd name="T110" fmla="*/ 151143264 w 462"/>
              <a:gd name="T111" fmla="*/ 229999093 h 470"/>
              <a:gd name="T112" fmla="*/ 231828859 w 462"/>
              <a:gd name="T113" fmla="*/ 249777827 h 470"/>
              <a:gd name="T114" fmla="*/ 231828859 w 462"/>
              <a:gd name="T115" fmla="*/ 249777827 h 470"/>
              <a:gd name="T116" fmla="*/ 211373485 w 462"/>
              <a:gd name="T117" fmla="*/ 229999093 h 470"/>
              <a:gd name="T118" fmla="*/ 231828859 w 462"/>
              <a:gd name="T119" fmla="*/ 210220359 h 470"/>
              <a:gd name="T120" fmla="*/ 246602319 w 462"/>
              <a:gd name="T121" fmla="*/ 229999093 h 470"/>
              <a:gd name="T122" fmla="*/ 231828859 w 462"/>
              <a:gd name="T123" fmla="*/ 249777827 h 47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2" h="470">
                <a:moveTo>
                  <a:pt x="425" y="354"/>
                </a:moveTo>
                <a:lnTo>
                  <a:pt x="425" y="354"/>
                </a:lnTo>
                <a:cubicBezTo>
                  <a:pt x="425" y="292"/>
                  <a:pt x="425" y="292"/>
                  <a:pt x="425" y="292"/>
                </a:cubicBezTo>
                <a:cubicBezTo>
                  <a:pt x="425" y="257"/>
                  <a:pt x="408" y="212"/>
                  <a:pt x="346" y="212"/>
                </a:cubicBezTo>
                <a:cubicBezTo>
                  <a:pt x="293" y="212"/>
                  <a:pt x="293" y="212"/>
                  <a:pt x="293" y="212"/>
                </a:cubicBezTo>
                <a:cubicBezTo>
                  <a:pt x="257" y="212"/>
                  <a:pt x="257" y="195"/>
                  <a:pt x="257" y="185"/>
                </a:cubicBezTo>
                <a:cubicBezTo>
                  <a:pt x="257" y="114"/>
                  <a:pt x="257" y="114"/>
                  <a:pt x="257" y="114"/>
                </a:cubicBezTo>
                <a:cubicBezTo>
                  <a:pt x="275" y="106"/>
                  <a:pt x="293" y="88"/>
                  <a:pt x="293" y="61"/>
                </a:cubicBezTo>
                <a:cubicBezTo>
                  <a:pt x="293" y="26"/>
                  <a:pt x="266" y="0"/>
                  <a:pt x="231" y="0"/>
                </a:cubicBezTo>
                <a:cubicBezTo>
                  <a:pt x="196" y="0"/>
                  <a:pt x="169" y="26"/>
                  <a:pt x="169" y="61"/>
                </a:cubicBezTo>
                <a:cubicBezTo>
                  <a:pt x="169" y="88"/>
                  <a:pt x="186" y="106"/>
                  <a:pt x="204" y="114"/>
                </a:cubicBezTo>
                <a:cubicBezTo>
                  <a:pt x="204" y="185"/>
                  <a:pt x="204" y="185"/>
                  <a:pt x="204" y="185"/>
                </a:cubicBezTo>
                <a:cubicBezTo>
                  <a:pt x="204" y="185"/>
                  <a:pt x="204" y="212"/>
                  <a:pt x="169" y="212"/>
                </a:cubicBezTo>
                <a:cubicBezTo>
                  <a:pt x="115" y="212"/>
                  <a:pt x="115" y="212"/>
                  <a:pt x="115" y="212"/>
                </a:cubicBezTo>
                <a:cubicBezTo>
                  <a:pt x="53" y="212"/>
                  <a:pt x="36" y="257"/>
                  <a:pt x="36" y="292"/>
                </a:cubicBezTo>
                <a:cubicBezTo>
                  <a:pt x="36" y="354"/>
                  <a:pt x="36" y="354"/>
                  <a:pt x="36" y="354"/>
                </a:cubicBezTo>
                <a:cubicBezTo>
                  <a:pt x="9" y="363"/>
                  <a:pt x="0" y="380"/>
                  <a:pt x="0" y="407"/>
                </a:cubicBezTo>
                <a:cubicBezTo>
                  <a:pt x="0" y="442"/>
                  <a:pt x="27" y="469"/>
                  <a:pt x="53" y="469"/>
                </a:cubicBezTo>
                <a:cubicBezTo>
                  <a:pt x="89" y="469"/>
                  <a:pt x="115" y="442"/>
                  <a:pt x="115" y="407"/>
                </a:cubicBezTo>
                <a:cubicBezTo>
                  <a:pt x="115" y="380"/>
                  <a:pt x="98" y="363"/>
                  <a:pt x="80" y="354"/>
                </a:cubicBezTo>
                <a:cubicBezTo>
                  <a:pt x="80" y="292"/>
                  <a:pt x="80" y="292"/>
                  <a:pt x="80" y="292"/>
                </a:cubicBezTo>
                <a:cubicBezTo>
                  <a:pt x="80" y="292"/>
                  <a:pt x="80" y="257"/>
                  <a:pt x="115" y="257"/>
                </a:cubicBezTo>
                <a:cubicBezTo>
                  <a:pt x="169" y="257"/>
                  <a:pt x="169" y="257"/>
                  <a:pt x="169" y="257"/>
                </a:cubicBezTo>
                <a:cubicBezTo>
                  <a:pt x="186" y="257"/>
                  <a:pt x="196" y="257"/>
                  <a:pt x="204" y="248"/>
                </a:cubicBezTo>
                <a:cubicBezTo>
                  <a:pt x="204" y="354"/>
                  <a:pt x="204" y="354"/>
                  <a:pt x="204" y="354"/>
                </a:cubicBezTo>
                <a:cubicBezTo>
                  <a:pt x="186" y="363"/>
                  <a:pt x="169" y="380"/>
                  <a:pt x="169" y="407"/>
                </a:cubicBezTo>
                <a:cubicBezTo>
                  <a:pt x="169" y="442"/>
                  <a:pt x="196" y="469"/>
                  <a:pt x="231" y="469"/>
                </a:cubicBezTo>
                <a:cubicBezTo>
                  <a:pt x="266" y="469"/>
                  <a:pt x="293" y="442"/>
                  <a:pt x="293" y="407"/>
                </a:cubicBezTo>
                <a:cubicBezTo>
                  <a:pt x="293" y="380"/>
                  <a:pt x="275" y="363"/>
                  <a:pt x="257" y="354"/>
                </a:cubicBezTo>
                <a:cubicBezTo>
                  <a:pt x="257" y="248"/>
                  <a:pt x="257" y="248"/>
                  <a:pt x="257" y="248"/>
                </a:cubicBezTo>
                <a:cubicBezTo>
                  <a:pt x="266" y="257"/>
                  <a:pt x="275" y="257"/>
                  <a:pt x="293" y="257"/>
                </a:cubicBezTo>
                <a:cubicBezTo>
                  <a:pt x="346" y="257"/>
                  <a:pt x="346" y="257"/>
                  <a:pt x="346" y="257"/>
                </a:cubicBezTo>
                <a:cubicBezTo>
                  <a:pt x="381" y="257"/>
                  <a:pt x="381" y="283"/>
                  <a:pt x="381" y="292"/>
                </a:cubicBezTo>
                <a:cubicBezTo>
                  <a:pt x="381" y="354"/>
                  <a:pt x="381" y="354"/>
                  <a:pt x="381" y="354"/>
                </a:cubicBezTo>
                <a:cubicBezTo>
                  <a:pt x="363" y="363"/>
                  <a:pt x="346" y="380"/>
                  <a:pt x="346" y="407"/>
                </a:cubicBezTo>
                <a:cubicBezTo>
                  <a:pt x="346" y="442"/>
                  <a:pt x="372" y="469"/>
                  <a:pt x="408" y="469"/>
                </a:cubicBezTo>
                <a:cubicBezTo>
                  <a:pt x="434" y="469"/>
                  <a:pt x="461" y="442"/>
                  <a:pt x="461" y="407"/>
                </a:cubicBezTo>
                <a:cubicBezTo>
                  <a:pt x="461" y="380"/>
                  <a:pt x="453" y="363"/>
                  <a:pt x="425" y="354"/>
                </a:cubicBezTo>
                <a:close/>
                <a:moveTo>
                  <a:pt x="89" y="407"/>
                </a:moveTo>
                <a:lnTo>
                  <a:pt x="89" y="407"/>
                </a:lnTo>
                <a:cubicBezTo>
                  <a:pt x="89" y="425"/>
                  <a:pt x="71" y="442"/>
                  <a:pt x="53" y="442"/>
                </a:cubicBezTo>
                <a:cubicBezTo>
                  <a:pt x="36" y="442"/>
                  <a:pt x="18" y="425"/>
                  <a:pt x="18" y="407"/>
                </a:cubicBezTo>
                <a:cubicBezTo>
                  <a:pt x="18" y="389"/>
                  <a:pt x="36" y="372"/>
                  <a:pt x="53" y="372"/>
                </a:cubicBezTo>
                <a:cubicBezTo>
                  <a:pt x="71" y="372"/>
                  <a:pt x="89" y="389"/>
                  <a:pt x="89" y="407"/>
                </a:cubicBezTo>
                <a:close/>
                <a:moveTo>
                  <a:pt x="196" y="61"/>
                </a:moveTo>
                <a:lnTo>
                  <a:pt x="196" y="61"/>
                </a:lnTo>
                <a:cubicBezTo>
                  <a:pt x="196" y="44"/>
                  <a:pt x="213" y="26"/>
                  <a:pt x="231" y="26"/>
                </a:cubicBezTo>
                <a:cubicBezTo>
                  <a:pt x="249" y="26"/>
                  <a:pt x="266" y="44"/>
                  <a:pt x="266" y="61"/>
                </a:cubicBezTo>
                <a:cubicBezTo>
                  <a:pt x="266" y="79"/>
                  <a:pt x="249" y="97"/>
                  <a:pt x="231" y="97"/>
                </a:cubicBezTo>
                <a:cubicBezTo>
                  <a:pt x="213" y="97"/>
                  <a:pt x="196" y="79"/>
                  <a:pt x="196" y="61"/>
                </a:cubicBezTo>
                <a:close/>
                <a:moveTo>
                  <a:pt x="266" y="407"/>
                </a:moveTo>
                <a:lnTo>
                  <a:pt x="266" y="407"/>
                </a:lnTo>
                <a:cubicBezTo>
                  <a:pt x="266" y="425"/>
                  <a:pt x="249" y="442"/>
                  <a:pt x="231" y="442"/>
                </a:cubicBezTo>
                <a:cubicBezTo>
                  <a:pt x="213" y="442"/>
                  <a:pt x="196" y="425"/>
                  <a:pt x="196" y="407"/>
                </a:cubicBezTo>
                <a:cubicBezTo>
                  <a:pt x="196" y="389"/>
                  <a:pt x="213" y="372"/>
                  <a:pt x="231" y="372"/>
                </a:cubicBezTo>
                <a:cubicBezTo>
                  <a:pt x="249" y="372"/>
                  <a:pt x="266" y="389"/>
                  <a:pt x="266" y="407"/>
                </a:cubicBezTo>
                <a:close/>
                <a:moveTo>
                  <a:pt x="408" y="442"/>
                </a:moveTo>
                <a:lnTo>
                  <a:pt x="408" y="442"/>
                </a:lnTo>
                <a:cubicBezTo>
                  <a:pt x="381" y="442"/>
                  <a:pt x="372" y="425"/>
                  <a:pt x="372" y="407"/>
                </a:cubicBezTo>
                <a:cubicBezTo>
                  <a:pt x="372" y="389"/>
                  <a:pt x="381" y="372"/>
                  <a:pt x="408" y="372"/>
                </a:cubicBezTo>
                <a:cubicBezTo>
                  <a:pt x="425" y="372"/>
                  <a:pt x="434" y="389"/>
                  <a:pt x="434" y="407"/>
                </a:cubicBezTo>
                <a:cubicBezTo>
                  <a:pt x="434" y="425"/>
                  <a:pt x="425" y="442"/>
                  <a:pt x="408" y="442"/>
                </a:cubicBezTo>
                <a:close/>
              </a:path>
            </a:pathLst>
          </a:custGeom>
          <a:solidFill>
            <a:srgbClr val="002957"/>
          </a:solidFill>
          <a:ln>
            <a:noFill/>
          </a:ln>
        </p:spPr>
        <p:txBody>
          <a:bodyPr wrap="none" lIns="121899" tIns="60949" rIns="121899" bIns="60949" anchor="ctr"/>
          <a:lstStyle/>
          <a:p>
            <a:endParaRPr lang="nb-NO" sz="2400"/>
          </a:p>
        </p:txBody>
      </p:sp>
      <p:sp>
        <p:nvSpPr>
          <p:cNvPr id="100385" name="Freeform 33">
            <a:extLst>
              <a:ext uri="{FF2B5EF4-FFF2-40B4-BE49-F238E27FC236}">
                <a16:creationId xmlns:a16="http://schemas.microsoft.com/office/drawing/2014/main" id="{8F6F3CDB-54A1-E97C-E00C-09F50DADB603}"/>
              </a:ext>
            </a:extLst>
          </p:cNvPr>
          <p:cNvSpPr>
            <a:spLocks noChangeArrowheads="1"/>
          </p:cNvSpPr>
          <p:nvPr/>
        </p:nvSpPr>
        <p:spPr bwMode="auto">
          <a:xfrm>
            <a:off x="2950634" y="1526117"/>
            <a:ext cx="205317" cy="268816"/>
          </a:xfrm>
          <a:custGeom>
            <a:avLst/>
            <a:gdLst>
              <a:gd name="T0" fmla="*/ 183902331 w 320"/>
              <a:gd name="T1" fmla="*/ 35117213 h 417"/>
              <a:gd name="T2" fmla="*/ 183902331 w 320"/>
              <a:gd name="T3" fmla="*/ 35117213 h 417"/>
              <a:gd name="T4" fmla="*/ 148159886 w 320"/>
              <a:gd name="T5" fmla="*/ 0 h 417"/>
              <a:gd name="T6" fmla="*/ 111840278 w 320"/>
              <a:gd name="T7" fmla="*/ 35117213 h 417"/>
              <a:gd name="T8" fmla="*/ 132594409 w 320"/>
              <a:gd name="T9" fmla="*/ 65136503 h 417"/>
              <a:gd name="T10" fmla="*/ 86474657 w 320"/>
              <a:gd name="T11" fmla="*/ 105351160 h 417"/>
              <a:gd name="T12" fmla="*/ 45543074 w 320"/>
              <a:gd name="T13" fmla="*/ 120643970 h 417"/>
              <a:gd name="T14" fmla="*/ 45543074 w 320"/>
              <a:gd name="T15" fmla="*/ 65136503 h 417"/>
              <a:gd name="T16" fmla="*/ 66297205 w 320"/>
              <a:gd name="T17" fmla="*/ 35117213 h 417"/>
              <a:gd name="T18" fmla="*/ 35742929 w 320"/>
              <a:gd name="T19" fmla="*/ 0 h 417"/>
              <a:gd name="T20" fmla="*/ 0 w 320"/>
              <a:gd name="T21" fmla="*/ 35117213 h 417"/>
              <a:gd name="T22" fmla="*/ 20177452 w 320"/>
              <a:gd name="T23" fmla="*/ 65136503 h 417"/>
              <a:gd name="T24" fmla="*/ 20177452 w 320"/>
              <a:gd name="T25" fmla="*/ 170487663 h 417"/>
              <a:gd name="T26" fmla="*/ 0 w 320"/>
              <a:gd name="T27" fmla="*/ 200506954 h 417"/>
              <a:gd name="T28" fmla="*/ 35742929 w 320"/>
              <a:gd name="T29" fmla="*/ 235624167 h 417"/>
              <a:gd name="T30" fmla="*/ 66297205 w 320"/>
              <a:gd name="T31" fmla="*/ 200506954 h 417"/>
              <a:gd name="T32" fmla="*/ 50731728 w 320"/>
              <a:gd name="T33" fmla="*/ 170487663 h 417"/>
              <a:gd name="T34" fmla="*/ 96851480 w 320"/>
              <a:gd name="T35" fmla="*/ 130839336 h 417"/>
              <a:gd name="T36" fmla="*/ 163148684 w 320"/>
              <a:gd name="T37" fmla="*/ 65136503 h 417"/>
              <a:gd name="T38" fmla="*/ 183902331 w 320"/>
              <a:gd name="T39" fmla="*/ 35117213 h 417"/>
              <a:gd name="T40" fmla="*/ 14988798 w 320"/>
              <a:gd name="T41" fmla="*/ 35117213 h 417"/>
              <a:gd name="T42" fmla="*/ 14988798 w 320"/>
              <a:gd name="T43" fmla="*/ 35117213 h 417"/>
              <a:gd name="T44" fmla="*/ 35742929 w 320"/>
              <a:gd name="T45" fmla="*/ 15292810 h 417"/>
              <a:gd name="T46" fmla="*/ 55920381 w 320"/>
              <a:gd name="T47" fmla="*/ 35117213 h 417"/>
              <a:gd name="T48" fmla="*/ 35742929 w 320"/>
              <a:gd name="T49" fmla="*/ 49843694 h 417"/>
              <a:gd name="T50" fmla="*/ 14988798 w 320"/>
              <a:gd name="T51" fmla="*/ 35117213 h 417"/>
              <a:gd name="T52" fmla="*/ 35742929 w 320"/>
              <a:gd name="T53" fmla="*/ 220897686 h 417"/>
              <a:gd name="T54" fmla="*/ 35742929 w 320"/>
              <a:gd name="T55" fmla="*/ 220897686 h 417"/>
              <a:gd name="T56" fmla="*/ 14988798 w 320"/>
              <a:gd name="T57" fmla="*/ 200506954 h 417"/>
              <a:gd name="T58" fmla="*/ 35742929 w 320"/>
              <a:gd name="T59" fmla="*/ 180683030 h 417"/>
              <a:gd name="T60" fmla="*/ 55920381 w 320"/>
              <a:gd name="T61" fmla="*/ 200506954 h 417"/>
              <a:gd name="T62" fmla="*/ 35742929 w 320"/>
              <a:gd name="T63" fmla="*/ 220897686 h 417"/>
              <a:gd name="T64" fmla="*/ 148159886 w 320"/>
              <a:gd name="T65" fmla="*/ 49843694 h 417"/>
              <a:gd name="T66" fmla="*/ 148159886 w 320"/>
              <a:gd name="T67" fmla="*/ 49843694 h 417"/>
              <a:gd name="T68" fmla="*/ 127405755 w 320"/>
              <a:gd name="T69" fmla="*/ 35117213 h 417"/>
              <a:gd name="T70" fmla="*/ 148159886 w 320"/>
              <a:gd name="T71" fmla="*/ 15292810 h 417"/>
              <a:gd name="T72" fmla="*/ 168337338 w 320"/>
              <a:gd name="T73" fmla="*/ 35117213 h 417"/>
              <a:gd name="T74" fmla="*/ 148159886 w 320"/>
              <a:gd name="T75" fmla="*/ 49843694 h 4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0" h="417">
                <a:moveTo>
                  <a:pt x="319" y="62"/>
                </a:moveTo>
                <a:lnTo>
                  <a:pt x="319" y="62"/>
                </a:lnTo>
                <a:cubicBezTo>
                  <a:pt x="319" y="27"/>
                  <a:pt x="292" y="0"/>
                  <a:pt x="257" y="0"/>
                </a:cubicBezTo>
                <a:cubicBezTo>
                  <a:pt x="221" y="0"/>
                  <a:pt x="194" y="27"/>
                  <a:pt x="194" y="62"/>
                </a:cubicBezTo>
                <a:cubicBezTo>
                  <a:pt x="194" y="80"/>
                  <a:pt x="213" y="106"/>
                  <a:pt x="230" y="115"/>
                </a:cubicBezTo>
                <a:cubicBezTo>
                  <a:pt x="230" y="159"/>
                  <a:pt x="194" y="169"/>
                  <a:pt x="150" y="186"/>
                </a:cubicBezTo>
                <a:cubicBezTo>
                  <a:pt x="132" y="195"/>
                  <a:pt x="106" y="195"/>
                  <a:pt x="79" y="213"/>
                </a:cubicBezTo>
                <a:cubicBezTo>
                  <a:pt x="79" y="115"/>
                  <a:pt x="79" y="115"/>
                  <a:pt x="79" y="115"/>
                </a:cubicBezTo>
                <a:cubicBezTo>
                  <a:pt x="106" y="106"/>
                  <a:pt x="115" y="80"/>
                  <a:pt x="115" y="62"/>
                </a:cubicBezTo>
                <a:cubicBezTo>
                  <a:pt x="115" y="27"/>
                  <a:pt x="88" y="0"/>
                  <a:pt x="62" y="0"/>
                </a:cubicBezTo>
                <a:cubicBezTo>
                  <a:pt x="26" y="0"/>
                  <a:pt x="0" y="27"/>
                  <a:pt x="0" y="62"/>
                </a:cubicBezTo>
                <a:cubicBezTo>
                  <a:pt x="0" y="80"/>
                  <a:pt x="17" y="106"/>
                  <a:pt x="35" y="115"/>
                </a:cubicBezTo>
                <a:cubicBezTo>
                  <a:pt x="35" y="301"/>
                  <a:pt x="35" y="301"/>
                  <a:pt x="35" y="301"/>
                </a:cubicBezTo>
                <a:cubicBezTo>
                  <a:pt x="17" y="310"/>
                  <a:pt x="0" y="328"/>
                  <a:pt x="0" y="354"/>
                </a:cubicBezTo>
                <a:cubicBezTo>
                  <a:pt x="0" y="390"/>
                  <a:pt x="26" y="416"/>
                  <a:pt x="62" y="416"/>
                </a:cubicBezTo>
                <a:cubicBezTo>
                  <a:pt x="88" y="416"/>
                  <a:pt x="115" y="390"/>
                  <a:pt x="115" y="354"/>
                </a:cubicBezTo>
                <a:cubicBezTo>
                  <a:pt x="115" y="328"/>
                  <a:pt x="106" y="310"/>
                  <a:pt x="88" y="301"/>
                </a:cubicBezTo>
                <a:cubicBezTo>
                  <a:pt x="88" y="257"/>
                  <a:pt x="123" y="240"/>
                  <a:pt x="168" y="231"/>
                </a:cubicBezTo>
                <a:cubicBezTo>
                  <a:pt x="213" y="213"/>
                  <a:pt x="275" y="195"/>
                  <a:pt x="283" y="115"/>
                </a:cubicBezTo>
                <a:cubicBezTo>
                  <a:pt x="301" y="106"/>
                  <a:pt x="319" y="80"/>
                  <a:pt x="319" y="62"/>
                </a:cubicBezTo>
                <a:close/>
                <a:moveTo>
                  <a:pt x="26" y="62"/>
                </a:moveTo>
                <a:lnTo>
                  <a:pt x="26" y="62"/>
                </a:lnTo>
                <a:cubicBezTo>
                  <a:pt x="26" y="35"/>
                  <a:pt x="44" y="27"/>
                  <a:pt x="62" y="27"/>
                </a:cubicBezTo>
                <a:cubicBezTo>
                  <a:pt x="79" y="27"/>
                  <a:pt x="97" y="35"/>
                  <a:pt x="97" y="62"/>
                </a:cubicBezTo>
                <a:cubicBezTo>
                  <a:pt x="97" y="80"/>
                  <a:pt x="79" y="88"/>
                  <a:pt x="62" y="88"/>
                </a:cubicBezTo>
                <a:cubicBezTo>
                  <a:pt x="44" y="88"/>
                  <a:pt x="26" y="80"/>
                  <a:pt x="26" y="62"/>
                </a:cubicBezTo>
                <a:close/>
                <a:moveTo>
                  <a:pt x="62" y="390"/>
                </a:moveTo>
                <a:lnTo>
                  <a:pt x="62" y="390"/>
                </a:lnTo>
                <a:cubicBezTo>
                  <a:pt x="44" y="390"/>
                  <a:pt x="26" y="372"/>
                  <a:pt x="26" y="354"/>
                </a:cubicBezTo>
                <a:cubicBezTo>
                  <a:pt x="26" y="337"/>
                  <a:pt x="44" y="319"/>
                  <a:pt x="62" y="319"/>
                </a:cubicBezTo>
                <a:cubicBezTo>
                  <a:pt x="79" y="319"/>
                  <a:pt x="97" y="337"/>
                  <a:pt x="97" y="354"/>
                </a:cubicBezTo>
                <a:cubicBezTo>
                  <a:pt x="97" y="372"/>
                  <a:pt x="79" y="390"/>
                  <a:pt x="62" y="390"/>
                </a:cubicBezTo>
                <a:close/>
                <a:moveTo>
                  <a:pt x="257" y="88"/>
                </a:moveTo>
                <a:lnTo>
                  <a:pt x="257" y="88"/>
                </a:lnTo>
                <a:cubicBezTo>
                  <a:pt x="239" y="88"/>
                  <a:pt x="221" y="80"/>
                  <a:pt x="221" y="62"/>
                </a:cubicBezTo>
                <a:cubicBezTo>
                  <a:pt x="221" y="35"/>
                  <a:pt x="239" y="27"/>
                  <a:pt x="257" y="27"/>
                </a:cubicBezTo>
                <a:cubicBezTo>
                  <a:pt x="275" y="27"/>
                  <a:pt x="292" y="35"/>
                  <a:pt x="292" y="62"/>
                </a:cubicBezTo>
                <a:cubicBezTo>
                  <a:pt x="292" y="80"/>
                  <a:pt x="275" y="88"/>
                  <a:pt x="257" y="88"/>
                </a:cubicBezTo>
                <a:close/>
              </a:path>
            </a:pathLst>
          </a:custGeom>
          <a:solidFill>
            <a:srgbClr val="002957"/>
          </a:solidFill>
          <a:ln>
            <a:noFill/>
          </a:ln>
        </p:spPr>
        <p:txBody>
          <a:bodyPr wrap="none" lIns="121899" tIns="60949" rIns="121899" bIns="60949" anchor="ctr"/>
          <a:lstStyle/>
          <a:p>
            <a:endParaRPr lang="nb-NO" sz="2400"/>
          </a:p>
        </p:txBody>
      </p:sp>
      <p:sp>
        <p:nvSpPr>
          <p:cNvPr id="100386" name="Freeform 34">
            <a:extLst>
              <a:ext uri="{FF2B5EF4-FFF2-40B4-BE49-F238E27FC236}">
                <a16:creationId xmlns:a16="http://schemas.microsoft.com/office/drawing/2014/main" id="{02323EF9-811F-C1FF-417E-61E9F0817C09}"/>
              </a:ext>
            </a:extLst>
          </p:cNvPr>
          <p:cNvSpPr>
            <a:spLocks noChangeArrowheads="1"/>
          </p:cNvSpPr>
          <p:nvPr/>
        </p:nvSpPr>
        <p:spPr bwMode="auto">
          <a:xfrm>
            <a:off x="2317751" y="1509185"/>
            <a:ext cx="205316" cy="300567"/>
          </a:xfrm>
          <a:custGeom>
            <a:avLst/>
            <a:gdLst>
              <a:gd name="T0" fmla="*/ 145042029 w 320"/>
              <a:gd name="T1" fmla="*/ 194962287 h 470"/>
              <a:gd name="T2" fmla="*/ 145042029 w 320"/>
              <a:gd name="T3" fmla="*/ 194962287 h 470"/>
              <a:gd name="T4" fmla="*/ 115246307 w 320"/>
              <a:gd name="T5" fmla="*/ 214741500 h 470"/>
              <a:gd name="T6" fmla="*/ 69709989 w 320"/>
              <a:gd name="T7" fmla="*/ 214741500 h 470"/>
              <a:gd name="T8" fmla="*/ 44974495 w 320"/>
              <a:gd name="T9" fmla="*/ 194962287 h 470"/>
              <a:gd name="T10" fmla="*/ 44974495 w 320"/>
              <a:gd name="T11" fmla="*/ 140146746 h 470"/>
              <a:gd name="T12" fmla="*/ 69709989 w 320"/>
              <a:gd name="T13" fmla="*/ 145233090 h 470"/>
              <a:gd name="T14" fmla="*/ 115246307 w 320"/>
              <a:gd name="T15" fmla="*/ 145233090 h 470"/>
              <a:gd name="T16" fmla="*/ 145042029 w 320"/>
              <a:gd name="T17" fmla="*/ 165011824 h 470"/>
              <a:gd name="T18" fmla="*/ 179334723 w 320"/>
              <a:gd name="T19" fmla="*/ 129975018 h 470"/>
              <a:gd name="T20" fmla="*/ 145042029 w 320"/>
              <a:gd name="T21" fmla="*/ 99459352 h 470"/>
              <a:gd name="T22" fmla="*/ 115246307 w 320"/>
              <a:gd name="T23" fmla="*/ 119803289 h 470"/>
              <a:gd name="T24" fmla="*/ 69709989 w 320"/>
              <a:gd name="T25" fmla="*/ 119803289 h 470"/>
              <a:gd name="T26" fmla="*/ 44974495 w 320"/>
              <a:gd name="T27" fmla="*/ 94373009 h 470"/>
              <a:gd name="T28" fmla="*/ 44974495 w 320"/>
              <a:gd name="T29" fmla="*/ 64422546 h 470"/>
              <a:gd name="T30" fmla="*/ 64650717 w 320"/>
              <a:gd name="T31" fmla="*/ 34471604 h 470"/>
              <a:gd name="T32" fmla="*/ 34854995 w 320"/>
              <a:gd name="T33" fmla="*/ 0 h 470"/>
              <a:gd name="T34" fmla="*/ 0 w 320"/>
              <a:gd name="T35" fmla="*/ 34471604 h 470"/>
              <a:gd name="T36" fmla="*/ 20238523 w 320"/>
              <a:gd name="T37" fmla="*/ 64422546 h 470"/>
              <a:gd name="T38" fmla="*/ 20238523 w 320"/>
              <a:gd name="T39" fmla="*/ 194962287 h 470"/>
              <a:gd name="T40" fmla="*/ 69709989 w 320"/>
              <a:gd name="T41" fmla="*/ 244691963 h 470"/>
              <a:gd name="T42" fmla="*/ 115246307 w 320"/>
              <a:gd name="T43" fmla="*/ 244691963 h 470"/>
              <a:gd name="T44" fmla="*/ 145042029 w 320"/>
              <a:gd name="T45" fmla="*/ 265035899 h 470"/>
              <a:gd name="T46" fmla="*/ 179334723 w 320"/>
              <a:gd name="T47" fmla="*/ 229999093 h 470"/>
              <a:gd name="T48" fmla="*/ 145042029 w 320"/>
              <a:gd name="T49" fmla="*/ 194962287 h 470"/>
              <a:gd name="T50" fmla="*/ 145042029 w 320"/>
              <a:gd name="T51" fmla="*/ 110196283 h 470"/>
              <a:gd name="T52" fmla="*/ 145042029 w 320"/>
              <a:gd name="T53" fmla="*/ 110196283 h 470"/>
              <a:gd name="T54" fmla="*/ 164718251 w 320"/>
              <a:gd name="T55" fmla="*/ 129975018 h 470"/>
              <a:gd name="T56" fmla="*/ 145042029 w 320"/>
              <a:gd name="T57" fmla="*/ 150318954 h 470"/>
              <a:gd name="T58" fmla="*/ 124241206 w 320"/>
              <a:gd name="T59" fmla="*/ 129975018 h 470"/>
              <a:gd name="T60" fmla="*/ 145042029 w 320"/>
              <a:gd name="T61" fmla="*/ 110196283 h 470"/>
              <a:gd name="T62" fmla="*/ 15178773 w 320"/>
              <a:gd name="T63" fmla="*/ 34471604 h 470"/>
              <a:gd name="T64" fmla="*/ 15178773 w 320"/>
              <a:gd name="T65" fmla="*/ 34471604 h 470"/>
              <a:gd name="T66" fmla="*/ 34854995 w 320"/>
              <a:gd name="T67" fmla="*/ 14692870 h 470"/>
              <a:gd name="T68" fmla="*/ 55093517 w 320"/>
              <a:gd name="T69" fmla="*/ 34471604 h 470"/>
              <a:gd name="T70" fmla="*/ 34854995 w 320"/>
              <a:gd name="T71" fmla="*/ 54815540 h 470"/>
              <a:gd name="T72" fmla="*/ 15178773 w 320"/>
              <a:gd name="T73" fmla="*/ 34471604 h 470"/>
              <a:gd name="T74" fmla="*/ 145042029 w 320"/>
              <a:gd name="T75" fmla="*/ 249777827 h 470"/>
              <a:gd name="T76" fmla="*/ 145042029 w 320"/>
              <a:gd name="T77" fmla="*/ 249777827 h 470"/>
              <a:gd name="T78" fmla="*/ 124241206 w 320"/>
              <a:gd name="T79" fmla="*/ 229999093 h 470"/>
              <a:gd name="T80" fmla="*/ 145042029 w 320"/>
              <a:gd name="T81" fmla="*/ 210220359 h 470"/>
              <a:gd name="T82" fmla="*/ 164718251 w 320"/>
              <a:gd name="T83" fmla="*/ 229999093 h 470"/>
              <a:gd name="T84" fmla="*/ 145042029 w 320"/>
              <a:gd name="T85" fmla="*/ 249777827 h 4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20" h="470">
                <a:moveTo>
                  <a:pt x="258" y="345"/>
                </a:moveTo>
                <a:lnTo>
                  <a:pt x="258" y="345"/>
                </a:lnTo>
                <a:cubicBezTo>
                  <a:pt x="231" y="345"/>
                  <a:pt x="213" y="363"/>
                  <a:pt x="205" y="380"/>
                </a:cubicBezTo>
                <a:cubicBezTo>
                  <a:pt x="124" y="380"/>
                  <a:pt x="124" y="380"/>
                  <a:pt x="124" y="380"/>
                </a:cubicBezTo>
                <a:cubicBezTo>
                  <a:pt x="89" y="380"/>
                  <a:pt x="80" y="354"/>
                  <a:pt x="80" y="345"/>
                </a:cubicBezTo>
                <a:cubicBezTo>
                  <a:pt x="80" y="248"/>
                  <a:pt x="80" y="248"/>
                  <a:pt x="80" y="248"/>
                </a:cubicBezTo>
                <a:cubicBezTo>
                  <a:pt x="98" y="257"/>
                  <a:pt x="107" y="257"/>
                  <a:pt x="124" y="257"/>
                </a:cubicBezTo>
                <a:cubicBezTo>
                  <a:pt x="205" y="257"/>
                  <a:pt x="205" y="257"/>
                  <a:pt x="205" y="257"/>
                </a:cubicBezTo>
                <a:cubicBezTo>
                  <a:pt x="213" y="274"/>
                  <a:pt x="231" y="292"/>
                  <a:pt x="258" y="292"/>
                </a:cubicBezTo>
                <a:cubicBezTo>
                  <a:pt x="293" y="292"/>
                  <a:pt x="319" y="266"/>
                  <a:pt x="319" y="230"/>
                </a:cubicBezTo>
                <a:cubicBezTo>
                  <a:pt x="319" y="204"/>
                  <a:pt x="293" y="176"/>
                  <a:pt x="258" y="176"/>
                </a:cubicBezTo>
                <a:cubicBezTo>
                  <a:pt x="231" y="176"/>
                  <a:pt x="213" y="185"/>
                  <a:pt x="205" y="212"/>
                </a:cubicBezTo>
                <a:cubicBezTo>
                  <a:pt x="124" y="212"/>
                  <a:pt x="124" y="212"/>
                  <a:pt x="124" y="212"/>
                </a:cubicBezTo>
                <a:cubicBezTo>
                  <a:pt x="89" y="212"/>
                  <a:pt x="80" y="176"/>
                  <a:pt x="80" y="167"/>
                </a:cubicBezTo>
                <a:cubicBezTo>
                  <a:pt x="80" y="114"/>
                  <a:pt x="80" y="114"/>
                  <a:pt x="80" y="114"/>
                </a:cubicBezTo>
                <a:cubicBezTo>
                  <a:pt x="107" y="106"/>
                  <a:pt x="115" y="88"/>
                  <a:pt x="115" y="61"/>
                </a:cubicBezTo>
                <a:cubicBezTo>
                  <a:pt x="115" y="26"/>
                  <a:pt x="89" y="0"/>
                  <a:pt x="62" y="0"/>
                </a:cubicBezTo>
                <a:cubicBezTo>
                  <a:pt x="27" y="0"/>
                  <a:pt x="0" y="26"/>
                  <a:pt x="0" y="61"/>
                </a:cubicBezTo>
                <a:cubicBezTo>
                  <a:pt x="0" y="88"/>
                  <a:pt x="18" y="106"/>
                  <a:pt x="36" y="114"/>
                </a:cubicBezTo>
                <a:cubicBezTo>
                  <a:pt x="36" y="345"/>
                  <a:pt x="36" y="345"/>
                  <a:pt x="36" y="345"/>
                </a:cubicBezTo>
                <a:cubicBezTo>
                  <a:pt x="36" y="380"/>
                  <a:pt x="62" y="433"/>
                  <a:pt x="124" y="433"/>
                </a:cubicBezTo>
                <a:cubicBezTo>
                  <a:pt x="205" y="433"/>
                  <a:pt x="205" y="433"/>
                  <a:pt x="205" y="433"/>
                </a:cubicBezTo>
                <a:cubicBezTo>
                  <a:pt x="213" y="451"/>
                  <a:pt x="231" y="469"/>
                  <a:pt x="258" y="469"/>
                </a:cubicBezTo>
                <a:cubicBezTo>
                  <a:pt x="293" y="469"/>
                  <a:pt x="319" y="442"/>
                  <a:pt x="319" y="407"/>
                </a:cubicBezTo>
                <a:cubicBezTo>
                  <a:pt x="319" y="372"/>
                  <a:pt x="293" y="345"/>
                  <a:pt x="258" y="345"/>
                </a:cubicBezTo>
                <a:close/>
                <a:moveTo>
                  <a:pt x="258" y="195"/>
                </a:moveTo>
                <a:lnTo>
                  <a:pt x="258" y="195"/>
                </a:lnTo>
                <a:cubicBezTo>
                  <a:pt x="275" y="195"/>
                  <a:pt x="293" y="212"/>
                  <a:pt x="293" y="230"/>
                </a:cubicBezTo>
                <a:cubicBezTo>
                  <a:pt x="293" y="248"/>
                  <a:pt x="275" y="266"/>
                  <a:pt x="258" y="266"/>
                </a:cubicBezTo>
                <a:cubicBezTo>
                  <a:pt x="240" y="266"/>
                  <a:pt x="221" y="248"/>
                  <a:pt x="221" y="230"/>
                </a:cubicBezTo>
                <a:cubicBezTo>
                  <a:pt x="221" y="212"/>
                  <a:pt x="240" y="195"/>
                  <a:pt x="258" y="195"/>
                </a:cubicBezTo>
                <a:close/>
                <a:moveTo>
                  <a:pt x="27" y="61"/>
                </a:moveTo>
                <a:lnTo>
                  <a:pt x="27" y="61"/>
                </a:lnTo>
                <a:cubicBezTo>
                  <a:pt x="27" y="44"/>
                  <a:pt x="45" y="26"/>
                  <a:pt x="62" y="26"/>
                </a:cubicBezTo>
                <a:cubicBezTo>
                  <a:pt x="80" y="26"/>
                  <a:pt x="98" y="44"/>
                  <a:pt x="98" y="61"/>
                </a:cubicBezTo>
                <a:cubicBezTo>
                  <a:pt x="98" y="79"/>
                  <a:pt x="80" y="97"/>
                  <a:pt x="62" y="97"/>
                </a:cubicBezTo>
                <a:cubicBezTo>
                  <a:pt x="45" y="97"/>
                  <a:pt x="27" y="79"/>
                  <a:pt x="27" y="61"/>
                </a:cubicBezTo>
                <a:close/>
                <a:moveTo>
                  <a:pt x="258" y="442"/>
                </a:moveTo>
                <a:lnTo>
                  <a:pt x="258" y="442"/>
                </a:lnTo>
                <a:cubicBezTo>
                  <a:pt x="240" y="442"/>
                  <a:pt x="221" y="425"/>
                  <a:pt x="221" y="407"/>
                </a:cubicBezTo>
                <a:cubicBezTo>
                  <a:pt x="221" y="389"/>
                  <a:pt x="240" y="372"/>
                  <a:pt x="258" y="372"/>
                </a:cubicBezTo>
                <a:cubicBezTo>
                  <a:pt x="275" y="372"/>
                  <a:pt x="293" y="389"/>
                  <a:pt x="293" y="407"/>
                </a:cubicBezTo>
                <a:cubicBezTo>
                  <a:pt x="293" y="425"/>
                  <a:pt x="275" y="442"/>
                  <a:pt x="258" y="442"/>
                </a:cubicBezTo>
                <a:close/>
              </a:path>
            </a:pathLst>
          </a:custGeom>
          <a:solidFill>
            <a:srgbClr val="002957"/>
          </a:solidFill>
          <a:ln>
            <a:noFill/>
          </a:ln>
        </p:spPr>
        <p:txBody>
          <a:bodyPr wrap="none" lIns="121899" tIns="60949" rIns="121899" bIns="60949" anchor="ctr"/>
          <a:lstStyle/>
          <a:p>
            <a:endParaRPr lang="nb-NO" sz="2400"/>
          </a:p>
        </p:txBody>
      </p:sp>
      <p:sp>
        <p:nvSpPr>
          <p:cNvPr id="100387" name="Freeform 35">
            <a:extLst>
              <a:ext uri="{FF2B5EF4-FFF2-40B4-BE49-F238E27FC236}">
                <a16:creationId xmlns:a16="http://schemas.microsoft.com/office/drawing/2014/main" id="{8DF4CA1C-77C9-4548-525A-E0E1A6A94F37}"/>
              </a:ext>
            </a:extLst>
          </p:cNvPr>
          <p:cNvSpPr>
            <a:spLocks noChangeArrowheads="1"/>
          </p:cNvSpPr>
          <p:nvPr/>
        </p:nvSpPr>
        <p:spPr bwMode="auto">
          <a:xfrm>
            <a:off x="4279900" y="1526117"/>
            <a:ext cx="78317" cy="268816"/>
          </a:xfrm>
          <a:custGeom>
            <a:avLst/>
            <a:gdLst>
              <a:gd name="T0" fmla="*/ 48341967 w 125"/>
              <a:gd name="T1" fmla="*/ 170487663 h 417"/>
              <a:gd name="T2" fmla="*/ 48341967 w 125"/>
              <a:gd name="T3" fmla="*/ 170487663 h 417"/>
              <a:gd name="T4" fmla="*/ 48341967 w 125"/>
              <a:gd name="T5" fmla="*/ 65136503 h 417"/>
              <a:gd name="T6" fmla="*/ 67352674 w 125"/>
              <a:gd name="T7" fmla="*/ 35117213 h 417"/>
              <a:gd name="T8" fmla="*/ 33676337 w 125"/>
              <a:gd name="T9" fmla="*/ 0 h 417"/>
              <a:gd name="T10" fmla="*/ 0 w 125"/>
              <a:gd name="T11" fmla="*/ 35117213 h 417"/>
              <a:gd name="T12" fmla="*/ 19554017 w 125"/>
              <a:gd name="T13" fmla="*/ 65136503 h 417"/>
              <a:gd name="T14" fmla="*/ 19554017 w 125"/>
              <a:gd name="T15" fmla="*/ 170487663 h 417"/>
              <a:gd name="T16" fmla="*/ 0 w 125"/>
              <a:gd name="T17" fmla="*/ 200506954 h 417"/>
              <a:gd name="T18" fmla="*/ 33676337 w 125"/>
              <a:gd name="T19" fmla="*/ 235624167 h 417"/>
              <a:gd name="T20" fmla="*/ 67352674 w 125"/>
              <a:gd name="T21" fmla="*/ 200506954 h 417"/>
              <a:gd name="T22" fmla="*/ 48341967 w 125"/>
              <a:gd name="T23" fmla="*/ 170487663 h 417"/>
              <a:gd name="T24" fmla="*/ 14665630 w 125"/>
              <a:gd name="T25" fmla="*/ 35117213 h 417"/>
              <a:gd name="T26" fmla="*/ 14665630 w 125"/>
              <a:gd name="T27" fmla="*/ 35117213 h 417"/>
              <a:gd name="T28" fmla="*/ 33676337 w 125"/>
              <a:gd name="T29" fmla="*/ 15292810 h 417"/>
              <a:gd name="T30" fmla="*/ 52687513 w 125"/>
              <a:gd name="T31" fmla="*/ 35117213 h 417"/>
              <a:gd name="T32" fmla="*/ 33676337 w 125"/>
              <a:gd name="T33" fmla="*/ 49843694 h 417"/>
              <a:gd name="T34" fmla="*/ 14665630 w 125"/>
              <a:gd name="T35" fmla="*/ 35117213 h 417"/>
              <a:gd name="T36" fmla="*/ 33676337 w 125"/>
              <a:gd name="T37" fmla="*/ 220897686 h 417"/>
              <a:gd name="T38" fmla="*/ 33676337 w 125"/>
              <a:gd name="T39" fmla="*/ 220897686 h 417"/>
              <a:gd name="T40" fmla="*/ 14665630 w 125"/>
              <a:gd name="T41" fmla="*/ 200506954 h 417"/>
              <a:gd name="T42" fmla="*/ 33676337 w 125"/>
              <a:gd name="T43" fmla="*/ 180683030 h 417"/>
              <a:gd name="T44" fmla="*/ 52687513 w 125"/>
              <a:gd name="T45" fmla="*/ 200506954 h 417"/>
              <a:gd name="T46" fmla="*/ 33676337 w 125"/>
              <a:gd name="T47" fmla="*/ 220897686 h 4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5" h="417">
                <a:moveTo>
                  <a:pt x="89" y="301"/>
                </a:moveTo>
                <a:lnTo>
                  <a:pt x="89" y="301"/>
                </a:lnTo>
                <a:cubicBezTo>
                  <a:pt x="89" y="115"/>
                  <a:pt x="89" y="115"/>
                  <a:pt x="89" y="115"/>
                </a:cubicBezTo>
                <a:cubicBezTo>
                  <a:pt x="106" y="106"/>
                  <a:pt x="124" y="80"/>
                  <a:pt x="124" y="62"/>
                </a:cubicBezTo>
                <a:cubicBezTo>
                  <a:pt x="124" y="27"/>
                  <a:pt x="97"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97" y="416"/>
                  <a:pt x="124" y="390"/>
                  <a:pt x="124" y="354"/>
                </a:cubicBezTo>
                <a:cubicBezTo>
                  <a:pt x="124" y="328"/>
                  <a:pt x="106" y="310"/>
                  <a:pt x="89" y="301"/>
                </a:cubicBezTo>
                <a:close/>
                <a:moveTo>
                  <a:pt x="27" y="62"/>
                </a:moveTo>
                <a:lnTo>
                  <a:pt x="27" y="62"/>
                </a:lnTo>
                <a:cubicBezTo>
                  <a:pt x="27" y="35"/>
                  <a:pt x="44" y="27"/>
                  <a:pt x="62" y="27"/>
                </a:cubicBezTo>
                <a:cubicBezTo>
                  <a:pt x="80" y="27"/>
                  <a:pt x="97" y="35"/>
                  <a:pt x="97" y="62"/>
                </a:cubicBezTo>
                <a:cubicBezTo>
                  <a:pt x="97" y="80"/>
                  <a:pt x="80" y="88"/>
                  <a:pt x="62" y="88"/>
                </a:cubicBezTo>
                <a:cubicBezTo>
                  <a:pt x="44" y="88"/>
                  <a:pt x="27" y="80"/>
                  <a:pt x="27" y="62"/>
                </a:cubicBezTo>
                <a:close/>
                <a:moveTo>
                  <a:pt x="62" y="390"/>
                </a:moveTo>
                <a:lnTo>
                  <a:pt x="62" y="390"/>
                </a:lnTo>
                <a:cubicBezTo>
                  <a:pt x="44" y="390"/>
                  <a:pt x="27" y="372"/>
                  <a:pt x="27" y="354"/>
                </a:cubicBezTo>
                <a:cubicBezTo>
                  <a:pt x="27" y="337"/>
                  <a:pt x="44" y="319"/>
                  <a:pt x="62" y="319"/>
                </a:cubicBezTo>
                <a:cubicBezTo>
                  <a:pt x="80" y="319"/>
                  <a:pt x="97" y="337"/>
                  <a:pt x="97" y="354"/>
                </a:cubicBezTo>
                <a:cubicBezTo>
                  <a:pt x="97" y="372"/>
                  <a:pt x="80" y="390"/>
                  <a:pt x="62" y="390"/>
                </a:cubicBezTo>
                <a:close/>
              </a:path>
            </a:pathLst>
          </a:custGeom>
          <a:solidFill>
            <a:srgbClr val="002957"/>
          </a:solidFill>
          <a:ln>
            <a:noFill/>
          </a:ln>
        </p:spPr>
        <p:txBody>
          <a:bodyPr wrap="none" lIns="121899" tIns="60949" rIns="121899" bIns="60949" anchor="ctr"/>
          <a:lstStyle/>
          <a:p>
            <a:endParaRPr lang="nb-NO" sz="2400"/>
          </a:p>
        </p:txBody>
      </p:sp>
      <p:sp>
        <p:nvSpPr>
          <p:cNvPr id="100388" name="Freeform 36">
            <a:extLst>
              <a:ext uri="{FF2B5EF4-FFF2-40B4-BE49-F238E27FC236}">
                <a16:creationId xmlns:a16="http://schemas.microsoft.com/office/drawing/2014/main" id="{DE8CB585-68C0-778D-39EE-07E5451846D4}"/>
              </a:ext>
            </a:extLst>
          </p:cNvPr>
          <p:cNvSpPr>
            <a:spLocks noChangeArrowheads="1"/>
          </p:cNvSpPr>
          <p:nvPr/>
        </p:nvSpPr>
        <p:spPr bwMode="auto">
          <a:xfrm>
            <a:off x="4849285" y="1526117"/>
            <a:ext cx="207433" cy="268816"/>
          </a:xfrm>
          <a:custGeom>
            <a:avLst/>
            <a:gdLst>
              <a:gd name="T0" fmla="*/ 66297205 w 320"/>
              <a:gd name="T1" fmla="*/ 35117213 h 417"/>
              <a:gd name="T2" fmla="*/ 66297205 w 320"/>
              <a:gd name="T3" fmla="*/ 35117213 h 417"/>
              <a:gd name="T4" fmla="*/ 35742929 w 320"/>
              <a:gd name="T5" fmla="*/ 0 h 417"/>
              <a:gd name="T6" fmla="*/ 0 w 320"/>
              <a:gd name="T7" fmla="*/ 35117213 h 417"/>
              <a:gd name="T8" fmla="*/ 20754131 w 320"/>
              <a:gd name="T9" fmla="*/ 65136503 h 417"/>
              <a:gd name="T10" fmla="*/ 20754131 w 320"/>
              <a:gd name="T11" fmla="*/ 170487663 h 417"/>
              <a:gd name="T12" fmla="*/ 0 w 320"/>
              <a:gd name="T13" fmla="*/ 200506954 h 417"/>
              <a:gd name="T14" fmla="*/ 35742929 w 320"/>
              <a:gd name="T15" fmla="*/ 235624167 h 417"/>
              <a:gd name="T16" fmla="*/ 66297205 w 320"/>
              <a:gd name="T17" fmla="*/ 200506954 h 417"/>
              <a:gd name="T18" fmla="*/ 46119752 w 320"/>
              <a:gd name="T19" fmla="*/ 170487663 h 417"/>
              <a:gd name="T20" fmla="*/ 46119752 w 320"/>
              <a:gd name="T21" fmla="*/ 65136503 h 417"/>
              <a:gd name="T22" fmla="*/ 66297205 w 320"/>
              <a:gd name="T23" fmla="*/ 35117213 h 417"/>
              <a:gd name="T24" fmla="*/ 56496576 w 320"/>
              <a:gd name="T25" fmla="*/ 200506954 h 417"/>
              <a:gd name="T26" fmla="*/ 56496576 w 320"/>
              <a:gd name="T27" fmla="*/ 200506954 h 417"/>
              <a:gd name="T28" fmla="*/ 35742929 w 320"/>
              <a:gd name="T29" fmla="*/ 220897686 h 417"/>
              <a:gd name="T30" fmla="*/ 15565477 w 320"/>
              <a:gd name="T31" fmla="*/ 200506954 h 417"/>
              <a:gd name="T32" fmla="*/ 35742929 w 320"/>
              <a:gd name="T33" fmla="*/ 180683030 h 417"/>
              <a:gd name="T34" fmla="*/ 56496576 w 320"/>
              <a:gd name="T35" fmla="*/ 200506954 h 417"/>
              <a:gd name="T36" fmla="*/ 35742929 w 320"/>
              <a:gd name="T37" fmla="*/ 49843694 h 417"/>
              <a:gd name="T38" fmla="*/ 35742929 w 320"/>
              <a:gd name="T39" fmla="*/ 49843694 h 417"/>
              <a:gd name="T40" fmla="*/ 15565477 w 320"/>
              <a:gd name="T41" fmla="*/ 35117213 h 417"/>
              <a:gd name="T42" fmla="*/ 35742929 w 320"/>
              <a:gd name="T43" fmla="*/ 15292810 h 417"/>
              <a:gd name="T44" fmla="*/ 56496576 w 320"/>
              <a:gd name="T45" fmla="*/ 35117213 h 417"/>
              <a:gd name="T46" fmla="*/ 35742929 w 320"/>
              <a:gd name="T47" fmla="*/ 49843694 h 417"/>
              <a:gd name="T48" fmla="*/ 163725363 w 320"/>
              <a:gd name="T49" fmla="*/ 170487663 h 417"/>
              <a:gd name="T50" fmla="*/ 163725363 w 320"/>
              <a:gd name="T51" fmla="*/ 170487663 h 417"/>
              <a:gd name="T52" fmla="*/ 163725363 w 320"/>
              <a:gd name="T53" fmla="*/ 65136503 h 417"/>
              <a:gd name="T54" fmla="*/ 183902331 w 320"/>
              <a:gd name="T55" fmla="*/ 35117213 h 417"/>
              <a:gd name="T56" fmla="*/ 148159886 w 320"/>
              <a:gd name="T57" fmla="*/ 0 h 417"/>
              <a:gd name="T58" fmla="*/ 112416957 w 320"/>
              <a:gd name="T59" fmla="*/ 35117213 h 417"/>
              <a:gd name="T60" fmla="*/ 137782579 w 320"/>
              <a:gd name="T61" fmla="*/ 65136503 h 417"/>
              <a:gd name="T62" fmla="*/ 137782579 w 320"/>
              <a:gd name="T63" fmla="*/ 170487663 h 417"/>
              <a:gd name="T64" fmla="*/ 112416957 w 320"/>
              <a:gd name="T65" fmla="*/ 200506954 h 417"/>
              <a:gd name="T66" fmla="*/ 148159886 w 320"/>
              <a:gd name="T67" fmla="*/ 235624167 h 417"/>
              <a:gd name="T68" fmla="*/ 183902331 w 320"/>
              <a:gd name="T69" fmla="*/ 200506954 h 417"/>
              <a:gd name="T70" fmla="*/ 163725363 w 320"/>
              <a:gd name="T71" fmla="*/ 170487663 h 417"/>
              <a:gd name="T72" fmla="*/ 127405755 w 320"/>
              <a:gd name="T73" fmla="*/ 35117213 h 417"/>
              <a:gd name="T74" fmla="*/ 127405755 w 320"/>
              <a:gd name="T75" fmla="*/ 35117213 h 417"/>
              <a:gd name="T76" fmla="*/ 148159886 w 320"/>
              <a:gd name="T77" fmla="*/ 15292810 h 417"/>
              <a:gd name="T78" fmla="*/ 168337338 w 320"/>
              <a:gd name="T79" fmla="*/ 35117213 h 417"/>
              <a:gd name="T80" fmla="*/ 148159886 w 320"/>
              <a:gd name="T81" fmla="*/ 49843694 h 417"/>
              <a:gd name="T82" fmla="*/ 127405755 w 320"/>
              <a:gd name="T83" fmla="*/ 35117213 h 417"/>
              <a:gd name="T84" fmla="*/ 148159886 w 320"/>
              <a:gd name="T85" fmla="*/ 220897686 h 417"/>
              <a:gd name="T86" fmla="*/ 148159886 w 320"/>
              <a:gd name="T87" fmla="*/ 220897686 h 417"/>
              <a:gd name="T88" fmla="*/ 127405755 w 320"/>
              <a:gd name="T89" fmla="*/ 200506954 h 417"/>
              <a:gd name="T90" fmla="*/ 148159886 w 320"/>
              <a:gd name="T91" fmla="*/ 180683030 h 417"/>
              <a:gd name="T92" fmla="*/ 168337338 w 320"/>
              <a:gd name="T93" fmla="*/ 200506954 h 417"/>
              <a:gd name="T94" fmla="*/ 148159886 w 320"/>
              <a:gd name="T95" fmla="*/ 220897686 h 41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20" h="417">
                <a:moveTo>
                  <a:pt x="115" y="62"/>
                </a:moveTo>
                <a:lnTo>
                  <a:pt x="115" y="62"/>
                </a:lnTo>
                <a:cubicBezTo>
                  <a:pt x="115" y="27"/>
                  <a:pt x="89"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89" y="416"/>
                  <a:pt x="115" y="390"/>
                  <a:pt x="115" y="354"/>
                </a:cubicBezTo>
                <a:cubicBezTo>
                  <a:pt x="115" y="328"/>
                  <a:pt x="106" y="310"/>
                  <a:pt x="80" y="301"/>
                </a:cubicBezTo>
                <a:cubicBezTo>
                  <a:pt x="80" y="115"/>
                  <a:pt x="80" y="115"/>
                  <a:pt x="80" y="115"/>
                </a:cubicBezTo>
                <a:cubicBezTo>
                  <a:pt x="106" y="106"/>
                  <a:pt x="115" y="80"/>
                  <a:pt x="115" y="62"/>
                </a:cubicBezTo>
                <a:close/>
                <a:moveTo>
                  <a:pt x="98" y="354"/>
                </a:moveTo>
                <a:lnTo>
                  <a:pt x="98" y="354"/>
                </a:lnTo>
                <a:cubicBezTo>
                  <a:pt x="98" y="372"/>
                  <a:pt x="80" y="390"/>
                  <a:pt x="62" y="390"/>
                </a:cubicBezTo>
                <a:cubicBezTo>
                  <a:pt x="44" y="390"/>
                  <a:pt x="27" y="372"/>
                  <a:pt x="27" y="354"/>
                </a:cubicBezTo>
                <a:cubicBezTo>
                  <a:pt x="27" y="337"/>
                  <a:pt x="44" y="319"/>
                  <a:pt x="62" y="319"/>
                </a:cubicBezTo>
                <a:cubicBezTo>
                  <a:pt x="80" y="319"/>
                  <a:pt x="98" y="337"/>
                  <a:pt x="98" y="354"/>
                </a:cubicBezTo>
                <a:close/>
                <a:moveTo>
                  <a:pt x="62" y="88"/>
                </a:moveTo>
                <a:lnTo>
                  <a:pt x="62" y="88"/>
                </a:lnTo>
                <a:cubicBezTo>
                  <a:pt x="44" y="88"/>
                  <a:pt x="27" y="80"/>
                  <a:pt x="27" y="62"/>
                </a:cubicBezTo>
                <a:cubicBezTo>
                  <a:pt x="27" y="35"/>
                  <a:pt x="44" y="27"/>
                  <a:pt x="62" y="27"/>
                </a:cubicBezTo>
                <a:cubicBezTo>
                  <a:pt x="80" y="27"/>
                  <a:pt x="98" y="35"/>
                  <a:pt x="98" y="62"/>
                </a:cubicBezTo>
                <a:cubicBezTo>
                  <a:pt x="98" y="80"/>
                  <a:pt x="80" y="88"/>
                  <a:pt x="62" y="88"/>
                </a:cubicBezTo>
                <a:close/>
                <a:moveTo>
                  <a:pt x="284" y="301"/>
                </a:moveTo>
                <a:lnTo>
                  <a:pt x="284" y="301"/>
                </a:lnTo>
                <a:cubicBezTo>
                  <a:pt x="284" y="115"/>
                  <a:pt x="284" y="115"/>
                  <a:pt x="284" y="115"/>
                </a:cubicBezTo>
                <a:cubicBezTo>
                  <a:pt x="302" y="106"/>
                  <a:pt x="319" y="80"/>
                  <a:pt x="319" y="62"/>
                </a:cubicBezTo>
                <a:cubicBezTo>
                  <a:pt x="319" y="27"/>
                  <a:pt x="292" y="0"/>
                  <a:pt x="257" y="0"/>
                </a:cubicBezTo>
                <a:cubicBezTo>
                  <a:pt x="221" y="0"/>
                  <a:pt x="195" y="27"/>
                  <a:pt x="195" y="62"/>
                </a:cubicBezTo>
                <a:cubicBezTo>
                  <a:pt x="195" y="80"/>
                  <a:pt x="212" y="106"/>
                  <a:pt x="239" y="115"/>
                </a:cubicBezTo>
                <a:cubicBezTo>
                  <a:pt x="239" y="301"/>
                  <a:pt x="239" y="301"/>
                  <a:pt x="239" y="301"/>
                </a:cubicBezTo>
                <a:cubicBezTo>
                  <a:pt x="212" y="310"/>
                  <a:pt x="195" y="328"/>
                  <a:pt x="195" y="354"/>
                </a:cubicBezTo>
                <a:cubicBezTo>
                  <a:pt x="195" y="390"/>
                  <a:pt x="221" y="416"/>
                  <a:pt x="257" y="416"/>
                </a:cubicBezTo>
                <a:cubicBezTo>
                  <a:pt x="292" y="416"/>
                  <a:pt x="319" y="390"/>
                  <a:pt x="319" y="354"/>
                </a:cubicBezTo>
                <a:cubicBezTo>
                  <a:pt x="319" y="328"/>
                  <a:pt x="302" y="310"/>
                  <a:pt x="284" y="301"/>
                </a:cubicBezTo>
                <a:close/>
                <a:moveTo>
                  <a:pt x="221" y="62"/>
                </a:moveTo>
                <a:lnTo>
                  <a:pt x="221" y="62"/>
                </a:lnTo>
                <a:cubicBezTo>
                  <a:pt x="221" y="35"/>
                  <a:pt x="239" y="27"/>
                  <a:pt x="257" y="27"/>
                </a:cubicBezTo>
                <a:cubicBezTo>
                  <a:pt x="275" y="27"/>
                  <a:pt x="292" y="35"/>
                  <a:pt x="292" y="62"/>
                </a:cubicBezTo>
                <a:cubicBezTo>
                  <a:pt x="292" y="80"/>
                  <a:pt x="275" y="88"/>
                  <a:pt x="257" y="88"/>
                </a:cubicBezTo>
                <a:cubicBezTo>
                  <a:pt x="239" y="88"/>
                  <a:pt x="221" y="80"/>
                  <a:pt x="221" y="62"/>
                </a:cubicBezTo>
                <a:close/>
                <a:moveTo>
                  <a:pt x="257" y="390"/>
                </a:moveTo>
                <a:lnTo>
                  <a:pt x="257" y="390"/>
                </a:lnTo>
                <a:cubicBezTo>
                  <a:pt x="239" y="390"/>
                  <a:pt x="221" y="372"/>
                  <a:pt x="221" y="354"/>
                </a:cubicBezTo>
                <a:cubicBezTo>
                  <a:pt x="221" y="337"/>
                  <a:pt x="239" y="319"/>
                  <a:pt x="257" y="319"/>
                </a:cubicBezTo>
                <a:cubicBezTo>
                  <a:pt x="275" y="319"/>
                  <a:pt x="292" y="337"/>
                  <a:pt x="292" y="354"/>
                </a:cubicBezTo>
                <a:cubicBezTo>
                  <a:pt x="292" y="372"/>
                  <a:pt x="275" y="390"/>
                  <a:pt x="257" y="390"/>
                </a:cubicBezTo>
                <a:close/>
              </a:path>
            </a:pathLst>
          </a:custGeom>
          <a:solidFill>
            <a:srgbClr val="002957"/>
          </a:solidFill>
          <a:ln>
            <a:noFill/>
          </a:ln>
        </p:spPr>
        <p:txBody>
          <a:bodyPr wrap="none" lIns="121899" tIns="60949" rIns="121899" bIns="60949" anchor="ctr"/>
          <a:lstStyle/>
          <a:p>
            <a:endParaRPr lang="nb-NO" sz="2400"/>
          </a:p>
        </p:txBody>
      </p:sp>
      <p:sp>
        <p:nvSpPr>
          <p:cNvPr id="100389" name="Freeform 37">
            <a:extLst>
              <a:ext uri="{FF2B5EF4-FFF2-40B4-BE49-F238E27FC236}">
                <a16:creationId xmlns:a16="http://schemas.microsoft.com/office/drawing/2014/main" id="{31C80D3E-AB94-ED3D-39E8-6BC2796C47CF}"/>
              </a:ext>
            </a:extLst>
          </p:cNvPr>
          <p:cNvSpPr>
            <a:spLocks noChangeArrowheads="1"/>
          </p:cNvSpPr>
          <p:nvPr/>
        </p:nvSpPr>
        <p:spPr bwMode="auto">
          <a:xfrm>
            <a:off x="2345267" y="2785534"/>
            <a:ext cx="148167" cy="277284"/>
          </a:xfrm>
          <a:custGeom>
            <a:avLst/>
            <a:gdLst>
              <a:gd name="T0" fmla="*/ 122670261 w 231"/>
              <a:gd name="T1" fmla="*/ 224068601 h 435"/>
              <a:gd name="T2" fmla="*/ 122670261 w 231"/>
              <a:gd name="T3" fmla="*/ 224068601 h 435"/>
              <a:gd name="T4" fmla="*/ 122670261 w 231"/>
              <a:gd name="T5" fmla="*/ 239231083 h 435"/>
              <a:gd name="T6" fmla="*/ 113234050 w 231"/>
              <a:gd name="T7" fmla="*/ 239231083 h 435"/>
              <a:gd name="T8" fmla="*/ 4995809 w 231"/>
              <a:gd name="T9" fmla="*/ 129162104 h 435"/>
              <a:gd name="T10" fmla="*/ 4995809 w 231"/>
              <a:gd name="T11" fmla="*/ 114561142 h 435"/>
              <a:gd name="T12" fmla="*/ 113234050 w 231"/>
              <a:gd name="T13" fmla="*/ 5054161 h 435"/>
              <a:gd name="T14" fmla="*/ 122670261 w 231"/>
              <a:gd name="T15" fmla="*/ 5054161 h 435"/>
              <a:gd name="T16" fmla="*/ 122670261 w 231"/>
              <a:gd name="T17" fmla="*/ 20216644 h 435"/>
              <a:gd name="T18" fmla="*/ 24423161 w 231"/>
              <a:gd name="T19" fmla="*/ 119615303 h 435"/>
              <a:gd name="T20" fmla="*/ 122670261 w 231"/>
              <a:gd name="T21" fmla="*/ 224068601 h 4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1" h="435">
                <a:moveTo>
                  <a:pt x="221" y="399"/>
                </a:moveTo>
                <a:lnTo>
                  <a:pt x="221" y="399"/>
                </a:lnTo>
                <a:cubicBezTo>
                  <a:pt x="230" y="408"/>
                  <a:pt x="230" y="417"/>
                  <a:pt x="221" y="426"/>
                </a:cubicBezTo>
                <a:cubicBezTo>
                  <a:pt x="213" y="434"/>
                  <a:pt x="204" y="434"/>
                  <a:pt x="204" y="426"/>
                </a:cubicBezTo>
                <a:cubicBezTo>
                  <a:pt x="9" y="230"/>
                  <a:pt x="9" y="230"/>
                  <a:pt x="9" y="230"/>
                </a:cubicBezTo>
                <a:cubicBezTo>
                  <a:pt x="0" y="222"/>
                  <a:pt x="0" y="213"/>
                  <a:pt x="9" y="204"/>
                </a:cubicBezTo>
                <a:cubicBezTo>
                  <a:pt x="204" y="9"/>
                  <a:pt x="204" y="9"/>
                  <a:pt x="204" y="9"/>
                </a:cubicBezTo>
                <a:cubicBezTo>
                  <a:pt x="204" y="0"/>
                  <a:pt x="213" y="0"/>
                  <a:pt x="221" y="9"/>
                </a:cubicBezTo>
                <a:cubicBezTo>
                  <a:pt x="230" y="17"/>
                  <a:pt x="230" y="26"/>
                  <a:pt x="221" y="36"/>
                </a:cubicBezTo>
                <a:cubicBezTo>
                  <a:pt x="44" y="213"/>
                  <a:pt x="44" y="213"/>
                  <a:pt x="44" y="213"/>
                </a:cubicBezTo>
                <a:lnTo>
                  <a:pt x="221" y="399"/>
                </a:lnTo>
              </a:path>
            </a:pathLst>
          </a:custGeom>
          <a:solidFill>
            <a:srgbClr val="002957"/>
          </a:solidFill>
          <a:ln>
            <a:noFill/>
          </a:ln>
        </p:spPr>
        <p:txBody>
          <a:bodyPr wrap="none" lIns="121899" tIns="60949" rIns="121899" bIns="60949" anchor="ctr"/>
          <a:lstStyle/>
          <a:p>
            <a:endParaRPr lang="nb-NO" sz="2400"/>
          </a:p>
        </p:txBody>
      </p:sp>
      <p:sp>
        <p:nvSpPr>
          <p:cNvPr id="100390" name="Freeform 38">
            <a:extLst>
              <a:ext uri="{FF2B5EF4-FFF2-40B4-BE49-F238E27FC236}">
                <a16:creationId xmlns:a16="http://schemas.microsoft.com/office/drawing/2014/main" id="{0C2B9C4A-A1D6-CA2F-194B-D4956597091E}"/>
              </a:ext>
            </a:extLst>
          </p:cNvPr>
          <p:cNvSpPr>
            <a:spLocks noChangeArrowheads="1"/>
          </p:cNvSpPr>
          <p:nvPr/>
        </p:nvSpPr>
        <p:spPr bwMode="auto">
          <a:xfrm>
            <a:off x="9338733" y="2216151"/>
            <a:ext cx="84667" cy="143933"/>
          </a:xfrm>
          <a:custGeom>
            <a:avLst/>
            <a:gdLst>
              <a:gd name="T0" fmla="*/ 70414486 w 133"/>
              <a:gd name="T1" fmla="*/ 110585534 h 231"/>
              <a:gd name="T2" fmla="*/ 70414486 w 133"/>
              <a:gd name="T3" fmla="*/ 110585534 h 231"/>
              <a:gd name="T4" fmla="*/ 70414486 w 133"/>
              <a:gd name="T5" fmla="*/ 124679700 h 231"/>
              <a:gd name="T6" fmla="*/ 55082335 w 133"/>
              <a:gd name="T7" fmla="*/ 124679700 h 231"/>
              <a:gd name="T8" fmla="*/ 0 w 133"/>
              <a:gd name="T9" fmla="*/ 72097729 h 231"/>
              <a:gd name="T10" fmla="*/ 0 w 133"/>
              <a:gd name="T11" fmla="*/ 58003093 h 231"/>
              <a:gd name="T12" fmla="*/ 55082335 w 133"/>
              <a:gd name="T13" fmla="*/ 4878822 h 231"/>
              <a:gd name="T14" fmla="*/ 70414486 w 133"/>
              <a:gd name="T15" fmla="*/ 4878822 h 231"/>
              <a:gd name="T16" fmla="*/ 70414486 w 133"/>
              <a:gd name="T17" fmla="*/ 18972988 h 231"/>
              <a:gd name="T18" fmla="*/ 24985568 w 133"/>
              <a:gd name="T19" fmla="*/ 62340085 h 231"/>
              <a:gd name="T20" fmla="*/ 70414486 w 133"/>
              <a:gd name="T21" fmla="*/ 110585534 h 2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rgbClr val="002957"/>
          </a:solidFill>
          <a:ln>
            <a:noFill/>
          </a:ln>
        </p:spPr>
        <p:txBody>
          <a:bodyPr wrap="none" lIns="121899" tIns="60949" rIns="121899" bIns="60949" anchor="ctr"/>
          <a:lstStyle/>
          <a:p>
            <a:endParaRPr lang="nb-NO" sz="2400"/>
          </a:p>
        </p:txBody>
      </p:sp>
      <p:sp>
        <p:nvSpPr>
          <p:cNvPr id="100391" name="Freeform 39">
            <a:extLst>
              <a:ext uri="{FF2B5EF4-FFF2-40B4-BE49-F238E27FC236}">
                <a16:creationId xmlns:a16="http://schemas.microsoft.com/office/drawing/2014/main" id="{59EAD1BC-DF50-1739-18F3-F542B3D6E857}"/>
              </a:ext>
            </a:extLst>
          </p:cNvPr>
          <p:cNvSpPr>
            <a:spLocks noChangeArrowheads="1"/>
          </p:cNvSpPr>
          <p:nvPr/>
        </p:nvSpPr>
        <p:spPr bwMode="auto">
          <a:xfrm>
            <a:off x="448734" y="2882901"/>
            <a:ext cx="148167" cy="82551"/>
          </a:xfrm>
          <a:custGeom>
            <a:avLst/>
            <a:gdLst>
              <a:gd name="T0" fmla="*/ 111128116 w 232"/>
              <a:gd name="T1" fmla="*/ 5008241 h 133"/>
              <a:gd name="T2" fmla="*/ 111128116 w 232"/>
              <a:gd name="T3" fmla="*/ 5008241 h 133"/>
              <a:gd name="T4" fmla="*/ 126515063 w 232"/>
              <a:gd name="T5" fmla="*/ 5008241 h 133"/>
              <a:gd name="T6" fmla="*/ 126515063 w 232"/>
              <a:gd name="T7" fmla="*/ 14467670 h 133"/>
              <a:gd name="T8" fmla="*/ 71236243 w 232"/>
              <a:gd name="T9" fmla="*/ 68999839 h 133"/>
              <a:gd name="T10" fmla="*/ 60977797 w 232"/>
              <a:gd name="T11" fmla="*/ 68999839 h 133"/>
              <a:gd name="T12" fmla="*/ 5128983 w 232"/>
              <a:gd name="T13" fmla="*/ 14467670 h 133"/>
              <a:gd name="T14" fmla="*/ 5128983 w 232"/>
              <a:gd name="T15" fmla="*/ 5008241 h 133"/>
              <a:gd name="T16" fmla="*/ 15386948 w 232"/>
              <a:gd name="T17" fmla="*/ 5008241 h 133"/>
              <a:gd name="T18" fmla="*/ 66107261 w 232"/>
              <a:gd name="T19" fmla="*/ 43959587 h 133"/>
              <a:gd name="T20" fmla="*/ 111128116 w 232"/>
              <a:gd name="T21" fmla="*/ 5008241 h 1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2" h="133">
                <a:moveTo>
                  <a:pt x="195" y="9"/>
                </a:moveTo>
                <a:lnTo>
                  <a:pt x="195" y="9"/>
                </a:lnTo>
                <a:cubicBezTo>
                  <a:pt x="204" y="0"/>
                  <a:pt x="213" y="0"/>
                  <a:pt x="222" y="9"/>
                </a:cubicBezTo>
                <a:cubicBezTo>
                  <a:pt x="231" y="9"/>
                  <a:pt x="231" y="26"/>
                  <a:pt x="222" y="26"/>
                </a:cubicBezTo>
                <a:cubicBezTo>
                  <a:pt x="125" y="124"/>
                  <a:pt x="125" y="124"/>
                  <a:pt x="125" y="124"/>
                </a:cubicBezTo>
                <a:cubicBezTo>
                  <a:pt x="125" y="132"/>
                  <a:pt x="107" y="132"/>
                  <a:pt x="107" y="124"/>
                </a:cubicBezTo>
                <a:cubicBezTo>
                  <a:pt x="9" y="26"/>
                  <a:pt x="9" y="26"/>
                  <a:pt x="9" y="26"/>
                </a:cubicBezTo>
                <a:cubicBezTo>
                  <a:pt x="0" y="26"/>
                  <a:pt x="0" y="9"/>
                  <a:pt x="9" y="9"/>
                </a:cubicBezTo>
                <a:cubicBezTo>
                  <a:pt x="9" y="0"/>
                  <a:pt x="27" y="0"/>
                  <a:pt x="27" y="9"/>
                </a:cubicBezTo>
                <a:cubicBezTo>
                  <a:pt x="116" y="79"/>
                  <a:pt x="116" y="79"/>
                  <a:pt x="116" y="79"/>
                </a:cubicBezTo>
                <a:lnTo>
                  <a:pt x="195" y="9"/>
                </a:lnTo>
              </a:path>
            </a:pathLst>
          </a:custGeom>
          <a:solidFill>
            <a:srgbClr val="002957"/>
          </a:solidFill>
          <a:ln>
            <a:noFill/>
          </a:ln>
        </p:spPr>
        <p:txBody>
          <a:bodyPr wrap="none" lIns="121899" tIns="60949" rIns="121899" bIns="60949" anchor="ctr"/>
          <a:lstStyle/>
          <a:p>
            <a:endParaRPr lang="nb-NO" sz="2400"/>
          </a:p>
        </p:txBody>
      </p:sp>
      <p:sp>
        <p:nvSpPr>
          <p:cNvPr id="100392" name="Freeform 40">
            <a:extLst>
              <a:ext uri="{FF2B5EF4-FFF2-40B4-BE49-F238E27FC236}">
                <a16:creationId xmlns:a16="http://schemas.microsoft.com/office/drawing/2014/main" id="{34AAC860-D7AB-9AC9-18A7-2FACD06FED4E}"/>
              </a:ext>
            </a:extLst>
          </p:cNvPr>
          <p:cNvSpPr>
            <a:spLocks noChangeArrowheads="1"/>
          </p:cNvSpPr>
          <p:nvPr/>
        </p:nvSpPr>
        <p:spPr bwMode="auto">
          <a:xfrm>
            <a:off x="1081618" y="2882901"/>
            <a:ext cx="148167" cy="82551"/>
          </a:xfrm>
          <a:custGeom>
            <a:avLst/>
            <a:gdLst>
              <a:gd name="T0" fmla="*/ 15956942 w 232"/>
              <a:gd name="T1" fmla="*/ 68999839 h 133"/>
              <a:gd name="T2" fmla="*/ 15956942 w 232"/>
              <a:gd name="T3" fmla="*/ 68999839 h 133"/>
              <a:gd name="T4" fmla="*/ 5698976 w 232"/>
              <a:gd name="T5" fmla="*/ 68999839 h 133"/>
              <a:gd name="T6" fmla="*/ 5698976 w 232"/>
              <a:gd name="T7" fmla="*/ 53975593 h 133"/>
              <a:gd name="T8" fmla="*/ 60977797 w 232"/>
              <a:gd name="T9" fmla="*/ 5008241 h 133"/>
              <a:gd name="T10" fmla="*/ 71236243 w 232"/>
              <a:gd name="T11" fmla="*/ 5008241 h 133"/>
              <a:gd name="T12" fmla="*/ 126515063 w 232"/>
              <a:gd name="T13" fmla="*/ 53975593 h 133"/>
              <a:gd name="T14" fmla="*/ 126515063 w 232"/>
              <a:gd name="T15" fmla="*/ 68999839 h 133"/>
              <a:gd name="T16" fmla="*/ 111698110 w 232"/>
              <a:gd name="T17" fmla="*/ 68999839 h 133"/>
              <a:gd name="T18" fmla="*/ 66107261 w 232"/>
              <a:gd name="T19" fmla="*/ 24483676 h 133"/>
              <a:gd name="T20" fmla="*/ 15956942 w 232"/>
              <a:gd name="T21" fmla="*/ 68999839 h 1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2" h="133">
                <a:moveTo>
                  <a:pt x="28" y="124"/>
                </a:moveTo>
                <a:lnTo>
                  <a:pt x="28" y="124"/>
                </a:lnTo>
                <a:cubicBezTo>
                  <a:pt x="28" y="132"/>
                  <a:pt x="10" y="132"/>
                  <a:pt x="10" y="124"/>
                </a:cubicBezTo>
                <a:cubicBezTo>
                  <a:pt x="0" y="115"/>
                  <a:pt x="0" y="106"/>
                  <a:pt x="10" y="97"/>
                </a:cubicBezTo>
                <a:cubicBezTo>
                  <a:pt x="107" y="9"/>
                  <a:pt x="107" y="9"/>
                  <a:pt x="107" y="9"/>
                </a:cubicBezTo>
                <a:cubicBezTo>
                  <a:pt x="107" y="0"/>
                  <a:pt x="125" y="0"/>
                  <a:pt x="125" y="9"/>
                </a:cubicBezTo>
                <a:cubicBezTo>
                  <a:pt x="222" y="97"/>
                  <a:pt x="222" y="97"/>
                  <a:pt x="222" y="97"/>
                </a:cubicBezTo>
                <a:cubicBezTo>
                  <a:pt x="231" y="106"/>
                  <a:pt x="231" y="115"/>
                  <a:pt x="222" y="124"/>
                </a:cubicBezTo>
                <a:cubicBezTo>
                  <a:pt x="213" y="132"/>
                  <a:pt x="204" y="132"/>
                  <a:pt x="196" y="124"/>
                </a:cubicBezTo>
                <a:cubicBezTo>
                  <a:pt x="116" y="44"/>
                  <a:pt x="116" y="44"/>
                  <a:pt x="116" y="44"/>
                </a:cubicBezTo>
                <a:lnTo>
                  <a:pt x="28" y="124"/>
                </a:lnTo>
              </a:path>
            </a:pathLst>
          </a:custGeom>
          <a:solidFill>
            <a:srgbClr val="002957"/>
          </a:solidFill>
          <a:ln>
            <a:noFill/>
          </a:ln>
        </p:spPr>
        <p:txBody>
          <a:bodyPr wrap="none" lIns="121899" tIns="60949" rIns="121899" bIns="60949" anchor="ctr"/>
          <a:lstStyle/>
          <a:p>
            <a:endParaRPr lang="nb-NO" sz="2400"/>
          </a:p>
        </p:txBody>
      </p:sp>
      <p:sp>
        <p:nvSpPr>
          <p:cNvPr id="100393" name="Freeform 41">
            <a:extLst>
              <a:ext uri="{FF2B5EF4-FFF2-40B4-BE49-F238E27FC236}">
                <a16:creationId xmlns:a16="http://schemas.microsoft.com/office/drawing/2014/main" id="{9A44FB65-1FAC-9898-A9BF-E61DE0EE02F0}"/>
              </a:ext>
            </a:extLst>
          </p:cNvPr>
          <p:cNvSpPr>
            <a:spLocks noChangeArrowheads="1"/>
          </p:cNvSpPr>
          <p:nvPr/>
        </p:nvSpPr>
        <p:spPr bwMode="auto">
          <a:xfrm>
            <a:off x="1742018" y="2846917"/>
            <a:ext cx="82549" cy="150283"/>
          </a:xfrm>
          <a:custGeom>
            <a:avLst/>
            <a:gdLst>
              <a:gd name="T0" fmla="*/ 4271753 w 133"/>
              <a:gd name="T1" fmla="*/ 116257098 h 232"/>
              <a:gd name="T2" fmla="*/ 4271753 w 133"/>
              <a:gd name="T3" fmla="*/ 116257098 h 232"/>
              <a:gd name="T4" fmla="*/ 4271753 w 133"/>
              <a:gd name="T5" fmla="*/ 131644046 h 232"/>
              <a:gd name="T6" fmla="*/ 18688628 w 133"/>
              <a:gd name="T7" fmla="*/ 131644046 h 232"/>
              <a:gd name="T8" fmla="*/ 70483227 w 133"/>
              <a:gd name="T9" fmla="*/ 75795232 h 232"/>
              <a:gd name="T10" fmla="*/ 70483227 w 133"/>
              <a:gd name="T11" fmla="*/ 60977797 h 232"/>
              <a:gd name="T12" fmla="*/ 18688628 w 133"/>
              <a:gd name="T13" fmla="*/ 5698976 h 232"/>
              <a:gd name="T14" fmla="*/ 4271753 w 133"/>
              <a:gd name="T15" fmla="*/ 5698976 h 232"/>
              <a:gd name="T16" fmla="*/ 4271753 w 133"/>
              <a:gd name="T17" fmla="*/ 20515930 h 232"/>
              <a:gd name="T18" fmla="*/ 46988818 w 133"/>
              <a:gd name="T19" fmla="*/ 66107261 h 232"/>
              <a:gd name="T20" fmla="*/ 4271753 w 133"/>
              <a:gd name="T21" fmla="*/ 116257098 h 2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3" h="232">
                <a:moveTo>
                  <a:pt x="8" y="204"/>
                </a:moveTo>
                <a:lnTo>
                  <a:pt x="8" y="204"/>
                </a:lnTo>
                <a:cubicBezTo>
                  <a:pt x="0" y="213"/>
                  <a:pt x="0" y="222"/>
                  <a:pt x="8" y="231"/>
                </a:cubicBezTo>
                <a:cubicBezTo>
                  <a:pt x="17" y="231"/>
                  <a:pt x="26" y="231"/>
                  <a:pt x="35" y="231"/>
                </a:cubicBezTo>
                <a:cubicBezTo>
                  <a:pt x="132" y="133"/>
                  <a:pt x="132" y="133"/>
                  <a:pt x="132" y="133"/>
                </a:cubicBezTo>
                <a:cubicBezTo>
                  <a:pt x="132" y="125"/>
                  <a:pt x="132" y="116"/>
                  <a:pt x="132" y="107"/>
                </a:cubicBezTo>
                <a:cubicBezTo>
                  <a:pt x="35" y="10"/>
                  <a:pt x="35" y="10"/>
                  <a:pt x="35" y="10"/>
                </a:cubicBezTo>
                <a:cubicBezTo>
                  <a:pt x="26" y="0"/>
                  <a:pt x="17" y="0"/>
                  <a:pt x="8" y="10"/>
                </a:cubicBezTo>
                <a:cubicBezTo>
                  <a:pt x="0" y="18"/>
                  <a:pt x="0" y="27"/>
                  <a:pt x="8" y="36"/>
                </a:cubicBezTo>
                <a:cubicBezTo>
                  <a:pt x="88" y="116"/>
                  <a:pt x="88" y="116"/>
                  <a:pt x="88" y="116"/>
                </a:cubicBezTo>
                <a:lnTo>
                  <a:pt x="8" y="204"/>
                </a:lnTo>
              </a:path>
            </a:pathLst>
          </a:custGeom>
          <a:solidFill>
            <a:srgbClr val="002957"/>
          </a:solidFill>
          <a:ln>
            <a:noFill/>
          </a:ln>
        </p:spPr>
        <p:txBody>
          <a:bodyPr wrap="none" lIns="121899" tIns="60949" rIns="121899" bIns="60949" anchor="ctr"/>
          <a:lstStyle/>
          <a:p>
            <a:endParaRPr lang="nb-NO" sz="2400"/>
          </a:p>
        </p:txBody>
      </p:sp>
      <p:sp>
        <p:nvSpPr>
          <p:cNvPr id="100394" name="Freeform 42">
            <a:extLst>
              <a:ext uri="{FF2B5EF4-FFF2-40B4-BE49-F238E27FC236}">
                <a16:creationId xmlns:a16="http://schemas.microsoft.com/office/drawing/2014/main" id="{5A715808-9853-1216-A5AD-137D37217901}"/>
              </a:ext>
            </a:extLst>
          </p:cNvPr>
          <p:cNvSpPr>
            <a:spLocks noChangeArrowheads="1"/>
          </p:cNvSpPr>
          <p:nvPr/>
        </p:nvSpPr>
        <p:spPr bwMode="auto">
          <a:xfrm>
            <a:off x="4243917" y="2785534"/>
            <a:ext cx="150283" cy="277284"/>
          </a:xfrm>
          <a:custGeom>
            <a:avLst/>
            <a:gdLst>
              <a:gd name="T0" fmla="*/ 5698976 w 232"/>
              <a:gd name="T1" fmla="*/ 224068601 h 435"/>
              <a:gd name="T2" fmla="*/ 5698976 w 232"/>
              <a:gd name="T3" fmla="*/ 224068601 h 435"/>
              <a:gd name="T4" fmla="*/ 5698976 w 232"/>
              <a:gd name="T5" fmla="*/ 239231083 h 435"/>
              <a:gd name="T6" fmla="*/ 15956942 w 232"/>
              <a:gd name="T7" fmla="*/ 239231083 h 435"/>
              <a:gd name="T8" fmla="*/ 126515063 w 232"/>
              <a:gd name="T9" fmla="*/ 129162104 h 435"/>
              <a:gd name="T10" fmla="*/ 126515063 w 232"/>
              <a:gd name="T11" fmla="*/ 114561142 h 435"/>
              <a:gd name="T12" fmla="*/ 15956942 w 232"/>
              <a:gd name="T13" fmla="*/ 5054161 h 435"/>
              <a:gd name="T14" fmla="*/ 5698976 w 232"/>
              <a:gd name="T15" fmla="*/ 5054161 h 435"/>
              <a:gd name="T16" fmla="*/ 5698976 w 232"/>
              <a:gd name="T17" fmla="*/ 20216644 h 435"/>
              <a:gd name="T18" fmla="*/ 106569127 w 232"/>
              <a:gd name="T19" fmla="*/ 119615303 h 435"/>
              <a:gd name="T20" fmla="*/ 5698976 w 232"/>
              <a:gd name="T21" fmla="*/ 224068601 h 4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2" h="435">
                <a:moveTo>
                  <a:pt x="10" y="399"/>
                </a:moveTo>
                <a:lnTo>
                  <a:pt x="10" y="399"/>
                </a:lnTo>
                <a:cubicBezTo>
                  <a:pt x="0" y="408"/>
                  <a:pt x="0" y="417"/>
                  <a:pt x="10" y="426"/>
                </a:cubicBezTo>
                <a:cubicBezTo>
                  <a:pt x="10" y="434"/>
                  <a:pt x="28" y="434"/>
                  <a:pt x="28" y="426"/>
                </a:cubicBezTo>
                <a:cubicBezTo>
                  <a:pt x="222" y="230"/>
                  <a:pt x="222" y="230"/>
                  <a:pt x="222" y="230"/>
                </a:cubicBezTo>
                <a:cubicBezTo>
                  <a:pt x="231" y="222"/>
                  <a:pt x="231" y="213"/>
                  <a:pt x="222" y="204"/>
                </a:cubicBezTo>
                <a:cubicBezTo>
                  <a:pt x="28" y="9"/>
                  <a:pt x="28" y="9"/>
                  <a:pt x="28" y="9"/>
                </a:cubicBezTo>
                <a:cubicBezTo>
                  <a:pt x="28" y="0"/>
                  <a:pt x="10" y="0"/>
                  <a:pt x="10" y="9"/>
                </a:cubicBezTo>
                <a:cubicBezTo>
                  <a:pt x="0" y="17"/>
                  <a:pt x="0" y="26"/>
                  <a:pt x="10" y="36"/>
                </a:cubicBezTo>
                <a:cubicBezTo>
                  <a:pt x="187" y="213"/>
                  <a:pt x="187" y="213"/>
                  <a:pt x="187" y="213"/>
                </a:cubicBezTo>
                <a:lnTo>
                  <a:pt x="10" y="399"/>
                </a:lnTo>
              </a:path>
            </a:pathLst>
          </a:custGeom>
          <a:solidFill>
            <a:srgbClr val="002957"/>
          </a:solidFill>
          <a:ln>
            <a:noFill/>
          </a:ln>
        </p:spPr>
        <p:txBody>
          <a:bodyPr wrap="none" lIns="121899" tIns="60949" rIns="121899" bIns="60949" anchor="ctr"/>
          <a:lstStyle/>
          <a:p>
            <a:endParaRPr lang="nb-NO" sz="2400"/>
          </a:p>
        </p:txBody>
      </p:sp>
      <p:sp>
        <p:nvSpPr>
          <p:cNvPr id="100395" name="Freeform 43">
            <a:extLst>
              <a:ext uri="{FF2B5EF4-FFF2-40B4-BE49-F238E27FC236}">
                <a16:creationId xmlns:a16="http://schemas.microsoft.com/office/drawing/2014/main" id="{D734C6C7-5DCF-D58D-9552-1D65493B768B}"/>
              </a:ext>
            </a:extLst>
          </p:cNvPr>
          <p:cNvSpPr>
            <a:spLocks noChangeArrowheads="1"/>
          </p:cNvSpPr>
          <p:nvPr/>
        </p:nvSpPr>
        <p:spPr bwMode="auto">
          <a:xfrm>
            <a:off x="3549651" y="2846917"/>
            <a:ext cx="270933" cy="150283"/>
          </a:xfrm>
          <a:custGeom>
            <a:avLst/>
            <a:gdLst>
              <a:gd name="T0" fmla="*/ 224812179 w 427"/>
              <a:gd name="T1" fmla="*/ 131644046 h 232"/>
              <a:gd name="T2" fmla="*/ 224812179 w 427"/>
              <a:gd name="T3" fmla="*/ 131644046 h 232"/>
              <a:gd name="T4" fmla="*/ 234979697 w 427"/>
              <a:gd name="T5" fmla="*/ 131644046 h 232"/>
              <a:gd name="T6" fmla="*/ 234979697 w 427"/>
              <a:gd name="T7" fmla="*/ 116257098 h 232"/>
              <a:gd name="T8" fmla="*/ 125397784 w 427"/>
              <a:gd name="T9" fmla="*/ 5698976 h 232"/>
              <a:gd name="T10" fmla="*/ 115230267 w 427"/>
              <a:gd name="T11" fmla="*/ 5698976 h 232"/>
              <a:gd name="T12" fmla="*/ 0 w 427"/>
              <a:gd name="T13" fmla="*/ 116257098 h 232"/>
              <a:gd name="T14" fmla="*/ 0 w 427"/>
              <a:gd name="T15" fmla="*/ 131644046 h 232"/>
              <a:gd name="T16" fmla="*/ 14686201 w 427"/>
              <a:gd name="T17" fmla="*/ 131644046 h 232"/>
              <a:gd name="T18" fmla="*/ 120314026 w 427"/>
              <a:gd name="T19" fmla="*/ 30773895 h 232"/>
              <a:gd name="T20" fmla="*/ 224812179 w 427"/>
              <a:gd name="T21" fmla="*/ 131644046 h 2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7" h="232">
                <a:moveTo>
                  <a:pt x="398" y="231"/>
                </a:moveTo>
                <a:lnTo>
                  <a:pt x="398" y="231"/>
                </a:lnTo>
                <a:lnTo>
                  <a:pt x="416" y="231"/>
                </a:lnTo>
                <a:cubicBezTo>
                  <a:pt x="426" y="222"/>
                  <a:pt x="426" y="213"/>
                  <a:pt x="416" y="204"/>
                </a:cubicBezTo>
                <a:cubicBezTo>
                  <a:pt x="222" y="10"/>
                  <a:pt x="222" y="10"/>
                  <a:pt x="222" y="10"/>
                </a:cubicBezTo>
                <a:cubicBezTo>
                  <a:pt x="222" y="0"/>
                  <a:pt x="204" y="0"/>
                  <a:pt x="204" y="10"/>
                </a:cubicBezTo>
                <a:cubicBezTo>
                  <a:pt x="0" y="204"/>
                  <a:pt x="0" y="204"/>
                  <a:pt x="0" y="204"/>
                </a:cubicBezTo>
                <a:cubicBezTo>
                  <a:pt x="0" y="213"/>
                  <a:pt x="0" y="222"/>
                  <a:pt x="0" y="231"/>
                </a:cubicBezTo>
                <a:cubicBezTo>
                  <a:pt x="9" y="231"/>
                  <a:pt x="18" y="231"/>
                  <a:pt x="26" y="231"/>
                </a:cubicBezTo>
                <a:cubicBezTo>
                  <a:pt x="213" y="54"/>
                  <a:pt x="213" y="54"/>
                  <a:pt x="213" y="54"/>
                </a:cubicBezTo>
                <a:lnTo>
                  <a:pt x="398" y="231"/>
                </a:lnTo>
              </a:path>
            </a:pathLst>
          </a:custGeom>
          <a:solidFill>
            <a:srgbClr val="002957"/>
          </a:solidFill>
          <a:ln>
            <a:noFill/>
          </a:ln>
        </p:spPr>
        <p:txBody>
          <a:bodyPr wrap="none" lIns="121899" tIns="60949" rIns="121899" bIns="60949" anchor="ctr"/>
          <a:lstStyle/>
          <a:p>
            <a:endParaRPr lang="nb-NO" sz="2400"/>
          </a:p>
        </p:txBody>
      </p:sp>
      <p:sp>
        <p:nvSpPr>
          <p:cNvPr id="100396" name="Freeform 44">
            <a:extLst>
              <a:ext uri="{FF2B5EF4-FFF2-40B4-BE49-F238E27FC236}">
                <a16:creationId xmlns:a16="http://schemas.microsoft.com/office/drawing/2014/main" id="{A25FF8CD-CC87-288A-51B3-89D20AD68038}"/>
              </a:ext>
            </a:extLst>
          </p:cNvPr>
          <p:cNvSpPr>
            <a:spLocks noChangeArrowheads="1"/>
          </p:cNvSpPr>
          <p:nvPr/>
        </p:nvSpPr>
        <p:spPr bwMode="auto">
          <a:xfrm>
            <a:off x="2916767" y="2846917"/>
            <a:ext cx="270933" cy="150283"/>
          </a:xfrm>
          <a:custGeom>
            <a:avLst/>
            <a:gdLst>
              <a:gd name="T0" fmla="*/ 14477134 w 426"/>
              <a:gd name="T1" fmla="*/ 5698976 h 232"/>
              <a:gd name="T2" fmla="*/ 14477134 w 426"/>
              <a:gd name="T3" fmla="*/ 5698976 h 232"/>
              <a:gd name="T4" fmla="*/ 0 w 426"/>
              <a:gd name="T5" fmla="*/ 5698976 h 232"/>
              <a:gd name="T6" fmla="*/ 0 w 426"/>
              <a:gd name="T7" fmla="*/ 20515930 h 232"/>
              <a:gd name="T8" fmla="*/ 113034238 w 426"/>
              <a:gd name="T9" fmla="*/ 131644046 h 232"/>
              <a:gd name="T10" fmla="*/ 123057309 w 426"/>
              <a:gd name="T11" fmla="*/ 131644046 h 232"/>
              <a:gd name="T12" fmla="*/ 231637007 w 426"/>
              <a:gd name="T13" fmla="*/ 20515930 h 232"/>
              <a:gd name="T14" fmla="*/ 231637007 w 426"/>
              <a:gd name="T15" fmla="*/ 5698976 h 232"/>
              <a:gd name="T16" fmla="*/ 221613936 w 426"/>
              <a:gd name="T17" fmla="*/ 5698976 h 232"/>
              <a:gd name="T18" fmla="*/ 118602769 w 426"/>
              <a:gd name="T19" fmla="*/ 105999133 h 232"/>
              <a:gd name="T20" fmla="*/ 14477134 w 426"/>
              <a:gd name="T21" fmla="*/ 5698976 h 2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6" h="232">
                <a:moveTo>
                  <a:pt x="26" y="10"/>
                </a:moveTo>
                <a:lnTo>
                  <a:pt x="26" y="10"/>
                </a:lnTo>
                <a:cubicBezTo>
                  <a:pt x="17" y="0"/>
                  <a:pt x="9" y="0"/>
                  <a:pt x="0" y="10"/>
                </a:cubicBezTo>
                <a:cubicBezTo>
                  <a:pt x="0" y="18"/>
                  <a:pt x="0" y="27"/>
                  <a:pt x="0" y="36"/>
                </a:cubicBezTo>
                <a:cubicBezTo>
                  <a:pt x="203" y="231"/>
                  <a:pt x="203" y="231"/>
                  <a:pt x="203" y="231"/>
                </a:cubicBezTo>
                <a:lnTo>
                  <a:pt x="221" y="231"/>
                </a:lnTo>
                <a:cubicBezTo>
                  <a:pt x="416" y="36"/>
                  <a:pt x="416" y="36"/>
                  <a:pt x="416" y="36"/>
                </a:cubicBezTo>
                <a:cubicBezTo>
                  <a:pt x="425" y="27"/>
                  <a:pt x="425" y="18"/>
                  <a:pt x="416" y="10"/>
                </a:cubicBezTo>
                <a:cubicBezTo>
                  <a:pt x="416" y="0"/>
                  <a:pt x="398" y="0"/>
                  <a:pt x="398" y="10"/>
                </a:cubicBezTo>
                <a:cubicBezTo>
                  <a:pt x="213" y="186"/>
                  <a:pt x="213" y="186"/>
                  <a:pt x="213" y="186"/>
                </a:cubicBezTo>
                <a:lnTo>
                  <a:pt x="26" y="10"/>
                </a:lnTo>
              </a:path>
            </a:pathLst>
          </a:custGeom>
          <a:solidFill>
            <a:srgbClr val="002957"/>
          </a:solidFill>
          <a:ln>
            <a:noFill/>
          </a:ln>
        </p:spPr>
        <p:txBody>
          <a:bodyPr wrap="none" lIns="121899" tIns="60949" rIns="121899" bIns="60949" anchor="ctr"/>
          <a:lstStyle/>
          <a:p>
            <a:endParaRPr lang="nb-NO" sz="2400"/>
          </a:p>
        </p:txBody>
      </p:sp>
      <p:sp>
        <p:nvSpPr>
          <p:cNvPr id="100397" name="Freeform 88">
            <a:extLst>
              <a:ext uri="{FF2B5EF4-FFF2-40B4-BE49-F238E27FC236}">
                <a16:creationId xmlns:a16="http://schemas.microsoft.com/office/drawing/2014/main" id="{971485AC-A335-12F9-4732-6638712995AD}"/>
              </a:ext>
            </a:extLst>
          </p:cNvPr>
          <p:cNvSpPr>
            <a:spLocks noChangeArrowheads="1"/>
          </p:cNvSpPr>
          <p:nvPr/>
        </p:nvSpPr>
        <p:spPr bwMode="auto">
          <a:xfrm>
            <a:off x="2396067" y="3458634"/>
            <a:ext cx="48684" cy="42333"/>
          </a:xfrm>
          <a:custGeom>
            <a:avLst/>
            <a:gdLst>
              <a:gd name="T0" fmla="*/ 21712105 w 73"/>
              <a:gd name="T1" fmla="*/ 37017635 h 71"/>
              <a:gd name="T2" fmla="*/ 21712105 w 73"/>
              <a:gd name="T3" fmla="*/ 37017635 h 71"/>
              <a:gd name="T4" fmla="*/ 43424210 w 73"/>
              <a:gd name="T5" fmla="*/ 18508586 h 71"/>
              <a:gd name="T6" fmla="*/ 21712105 w 73"/>
              <a:gd name="T7" fmla="*/ 0 h 71"/>
              <a:gd name="T8" fmla="*/ 0 w 73"/>
              <a:gd name="T9" fmla="*/ 18508586 h 71"/>
              <a:gd name="T10" fmla="*/ 21712105 w 73"/>
              <a:gd name="T11" fmla="*/ 37017635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3" h="71">
                <a:moveTo>
                  <a:pt x="36" y="70"/>
                </a:moveTo>
                <a:lnTo>
                  <a:pt x="36" y="70"/>
                </a:lnTo>
                <a:cubicBezTo>
                  <a:pt x="53" y="70"/>
                  <a:pt x="72" y="53"/>
                  <a:pt x="72" y="35"/>
                </a:cubicBezTo>
                <a:cubicBezTo>
                  <a:pt x="72" y="9"/>
                  <a:pt x="53" y="0"/>
                  <a:pt x="36" y="0"/>
                </a:cubicBezTo>
                <a:cubicBezTo>
                  <a:pt x="9" y="0"/>
                  <a:pt x="0" y="9"/>
                  <a:pt x="0" y="35"/>
                </a:cubicBezTo>
                <a:cubicBezTo>
                  <a:pt x="0" y="53"/>
                  <a:pt x="9" y="70"/>
                  <a:pt x="36" y="70"/>
                </a:cubicBezTo>
              </a:path>
            </a:pathLst>
          </a:custGeom>
          <a:solidFill>
            <a:srgbClr val="002957"/>
          </a:solidFill>
          <a:ln>
            <a:noFill/>
          </a:ln>
        </p:spPr>
        <p:txBody>
          <a:bodyPr wrap="none" lIns="121899" tIns="60949" rIns="121899" bIns="60949" anchor="ctr"/>
          <a:lstStyle/>
          <a:p>
            <a:endParaRPr lang="nb-NO" sz="2400"/>
          </a:p>
        </p:txBody>
      </p:sp>
      <p:sp>
        <p:nvSpPr>
          <p:cNvPr id="100398" name="Freeform 89">
            <a:extLst>
              <a:ext uri="{FF2B5EF4-FFF2-40B4-BE49-F238E27FC236}">
                <a16:creationId xmlns:a16="http://schemas.microsoft.com/office/drawing/2014/main" id="{DBD10DA3-4E85-2FC3-151B-A3CF6AE139F6}"/>
              </a:ext>
            </a:extLst>
          </p:cNvPr>
          <p:cNvSpPr>
            <a:spLocks noChangeArrowheads="1"/>
          </p:cNvSpPr>
          <p:nvPr/>
        </p:nvSpPr>
        <p:spPr bwMode="auto">
          <a:xfrm>
            <a:off x="2381251" y="3509434"/>
            <a:ext cx="76200" cy="148167"/>
          </a:xfrm>
          <a:custGeom>
            <a:avLst/>
            <a:gdLst>
              <a:gd name="T0" fmla="*/ 57769902 w 124"/>
              <a:gd name="T1" fmla="*/ 0 h 232"/>
              <a:gd name="T2" fmla="*/ 57769902 w 124"/>
              <a:gd name="T3" fmla="*/ 0 h 232"/>
              <a:gd name="T4" fmla="*/ 4859181 w 124"/>
              <a:gd name="T5" fmla="*/ 0 h 232"/>
              <a:gd name="T6" fmla="*/ 0 w 124"/>
              <a:gd name="T7" fmla="*/ 0 h 232"/>
              <a:gd name="T8" fmla="*/ 0 w 124"/>
              <a:gd name="T9" fmla="*/ 10257965 h 232"/>
              <a:gd name="T10" fmla="*/ 0 w 124"/>
              <a:gd name="T11" fmla="*/ 65537267 h 232"/>
              <a:gd name="T12" fmla="*/ 14037739 w 124"/>
              <a:gd name="T13" fmla="*/ 65537267 h 232"/>
              <a:gd name="T14" fmla="*/ 14037739 w 124"/>
              <a:gd name="T15" fmla="*/ 131644046 h 232"/>
              <a:gd name="T16" fmla="*/ 52910721 w 124"/>
              <a:gd name="T17" fmla="*/ 131644046 h 232"/>
              <a:gd name="T18" fmla="*/ 52910721 w 124"/>
              <a:gd name="T19" fmla="*/ 65537267 h 232"/>
              <a:gd name="T20" fmla="*/ 66408655 w 124"/>
              <a:gd name="T21" fmla="*/ 65537267 h 232"/>
              <a:gd name="T22" fmla="*/ 66408655 w 124"/>
              <a:gd name="T23" fmla="*/ 10257965 h 232"/>
              <a:gd name="T24" fmla="*/ 66408655 w 124"/>
              <a:gd name="T25" fmla="*/ 0 h 232"/>
              <a:gd name="T26" fmla="*/ 57769902 w 124"/>
              <a:gd name="T27" fmla="*/ 0 h 2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4" h="232">
                <a:moveTo>
                  <a:pt x="107" y="0"/>
                </a:moveTo>
                <a:lnTo>
                  <a:pt x="107" y="0"/>
                </a:lnTo>
                <a:cubicBezTo>
                  <a:pt x="9" y="0"/>
                  <a:pt x="9" y="0"/>
                  <a:pt x="9" y="0"/>
                </a:cubicBezTo>
                <a:cubicBezTo>
                  <a:pt x="9" y="0"/>
                  <a:pt x="9" y="0"/>
                  <a:pt x="0" y="0"/>
                </a:cubicBezTo>
                <a:cubicBezTo>
                  <a:pt x="0" y="9"/>
                  <a:pt x="0" y="9"/>
                  <a:pt x="0" y="18"/>
                </a:cubicBezTo>
                <a:cubicBezTo>
                  <a:pt x="0" y="115"/>
                  <a:pt x="0" y="115"/>
                  <a:pt x="0" y="115"/>
                </a:cubicBezTo>
                <a:cubicBezTo>
                  <a:pt x="26" y="115"/>
                  <a:pt x="26" y="115"/>
                  <a:pt x="26" y="115"/>
                </a:cubicBezTo>
                <a:cubicBezTo>
                  <a:pt x="26" y="231"/>
                  <a:pt x="26" y="231"/>
                  <a:pt x="26" y="231"/>
                </a:cubicBezTo>
                <a:cubicBezTo>
                  <a:pt x="98" y="231"/>
                  <a:pt x="98" y="231"/>
                  <a:pt x="98" y="231"/>
                </a:cubicBezTo>
                <a:cubicBezTo>
                  <a:pt x="98" y="115"/>
                  <a:pt x="98" y="115"/>
                  <a:pt x="98" y="115"/>
                </a:cubicBezTo>
                <a:cubicBezTo>
                  <a:pt x="123" y="115"/>
                  <a:pt x="123" y="115"/>
                  <a:pt x="123" y="115"/>
                </a:cubicBezTo>
                <a:cubicBezTo>
                  <a:pt x="123" y="18"/>
                  <a:pt x="123" y="18"/>
                  <a:pt x="123" y="18"/>
                </a:cubicBezTo>
                <a:cubicBezTo>
                  <a:pt x="123" y="9"/>
                  <a:pt x="123" y="9"/>
                  <a:pt x="123" y="0"/>
                </a:cubicBezTo>
                <a:cubicBezTo>
                  <a:pt x="115" y="0"/>
                  <a:pt x="115" y="0"/>
                  <a:pt x="107" y="0"/>
                </a:cubicBezTo>
              </a:path>
            </a:pathLst>
          </a:custGeom>
          <a:solidFill>
            <a:srgbClr val="002957"/>
          </a:solidFill>
          <a:ln>
            <a:noFill/>
          </a:ln>
        </p:spPr>
        <p:txBody>
          <a:bodyPr wrap="none" lIns="121899" tIns="60949" rIns="121899" bIns="60949" anchor="ctr"/>
          <a:lstStyle/>
          <a:p>
            <a:endParaRPr lang="nb-NO" sz="2400"/>
          </a:p>
        </p:txBody>
      </p:sp>
      <p:sp>
        <p:nvSpPr>
          <p:cNvPr id="100399" name="Freeform 90">
            <a:extLst>
              <a:ext uri="{FF2B5EF4-FFF2-40B4-BE49-F238E27FC236}">
                <a16:creationId xmlns:a16="http://schemas.microsoft.com/office/drawing/2014/main" id="{29E09473-28A7-447A-6214-E39F03B63077}"/>
              </a:ext>
            </a:extLst>
          </p:cNvPr>
          <p:cNvSpPr>
            <a:spLocks noChangeArrowheads="1"/>
          </p:cNvSpPr>
          <p:nvPr/>
        </p:nvSpPr>
        <p:spPr bwMode="auto">
          <a:xfrm>
            <a:off x="1634068" y="3399368"/>
            <a:ext cx="309033" cy="309033"/>
          </a:xfrm>
          <a:custGeom>
            <a:avLst/>
            <a:gdLst>
              <a:gd name="T0" fmla="*/ 136256265 w 480"/>
              <a:gd name="T1" fmla="*/ 4580019 h 479"/>
              <a:gd name="T2" fmla="*/ 136256265 w 480"/>
              <a:gd name="T3" fmla="*/ 4580019 h 479"/>
              <a:gd name="T4" fmla="*/ 0 w 480"/>
              <a:gd name="T5" fmla="*/ 141978653 h 479"/>
              <a:gd name="T6" fmla="*/ 136256265 w 480"/>
              <a:gd name="T7" fmla="*/ 273652264 h 479"/>
              <a:gd name="T8" fmla="*/ 273083118 w 480"/>
              <a:gd name="T9" fmla="*/ 136825891 h 479"/>
              <a:gd name="T10" fmla="*/ 136256265 w 480"/>
              <a:gd name="T11" fmla="*/ 4580019 h 479"/>
              <a:gd name="T12" fmla="*/ 136256265 w 480"/>
              <a:gd name="T13" fmla="*/ 248462160 h 479"/>
              <a:gd name="T14" fmla="*/ 136256265 w 480"/>
              <a:gd name="T15" fmla="*/ 248462160 h 479"/>
              <a:gd name="T16" fmla="*/ 30216092 w 480"/>
              <a:gd name="T17" fmla="*/ 141978653 h 479"/>
              <a:gd name="T18" fmla="*/ 136256265 w 480"/>
              <a:gd name="T19" fmla="*/ 30342383 h 479"/>
              <a:gd name="T20" fmla="*/ 242867025 w 480"/>
              <a:gd name="T21" fmla="*/ 136825891 h 479"/>
              <a:gd name="T22" fmla="*/ 136256265 w 480"/>
              <a:gd name="T23" fmla="*/ 248462160 h 479"/>
              <a:gd name="T24" fmla="*/ 100909701 w 480"/>
              <a:gd name="T25" fmla="*/ 162015511 h 479"/>
              <a:gd name="T26" fmla="*/ 100909701 w 480"/>
              <a:gd name="T27" fmla="*/ 162015511 h 479"/>
              <a:gd name="T28" fmla="*/ 91217902 w 480"/>
              <a:gd name="T29" fmla="*/ 156863232 h 479"/>
              <a:gd name="T30" fmla="*/ 86086949 w 480"/>
              <a:gd name="T31" fmla="*/ 136825891 h 479"/>
              <a:gd name="T32" fmla="*/ 100909701 w 480"/>
              <a:gd name="T33" fmla="*/ 116788549 h 479"/>
              <a:gd name="T34" fmla="*/ 111171607 w 480"/>
              <a:gd name="T35" fmla="*/ 116788549 h 479"/>
              <a:gd name="T36" fmla="*/ 116302560 w 480"/>
              <a:gd name="T37" fmla="*/ 126521331 h 479"/>
              <a:gd name="T38" fmla="*/ 136256265 w 480"/>
              <a:gd name="T39" fmla="*/ 116788549 h 479"/>
              <a:gd name="T40" fmla="*/ 100909701 w 480"/>
              <a:gd name="T41" fmla="*/ 96178947 h 479"/>
              <a:gd name="T42" fmla="*/ 70693609 w 480"/>
              <a:gd name="T43" fmla="*/ 111636270 h 479"/>
              <a:gd name="T44" fmla="*/ 61001809 w 480"/>
              <a:gd name="T45" fmla="*/ 136825891 h 479"/>
              <a:gd name="T46" fmla="*/ 70693609 w 480"/>
              <a:gd name="T47" fmla="*/ 167168274 h 479"/>
              <a:gd name="T48" fmla="*/ 100909701 w 480"/>
              <a:gd name="T49" fmla="*/ 177472834 h 479"/>
              <a:gd name="T50" fmla="*/ 121433513 w 480"/>
              <a:gd name="T51" fmla="*/ 172320554 h 479"/>
              <a:gd name="T52" fmla="*/ 136256265 w 480"/>
              <a:gd name="T53" fmla="*/ 156863232 h 479"/>
              <a:gd name="T54" fmla="*/ 121433513 w 480"/>
              <a:gd name="T55" fmla="*/ 151710952 h 479"/>
              <a:gd name="T56" fmla="*/ 100909701 w 480"/>
              <a:gd name="T57" fmla="*/ 162015511 h 479"/>
              <a:gd name="T58" fmla="*/ 176734263 w 480"/>
              <a:gd name="T59" fmla="*/ 162015511 h 479"/>
              <a:gd name="T60" fmla="*/ 176734263 w 480"/>
              <a:gd name="T61" fmla="*/ 162015511 h 479"/>
              <a:gd name="T62" fmla="*/ 166472358 w 480"/>
              <a:gd name="T63" fmla="*/ 156863232 h 479"/>
              <a:gd name="T64" fmla="*/ 161911511 w 480"/>
              <a:gd name="T65" fmla="*/ 136825891 h 479"/>
              <a:gd name="T66" fmla="*/ 176734263 w 480"/>
              <a:gd name="T67" fmla="*/ 116788549 h 479"/>
              <a:gd name="T68" fmla="*/ 186996169 w 480"/>
              <a:gd name="T69" fmla="*/ 116788549 h 479"/>
              <a:gd name="T70" fmla="*/ 192127603 w 480"/>
              <a:gd name="T71" fmla="*/ 126521331 h 479"/>
              <a:gd name="T72" fmla="*/ 212081308 w 480"/>
              <a:gd name="T73" fmla="*/ 116788549 h 479"/>
              <a:gd name="T74" fmla="*/ 176734263 w 480"/>
              <a:gd name="T75" fmla="*/ 96178947 h 479"/>
              <a:gd name="T76" fmla="*/ 146518652 w 480"/>
              <a:gd name="T77" fmla="*/ 111636270 h 479"/>
              <a:gd name="T78" fmla="*/ 136256265 w 480"/>
              <a:gd name="T79" fmla="*/ 136825891 h 479"/>
              <a:gd name="T80" fmla="*/ 146518652 w 480"/>
              <a:gd name="T81" fmla="*/ 167168274 h 479"/>
              <a:gd name="T82" fmla="*/ 176734263 w 480"/>
              <a:gd name="T83" fmla="*/ 177472834 h 479"/>
              <a:gd name="T84" fmla="*/ 197258556 w 480"/>
              <a:gd name="T85" fmla="*/ 172320554 h 479"/>
              <a:gd name="T86" fmla="*/ 212081308 w 480"/>
              <a:gd name="T87" fmla="*/ 156863232 h 479"/>
              <a:gd name="T88" fmla="*/ 192127603 w 480"/>
              <a:gd name="T89" fmla="*/ 151710952 h 479"/>
              <a:gd name="T90" fmla="*/ 176734263 w 480"/>
              <a:gd name="T91" fmla="*/ 162015511 h 47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80" h="479">
                <a:moveTo>
                  <a:pt x="239" y="8"/>
                </a:moveTo>
                <a:lnTo>
                  <a:pt x="239" y="8"/>
                </a:lnTo>
                <a:cubicBezTo>
                  <a:pt x="107" y="8"/>
                  <a:pt x="0" y="115"/>
                  <a:pt x="0" y="248"/>
                </a:cubicBezTo>
                <a:cubicBezTo>
                  <a:pt x="0" y="381"/>
                  <a:pt x="107" y="478"/>
                  <a:pt x="239" y="478"/>
                </a:cubicBezTo>
                <a:cubicBezTo>
                  <a:pt x="372" y="478"/>
                  <a:pt x="479" y="372"/>
                  <a:pt x="479" y="239"/>
                </a:cubicBezTo>
                <a:cubicBezTo>
                  <a:pt x="479" y="106"/>
                  <a:pt x="363" y="0"/>
                  <a:pt x="239" y="8"/>
                </a:cubicBezTo>
                <a:close/>
                <a:moveTo>
                  <a:pt x="239" y="434"/>
                </a:moveTo>
                <a:lnTo>
                  <a:pt x="239" y="434"/>
                </a:lnTo>
                <a:cubicBezTo>
                  <a:pt x="133" y="434"/>
                  <a:pt x="53" y="346"/>
                  <a:pt x="53" y="248"/>
                </a:cubicBezTo>
                <a:cubicBezTo>
                  <a:pt x="53" y="142"/>
                  <a:pt x="133" y="53"/>
                  <a:pt x="239" y="53"/>
                </a:cubicBezTo>
                <a:cubicBezTo>
                  <a:pt x="337" y="53"/>
                  <a:pt x="426" y="133"/>
                  <a:pt x="426" y="239"/>
                </a:cubicBezTo>
                <a:cubicBezTo>
                  <a:pt x="426" y="346"/>
                  <a:pt x="346" y="425"/>
                  <a:pt x="239" y="434"/>
                </a:cubicBezTo>
                <a:close/>
                <a:moveTo>
                  <a:pt x="177" y="283"/>
                </a:moveTo>
                <a:lnTo>
                  <a:pt x="177" y="283"/>
                </a:lnTo>
                <a:cubicBezTo>
                  <a:pt x="169" y="283"/>
                  <a:pt x="160" y="283"/>
                  <a:pt x="160" y="274"/>
                </a:cubicBezTo>
                <a:cubicBezTo>
                  <a:pt x="151" y="265"/>
                  <a:pt x="151" y="257"/>
                  <a:pt x="151" y="239"/>
                </a:cubicBezTo>
                <a:cubicBezTo>
                  <a:pt x="151" y="212"/>
                  <a:pt x="160" y="204"/>
                  <a:pt x="177" y="204"/>
                </a:cubicBezTo>
                <a:cubicBezTo>
                  <a:pt x="186" y="204"/>
                  <a:pt x="186" y="204"/>
                  <a:pt x="195" y="204"/>
                </a:cubicBezTo>
                <a:cubicBezTo>
                  <a:pt x="195" y="212"/>
                  <a:pt x="204" y="212"/>
                  <a:pt x="204" y="221"/>
                </a:cubicBezTo>
                <a:cubicBezTo>
                  <a:pt x="239" y="204"/>
                  <a:pt x="239" y="204"/>
                  <a:pt x="239" y="204"/>
                </a:cubicBezTo>
                <a:cubicBezTo>
                  <a:pt x="222" y="186"/>
                  <a:pt x="204" y="168"/>
                  <a:pt x="177" y="168"/>
                </a:cubicBezTo>
                <a:cubicBezTo>
                  <a:pt x="160" y="168"/>
                  <a:pt x="142" y="177"/>
                  <a:pt x="124" y="195"/>
                </a:cubicBezTo>
                <a:cubicBezTo>
                  <a:pt x="116" y="204"/>
                  <a:pt x="107" y="221"/>
                  <a:pt x="107" y="239"/>
                </a:cubicBezTo>
                <a:cubicBezTo>
                  <a:pt x="107" y="265"/>
                  <a:pt x="116" y="283"/>
                  <a:pt x="124" y="292"/>
                </a:cubicBezTo>
                <a:cubicBezTo>
                  <a:pt x="142" y="310"/>
                  <a:pt x="160" y="310"/>
                  <a:pt x="177" y="310"/>
                </a:cubicBezTo>
                <a:cubicBezTo>
                  <a:pt x="186" y="310"/>
                  <a:pt x="204" y="310"/>
                  <a:pt x="213" y="301"/>
                </a:cubicBezTo>
                <a:cubicBezTo>
                  <a:pt x="222" y="301"/>
                  <a:pt x="230" y="292"/>
                  <a:pt x="239" y="274"/>
                </a:cubicBezTo>
                <a:cubicBezTo>
                  <a:pt x="213" y="265"/>
                  <a:pt x="213" y="265"/>
                  <a:pt x="213" y="265"/>
                </a:cubicBezTo>
                <a:cubicBezTo>
                  <a:pt x="204" y="274"/>
                  <a:pt x="195" y="283"/>
                  <a:pt x="177" y="283"/>
                </a:cubicBezTo>
                <a:close/>
                <a:moveTo>
                  <a:pt x="310" y="283"/>
                </a:moveTo>
                <a:lnTo>
                  <a:pt x="310" y="283"/>
                </a:lnTo>
                <a:cubicBezTo>
                  <a:pt x="301" y="283"/>
                  <a:pt x="292" y="283"/>
                  <a:pt x="292" y="274"/>
                </a:cubicBezTo>
                <a:cubicBezTo>
                  <a:pt x="284" y="265"/>
                  <a:pt x="284" y="257"/>
                  <a:pt x="284" y="239"/>
                </a:cubicBezTo>
                <a:cubicBezTo>
                  <a:pt x="284" y="212"/>
                  <a:pt x="292" y="204"/>
                  <a:pt x="310" y="204"/>
                </a:cubicBezTo>
                <a:cubicBezTo>
                  <a:pt x="319" y="204"/>
                  <a:pt x="319" y="204"/>
                  <a:pt x="328" y="204"/>
                </a:cubicBezTo>
                <a:cubicBezTo>
                  <a:pt x="328" y="212"/>
                  <a:pt x="337" y="212"/>
                  <a:pt x="337" y="221"/>
                </a:cubicBezTo>
                <a:cubicBezTo>
                  <a:pt x="372" y="204"/>
                  <a:pt x="372" y="204"/>
                  <a:pt x="372" y="204"/>
                </a:cubicBezTo>
                <a:cubicBezTo>
                  <a:pt x="355" y="186"/>
                  <a:pt x="337" y="168"/>
                  <a:pt x="310" y="168"/>
                </a:cubicBezTo>
                <a:cubicBezTo>
                  <a:pt x="292" y="168"/>
                  <a:pt x="275" y="177"/>
                  <a:pt x="257" y="195"/>
                </a:cubicBezTo>
                <a:cubicBezTo>
                  <a:pt x="248" y="204"/>
                  <a:pt x="239" y="221"/>
                  <a:pt x="239" y="239"/>
                </a:cubicBezTo>
                <a:cubicBezTo>
                  <a:pt x="239" y="265"/>
                  <a:pt x="248" y="283"/>
                  <a:pt x="257" y="292"/>
                </a:cubicBezTo>
                <a:cubicBezTo>
                  <a:pt x="275" y="310"/>
                  <a:pt x="292" y="310"/>
                  <a:pt x="310" y="310"/>
                </a:cubicBezTo>
                <a:cubicBezTo>
                  <a:pt x="319" y="310"/>
                  <a:pt x="337" y="310"/>
                  <a:pt x="346" y="301"/>
                </a:cubicBezTo>
                <a:cubicBezTo>
                  <a:pt x="355" y="301"/>
                  <a:pt x="363" y="292"/>
                  <a:pt x="372" y="274"/>
                </a:cubicBezTo>
                <a:cubicBezTo>
                  <a:pt x="337" y="265"/>
                  <a:pt x="337" y="265"/>
                  <a:pt x="337" y="265"/>
                </a:cubicBezTo>
                <a:cubicBezTo>
                  <a:pt x="337" y="274"/>
                  <a:pt x="328" y="283"/>
                  <a:pt x="310" y="283"/>
                </a:cubicBezTo>
                <a:close/>
              </a:path>
            </a:pathLst>
          </a:custGeom>
          <a:solidFill>
            <a:srgbClr val="002957"/>
          </a:solidFill>
          <a:ln>
            <a:noFill/>
          </a:ln>
        </p:spPr>
        <p:txBody>
          <a:bodyPr wrap="none" lIns="121899" tIns="60949" rIns="121899" bIns="60949" anchor="ctr"/>
          <a:lstStyle/>
          <a:p>
            <a:endParaRPr lang="nb-NO" sz="2400"/>
          </a:p>
        </p:txBody>
      </p:sp>
      <p:sp>
        <p:nvSpPr>
          <p:cNvPr id="100400" name="Freeform 91">
            <a:extLst>
              <a:ext uri="{FF2B5EF4-FFF2-40B4-BE49-F238E27FC236}">
                <a16:creationId xmlns:a16="http://schemas.microsoft.com/office/drawing/2014/main" id="{D5340AF0-1041-09FB-1917-85224119EE25}"/>
              </a:ext>
            </a:extLst>
          </p:cNvPr>
          <p:cNvSpPr>
            <a:spLocks noChangeArrowheads="1"/>
          </p:cNvSpPr>
          <p:nvPr/>
        </p:nvSpPr>
        <p:spPr bwMode="auto">
          <a:xfrm>
            <a:off x="465667" y="880533"/>
            <a:ext cx="114300" cy="287867"/>
          </a:xfrm>
          <a:custGeom>
            <a:avLst/>
            <a:gdLst>
              <a:gd name="T0" fmla="*/ 83821346 w 178"/>
              <a:gd name="T1" fmla="*/ 0 h 454"/>
              <a:gd name="T2" fmla="*/ 83821346 w 178"/>
              <a:gd name="T3" fmla="*/ 0 h 454"/>
              <a:gd name="T4" fmla="*/ 9991967 w 178"/>
              <a:gd name="T5" fmla="*/ 0 h 454"/>
              <a:gd name="T6" fmla="*/ 0 w 178"/>
              <a:gd name="T7" fmla="*/ 15718172 h 454"/>
              <a:gd name="T8" fmla="*/ 0 w 178"/>
              <a:gd name="T9" fmla="*/ 254296871 h 454"/>
              <a:gd name="T10" fmla="*/ 49404886 w 178"/>
              <a:gd name="T11" fmla="*/ 199283507 h 454"/>
              <a:gd name="T12" fmla="*/ 98254346 w 178"/>
              <a:gd name="T13" fmla="*/ 254296871 h 454"/>
              <a:gd name="T14" fmla="*/ 98254346 w 178"/>
              <a:gd name="T15" fmla="*/ 15718172 h 454"/>
              <a:gd name="T16" fmla="*/ 83821346 w 178"/>
              <a:gd name="T17" fmla="*/ 0 h 4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8" h="454">
                <a:moveTo>
                  <a:pt x="151" y="0"/>
                </a:moveTo>
                <a:lnTo>
                  <a:pt x="151" y="0"/>
                </a:lnTo>
                <a:cubicBezTo>
                  <a:pt x="18" y="0"/>
                  <a:pt x="18" y="0"/>
                  <a:pt x="18" y="0"/>
                </a:cubicBezTo>
                <a:cubicBezTo>
                  <a:pt x="8" y="0"/>
                  <a:pt x="0" y="10"/>
                  <a:pt x="0" y="28"/>
                </a:cubicBezTo>
                <a:cubicBezTo>
                  <a:pt x="0" y="453"/>
                  <a:pt x="0" y="453"/>
                  <a:pt x="0" y="453"/>
                </a:cubicBezTo>
                <a:cubicBezTo>
                  <a:pt x="89" y="355"/>
                  <a:pt x="89" y="355"/>
                  <a:pt x="89" y="355"/>
                </a:cubicBezTo>
                <a:cubicBezTo>
                  <a:pt x="177" y="453"/>
                  <a:pt x="177" y="453"/>
                  <a:pt x="177" y="453"/>
                </a:cubicBezTo>
                <a:cubicBezTo>
                  <a:pt x="177" y="28"/>
                  <a:pt x="177" y="28"/>
                  <a:pt x="177" y="28"/>
                </a:cubicBezTo>
                <a:cubicBezTo>
                  <a:pt x="177" y="10"/>
                  <a:pt x="168" y="0"/>
                  <a:pt x="151" y="0"/>
                </a:cubicBezTo>
              </a:path>
            </a:pathLst>
          </a:custGeom>
          <a:solidFill>
            <a:srgbClr val="002957"/>
          </a:solidFill>
          <a:ln>
            <a:noFill/>
          </a:ln>
        </p:spPr>
        <p:txBody>
          <a:bodyPr wrap="none" lIns="121899" tIns="60949" rIns="121899" bIns="60949" anchor="ctr"/>
          <a:lstStyle/>
          <a:p>
            <a:endParaRPr lang="nb-NO" sz="2400"/>
          </a:p>
        </p:txBody>
      </p:sp>
      <p:sp>
        <p:nvSpPr>
          <p:cNvPr id="100401" name="Freeform 92">
            <a:extLst>
              <a:ext uri="{FF2B5EF4-FFF2-40B4-BE49-F238E27FC236}">
                <a16:creationId xmlns:a16="http://schemas.microsoft.com/office/drawing/2014/main" id="{A25BD16B-3BD5-7EB5-A94C-5EF940154587}"/>
              </a:ext>
            </a:extLst>
          </p:cNvPr>
          <p:cNvSpPr>
            <a:spLocks noChangeArrowheads="1"/>
          </p:cNvSpPr>
          <p:nvPr/>
        </p:nvSpPr>
        <p:spPr bwMode="auto">
          <a:xfrm>
            <a:off x="1646768" y="880533"/>
            <a:ext cx="283633" cy="287867"/>
          </a:xfrm>
          <a:custGeom>
            <a:avLst/>
            <a:gdLst>
              <a:gd name="T0" fmla="*/ 95114449 w 444"/>
              <a:gd name="T1" fmla="*/ 159426901 h 454"/>
              <a:gd name="T2" fmla="*/ 95114449 w 444"/>
              <a:gd name="T3" fmla="*/ 159426901 h 454"/>
              <a:gd name="T4" fmla="*/ 39631061 w 444"/>
              <a:gd name="T5" fmla="*/ 134727053 h 454"/>
              <a:gd name="T6" fmla="*/ 39631061 w 444"/>
              <a:gd name="T7" fmla="*/ 154374649 h 454"/>
              <a:gd name="T8" fmla="*/ 95114449 w 444"/>
              <a:gd name="T9" fmla="*/ 174583659 h 454"/>
              <a:gd name="T10" fmla="*/ 95114449 w 444"/>
              <a:gd name="T11" fmla="*/ 159426901 h 454"/>
              <a:gd name="T12" fmla="*/ 95114449 w 444"/>
              <a:gd name="T13" fmla="*/ 99922222 h 454"/>
              <a:gd name="T14" fmla="*/ 95114449 w 444"/>
              <a:gd name="T15" fmla="*/ 99922222 h 454"/>
              <a:gd name="T16" fmla="*/ 39631061 w 444"/>
              <a:gd name="T17" fmla="*/ 80274626 h 454"/>
              <a:gd name="T18" fmla="*/ 39631061 w 444"/>
              <a:gd name="T19" fmla="*/ 94869969 h 454"/>
              <a:gd name="T20" fmla="*/ 95114449 w 444"/>
              <a:gd name="T21" fmla="*/ 119570295 h 454"/>
              <a:gd name="T22" fmla="*/ 95114449 w 444"/>
              <a:gd name="T23" fmla="*/ 99922222 h 454"/>
              <a:gd name="T24" fmla="*/ 245712287 w 444"/>
              <a:gd name="T25" fmla="*/ 5613667 h 454"/>
              <a:gd name="T26" fmla="*/ 245712287 w 444"/>
              <a:gd name="T27" fmla="*/ 5613667 h 454"/>
              <a:gd name="T28" fmla="*/ 230992371 w 444"/>
              <a:gd name="T29" fmla="*/ 0 h 454"/>
              <a:gd name="T30" fmla="*/ 125120968 w 444"/>
              <a:gd name="T31" fmla="*/ 45470273 h 454"/>
              <a:gd name="T32" fmla="*/ 19815290 w 444"/>
              <a:gd name="T33" fmla="*/ 0 h 454"/>
              <a:gd name="T34" fmla="*/ 5095374 w 444"/>
              <a:gd name="T35" fmla="*/ 5613667 h 454"/>
              <a:gd name="T36" fmla="*/ 0 w 444"/>
              <a:gd name="T37" fmla="*/ 15718172 h 454"/>
              <a:gd name="T38" fmla="*/ 0 w 444"/>
              <a:gd name="T39" fmla="*/ 194792669 h 454"/>
              <a:gd name="T40" fmla="*/ 5095374 w 444"/>
              <a:gd name="T41" fmla="*/ 204335760 h 454"/>
              <a:gd name="T42" fmla="*/ 120025594 w 444"/>
              <a:gd name="T43" fmla="*/ 249244618 h 454"/>
              <a:gd name="T44" fmla="*/ 120025594 w 444"/>
              <a:gd name="T45" fmla="*/ 249244618 h 454"/>
              <a:gd name="T46" fmla="*/ 125120968 w 444"/>
              <a:gd name="T47" fmla="*/ 254296871 h 454"/>
              <a:gd name="T48" fmla="*/ 125120968 w 444"/>
              <a:gd name="T49" fmla="*/ 249244618 h 454"/>
              <a:gd name="T50" fmla="*/ 130216342 w 444"/>
              <a:gd name="T51" fmla="*/ 249244618 h 454"/>
              <a:gd name="T52" fmla="*/ 240616913 w 444"/>
              <a:gd name="T53" fmla="*/ 204335760 h 454"/>
              <a:gd name="T54" fmla="*/ 250807661 w 444"/>
              <a:gd name="T55" fmla="*/ 194792669 h 454"/>
              <a:gd name="T56" fmla="*/ 250807661 w 444"/>
              <a:gd name="T57" fmla="*/ 15718172 h 454"/>
              <a:gd name="T58" fmla="*/ 245712287 w 444"/>
              <a:gd name="T59" fmla="*/ 5613667 h 454"/>
              <a:gd name="T60" fmla="*/ 110400572 w 444"/>
              <a:gd name="T61" fmla="*/ 224544770 h 454"/>
              <a:gd name="T62" fmla="*/ 110400572 w 444"/>
              <a:gd name="T63" fmla="*/ 224544770 h 454"/>
              <a:gd name="T64" fmla="*/ 19815290 w 444"/>
              <a:gd name="T65" fmla="*/ 189740416 h 454"/>
              <a:gd name="T66" fmla="*/ 19815290 w 444"/>
              <a:gd name="T67" fmla="*/ 30313515 h 454"/>
              <a:gd name="T68" fmla="*/ 110400572 w 444"/>
              <a:gd name="T69" fmla="*/ 65117869 h 454"/>
              <a:gd name="T70" fmla="*/ 110400572 w 444"/>
              <a:gd name="T71" fmla="*/ 224544770 h 454"/>
              <a:gd name="T72" fmla="*/ 230992371 w 444"/>
              <a:gd name="T73" fmla="*/ 189740416 h 454"/>
              <a:gd name="T74" fmla="*/ 230992371 w 444"/>
              <a:gd name="T75" fmla="*/ 189740416 h 454"/>
              <a:gd name="T76" fmla="*/ 140407090 w 444"/>
              <a:gd name="T77" fmla="*/ 224544770 h 454"/>
              <a:gd name="T78" fmla="*/ 140407090 w 444"/>
              <a:gd name="T79" fmla="*/ 65117869 h 454"/>
              <a:gd name="T80" fmla="*/ 230992371 w 444"/>
              <a:gd name="T81" fmla="*/ 30313515 h 454"/>
              <a:gd name="T82" fmla="*/ 230992371 w 444"/>
              <a:gd name="T83" fmla="*/ 189740416 h 454"/>
              <a:gd name="T84" fmla="*/ 210610395 w 444"/>
              <a:gd name="T85" fmla="*/ 134727053 h 454"/>
              <a:gd name="T86" fmla="*/ 210610395 w 444"/>
              <a:gd name="T87" fmla="*/ 134727053 h 454"/>
              <a:gd name="T88" fmla="*/ 155127006 w 444"/>
              <a:gd name="T89" fmla="*/ 159426901 h 454"/>
              <a:gd name="T90" fmla="*/ 155127006 w 444"/>
              <a:gd name="T91" fmla="*/ 174583659 h 454"/>
              <a:gd name="T92" fmla="*/ 210610395 w 444"/>
              <a:gd name="T93" fmla="*/ 154374649 h 454"/>
              <a:gd name="T94" fmla="*/ 210610395 w 444"/>
              <a:gd name="T95" fmla="*/ 134727053 h 454"/>
              <a:gd name="T96" fmla="*/ 210610395 w 444"/>
              <a:gd name="T97" fmla="*/ 80274626 h 454"/>
              <a:gd name="T98" fmla="*/ 210610395 w 444"/>
              <a:gd name="T99" fmla="*/ 80274626 h 454"/>
              <a:gd name="T100" fmla="*/ 155127006 w 444"/>
              <a:gd name="T101" fmla="*/ 99922222 h 454"/>
              <a:gd name="T102" fmla="*/ 155127006 w 444"/>
              <a:gd name="T103" fmla="*/ 119570295 h 454"/>
              <a:gd name="T104" fmla="*/ 210610395 w 444"/>
              <a:gd name="T105" fmla="*/ 94869969 h 454"/>
              <a:gd name="T106" fmla="*/ 210610395 w 444"/>
              <a:gd name="T107" fmla="*/ 80274626 h 4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4" h="454">
                <a:moveTo>
                  <a:pt x="168" y="284"/>
                </a:moveTo>
                <a:lnTo>
                  <a:pt x="168" y="284"/>
                </a:lnTo>
                <a:cubicBezTo>
                  <a:pt x="70" y="240"/>
                  <a:pt x="70" y="240"/>
                  <a:pt x="70" y="240"/>
                </a:cubicBezTo>
                <a:cubicBezTo>
                  <a:pt x="70" y="275"/>
                  <a:pt x="70" y="275"/>
                  <a:pt x="70" y="275"/>
                </a:cubicBezTo>
                <a:cubicBezTo>
                  <a:pt x="168" y="311"/>
                  <a:pt x="168" y="311"/>
                  <a:pt x="168" y="311"/>
                </a:cubicBezTo>
                <a:lnTo>
                  <a:pt x="168" y="284"/>
                </a:lnTo>
                <a:close/>
                <a:moveTo>
                  <a:pt x="168" y="178"/>
                </a:moveTo>
                <a:lnTo>
                  <a:pt x="168" y="178"/>
                </a:lnTo>
                <a:cubicBezTo>
                  <a:pt x="70" y="143"/>
                  <a:pt x="70" y="143"/>
                  <a:pt x="70" y="143"/>
                </a:cubicBezTo>
                <a:cubicBezTo>
                  <a:pt x="70" y="169"/>
                  <a:pt x="70" y="169"/>
                  <a:pt x="70" y="169"/>
                </a:cubicBezTo>
                <a:cubicBezTo>
                  <a:pt x="168" y="213"/>
                  <a:pt x="168" y="213"/>
                  <a:pt x="168" y="213"/>
                </a:cubicBezTo>
                <a:lnTo>
                  <a:pt x="168" y="178"/>
                </a:lnTo>
                <a:close/>
                <a:moveTo>
                  <a:pt x="434" y="10"/>
                </a:moveTo>
                <a:lnTo>
                  <a:pt x="434" y="10"/>
                </a:lnTo>
                <a:cubicBezTo>
                  <a:pt x="425" y="0"/>
                  <a:pt x="417" y="0"/>
                  <a:pt x="408" y="0"/>
                </a:cubicBezTo>
                <a:cubicBezTo>
                  <a:pt x="221" y="81"/>
                  <a:pt x="221" y="81"/>
                  <a:pt x="221" y="81"/>
                </a:cubicBezTo>
                <a:cubicBezTo>
                  <a:pt x="35" y="0"/>
                  <a:pt x="35" y="0"/>
                  <a:pt x="35" y="0"/>
                </a:cubicBezTo>
                <a:cubicBezTo>
                  <a:pt x="26" y="0"/>
                  <a:pt x="17" y="0"/>
                  <a:pt x="9" y="10"/>
                </a:cubicBezTo>
                <a:cubicBezTo>
                  <a:pt x="0" y="10"/>
                  <a:pt x="0" y="19"/>
                  <a:pt x="0" y="28"/>
                </a:cubicBezTo>
                <a:cubicBezTo>
                  <a:pt x="0" y="347"/>
                  <a:pt x="0" y="347"/>
                  <a:pt x="0" y="347"/>
                </a:cubicBezTo>
                <a:cubicBezTo>
                  <a:pt x="0" y="355"/>
                  <a:pt x="0" y="364"/>
                  <a:pt x="9" y="364"/>
                </a:cubicBezTo>
                <a:cubicBezTo>
                  <a:pt x="212" y="444"/>
                  <a:pt x="212" y="444"/>
                  <a:pt x="212" y="444"/>
                </a:cubicBezTo>
                <a:cubicBezTo>
                  <a:pt x="221" y="453"/>
                  <a:pt x="221" y="453"/>
                  <a:pt x="221" y="453"/>
                </a:cubicBezTo>
                <a:cubicBezTo>
                  <a:pt x="221" y="453"/>
                  <a:pt x="221" y="453"/>
                  <a:pt x="221" y="444"/>
                </a:cubicBezTo>
                <a:cubicBezTo>
                  <a:pt x="230" y="444"/>
                  <a:pt x="230" y="444"/>
                  <a:pt x="230" y="444"/>
                </a:cubicBezTo>
                <a:cubicBezTo>
                  <a:pt x="425" y="364"/>
                  <a:pt x="425" y="364"/>
                  <a:pt x="425" y="364"/>
                </a:cubicBezTo>
                <a:cubicBezTo>
                  <a:pt x="434" y="364"/>
                  <a:pt x="443" y="355"/>
                  <a:pt x="443" y="347"/>
                </a:cubicBezTo>
                <a:cubicBezTo>
                  <a:pt x="443" y="28"/>
                  <a:pt x="443" y="28"/>
                  <a:pt x="443" y="28"/>
                </a:cubicBezTo>
                <a:cubicBezTo>
                  <a:pt x="443" y="19"/>
                  <a:pt x="443" y="10"/>
                  <a:pt x="434" y="10"/>
                </a:cubicBezTo>
                <a:close/>
                <a:moveTo>
                  <a:pt x="195" y="400"/>
                </a:moveTo>
                <a:lnTo>
                  <a:pt x="195" y="400"/>
                </a:lnTo>
                <a:cubicBezTo>
                  <a:pt x="35" y="338"/>
                  <a:pt x="35" y="338"/>
                  <a:pt x="35" y="338"/>
                </a:cubicBezTo>
                <a:cubicBezTo>
                  <a:pt x="35" y="54"/>
                  <a:pt x="35" y="54"/>
                  <a:pt x="35" y="54"/>
                </a:cubicBezTo>
                <a:cubicBezTo>
                  <a:pt x="195" y="116"/>
                  <a:pt x="195" y="116"/>
                  <a:pt x="195" y="116"/>
                </a:cubicBezTo>
                <a:lnTo>
                  <a:pt x="195" y="400"/>
                </a:lnTo>
                <a:close/>
                <a:moveTo>
                  <a:pt x="408" y="338"/>
                </a:moveTo>
                <a:lnTo>
                  <a:pt x="408" y="338"/>
                </a:lnTo>
                <a:cubicBezTo>
                  <a:pt x="248" y="400"/>
                  <a:pt x="248" y="400"/>
                  <a:pt x="248" y="400"/>
                </a:cubicBezTo>
                <a:cubicBezTo>
                  <a:pt x="248" y="116"/>
                  <a:pt x="248" y="116"/>
                  <a:pt x="248" y="116"/>
                </a:cubicBezTo>
                <a:cubicBezTo>
                  <a:pt x="408" y="54"/>
                  <a:pt x="408" y="54"/>
                  <a:pt x="408" y="54"/>
                </a:cubicBezTo>
                <a:lnTo>
                  <a:pt x="408" y="338"/>
                </a:lnTo>
                <a:close/>
                <a:moveTo>
                  <a:pt x="372" y="240"/>
                </a:moveTo>
                <a:lnTo>
                  <a:pt x="372" y="240"/>
                </a:lnTo>
                <a:cubicBezTo>
                  <a:pt x="274" y="284"/>
                  <a:pt x="274" y="284"/>
                  <a:pt x="274" y="284"/>
                </a:cubicBezTo>
                <a:cubicBezTo>
                  <a:pt x="274" y="311"/>
                  <a:pt x="274" y="311"/>
                  <a:pt x="274" y="311"/>
                </a:cubicBezTo>
                <a:cubicBezTo>
                  <a:pt x="372" y="275"/>
                  <a:pt x="372" y="275"/>
                  <a:pt x="372" y="275"/>
                </a:cubicBezTo>
                <a:lnTo>
                  <a:pt x="372" y="240"/>
                </a:lnTo>
                <a:close/>
                <a:moveTo>
                  <a:pt x="372" y="143"/>
                </a:moveTo>
                <a:lnTo>
                  <a:pt x="372" y="143"/>
                </a:lnTo>
                <a:cubicBezTo>
                  <a:pt x="274" y="178"/>
                  <a:pt x="274" y="178"/>
                  <a:pt x="274" y="178"/>
                </a:cubicBezTo>
                <a:cubicBezTo>
                  <a:pt x="274" y="213"/>
                  <a:pt x="274" y="213"/>
                  <a:pt x="274" y="213"/>
                </a:cubicBezTo>
                <a:cubicBezTo>
                  <a:pt x="372" y="169"/>
                  <a:pt x="372" y="169"/>
                  <a:pt x="372" y="169"/>
                </a:cubicBezTo>
                <a:lnTo>
                  <a:pt x="372" y="143"/>
                </a:lnTo>
                <a:close/>
              </a:path>
            </a:pathLst>
          </a:custGeom>
          <a:solidFill>
            <a:srgbClr val="002957"/>
          </a:solidFill>
          <a:ln>
            <a:noFill/>
          </a:ln>
        </p:spPr>
        <p:txBody>
          <a:bodyPr wrap="none" lIns="121899" tIns="60949" rIns="121899" bIns="60949" anchor="ctr"/>
          <a:lstStyle/>
          <a:p>
            <a:endParaRPr lang="nb-NO" sz="2400"/>
          </a:p>
        </p:txBody>
      </p:sp>
      <p:sp>
        <p:nvSpPr>
          <p:cNvPr id="100402" name="Freeform 93">
            <a:extLst>
              <a:ext uri="{FF2B5EF4-FFF2-40B4-BE49-F238E27FC236}">
                <a16:creationId xmlns:a16="http://schemas.microsoft.com/office/drawing/2014/main" id="{E9B0C980-43AE-480C-607D-EC321CF4557B}"/>
              </a:ext>
            </a:extLst>
          </p:cNvPr>
          <p:cNvSpPr>
            <a:spLocks noChangeArrowheads="1"/>
          </p:cNvSpPr>
          <p:nvPr/>
        </p:nvSpPr>
        <p:spPr bwMode="auto">
          <a:xfrm>
            <a:off x="1071034" y="865718"/>
            <a:ext cx="167217" cy="315383"/>
          </a:xfrm>
          <a:custGeom>
            <a:avLst/>
            <a:gdLst>
              <a:gd name="T0" fmla="*/ 134652163 w 266"/>
              <a:gd name="T1" fmla="*/ 0 h 496"/>
              <a:gd name="T2" fmla="*/ 134652163 w 266"/>
              <a:gd name="T3" fmla="*/ 0 h 496"/>
              <a:gd name="T4" fmla="*/ 76866201 w 266"/>
              <a:gd name="T5" fmla="*/ 0 h 496"/>
              <a:gd name="T6" fmla="*/ 67053224 w 266"/>
              <a:gd name="T7" fmla="*/ 13951532 h 496"/>
              <a:gd name="T8" fmla="*/ 91040187 w 266"/>
              <a:gd name="T9" fmla="*/ 13951532 h 496"/>
              <a:gd name="T10" fmla="*/ 105758947 w 266"/>
              <a:gd name="T11" fmla="*/ 29576618 h 496"/>
              <a:gd name="T12" fmla="*/ 105758947 w 266"/>
              <a:gd name="T13" fmla="*/ 202573037 h 496"/>
              <a:gd name="T14" fmla="*/ 144464669 w 266"/>
              <a:gd name="T15" fmla="*/ 251681609 h 496"/>
              <a:gd name="T16" fmla="*/ 144464669 w 266"/>
              <a:gd name="T17" fmla="*/ 13951532 h 496"/>
              <a:gd name="T18" fmla="*/ 134652163 w 266"/>
              <a:gd name="T19" fmla="*/ 0 h 496"/>
              <a:gd name="T20" fmla="*/ 67053224 w 266"/>
              <a:gd name="T21" fmla="*/ 44086001 h 496"/>
              <a:gd name="T22" fmla="*/ 67053224 w 266"/>
              <a:gd name="T23" fmla="*/ 44086001 h 496"/>
              <a:gd name="T24" fmla="*/ 8722489 w 266"/>
              <a:gd name="T25" fmla="*/ 44086001 h 496"/>
              <a:gd name="T26" fmla="*/ 0 w 266"/>
              <a:gd name="T27" fmla="*/ 59153713 h 496"/>
              <a:gd name="T28" fmla="*/ 0 w 266"/>
              <a:gd name="T29" fmla="*/ 276236133 h 496"/>
              <a:gd name="T30" fmla="*/ 38160479 w 266"/>
              <a:gd name="T31" fmla="*/ 227127085 h 496"/>
              <a:gd name="T32" fmla="*/ 76866201 w 266"/>
              <a:gd name="T33" fmla="*/ 276236133 h 496"/>
              <a:gd name="T34" fmla="*/ 76866201 w 266"/>
              <a:gd name="T35" fmla="*/ 59153713 h 496"/>
              <a:gd name="T36" fmla="*/ 67053224 w 266"/>
              <a:gd name="T37" fmla="*/ 44086001 h 4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6" h="496">
                <a:moveTo>
                  <a:pt x="247" y="0"/>
                </a:moveTo>
                <a:lnTo>
                  <a:pt x="247" y="0"/>
                </a:lnTo>
                <a:cubicBezTo>
                  <a:pt x="141" y="0"/>
                  <a:pt x="141" y="0"/>
                  <a:pt x="141" y="0"/>
                </a:cubicBezTo>
                <a:cubicBezTo>
                  <a:pt x="123" y="0"/>
                  <a:pt x="123" y="17"/>
                  <a:pt x="123" y="25"/>
                </a:cubicBezTo>
                <a:cubicBezTo>
                  <a:pt x="167" y="25"/>
                  <a:pt x="167" y="25"/>
                  <a:pt x="167" y="25"/>
                </a:cubicBezTo>
                <a:cubicBezTo>
                  <a:pt x="185" y="25"/>
                  <a:pt x="194" y="35"/>
                  <a:pt x="194" y="53"/>
                </a:cubicBezTo>
                <a:cubicBezTo>
                  <a:pt x="194" y="363"/>
                  <a:pt x="194" y="363"/>
                  <a:pt x="194" y="363"/>
                </a:cubicBezTo>
                <a:cubicBezTo>
                  <a:pt x="265" y="451"/>
                  <a:pt x="265" y="451"/>
                  <a:pt x="265" y="451"/>
                </a:cubicBezTo>
                <a:cubicBezTo>
                  <a:pt x="265" y="25"/>
                  <a:pt x="265" y="25"/>
                  <a:pt x="265" y="25"/>
                </a:cubicBezTo>
                <a:cubicBezTo>
                  <a:pt x="265" y="17"/>
                  <a:pt x="256" y="0"/>
                  <a:pt x="247" y="0"/>
                </a:cubicBezTo>
                <a:close/>
                <a:moveTo>
                  <a:pt x="123" y="79"/>
                </a:moveTo>
                <a:lnTo>
                  <a:pt x="123" y="79"/>
                </a:lnTo>
                <a:cubicBezTo>
                  <a:pt x="16" y="79"/>
                  <a:pt x="16" y="79"/>
                  <a:pt x="16" y="79"/>
                </a:cubicBezTo>
                <a:cubicBezTo>
                  <a:pt x="0" y="79"/>
                  <a:pt x="0" y="88"/>
                  <a:pt x="0" y="106"/>
                </a:cubicBezTo>
                <a:cubicBezTo>
                  <a:pt x="0" y="495"/>
                  <a:pt x="0" y="495"/>
                  <a:pt x="0" y="495"/>
                </a:cubicBezTo>
                <a:cubicBezTo>
                  <a:pt x="70" y="407"/>
                  <a:pt x="70" y="407"/>
                  <a:pt x="70" y="407"/>
                </a:cubicBezTo>
                <a:cubicBezTo>
                  <a:pt x="141" y="495"/>
                  <a:pt x="141" y="495"/>
                  <a:pt x="141" y="495"/>
                </a:cubicBezTo>
                <a:cubicBezTo>
                  <a:pt x="141" y="106"/>
                  <a:pt x="141" y="106"/>
                  <a:pt x="141" y="106"/>
                </a:cubicBezTo>
                <a:cubicBezTo>
                  <a:pt x="141" y="88"/>
                  <a:pt x="132" y="79"/>
                  <a:pt x="123" y="79"/>
                </a:cubicBezTo>
                <a:close/>
              </a:path>
            </a:pathLst>
          </a:custGeom>
          <a:solidFill>
            <a:srgbClr val="002957"/>
          </a:solidFill>
          <a:ln>
            <a:noFill/>
          </a:ln>
        </p:spPr>
        <p:txBody>
          <a:bodyPr wrap="none" lIns="121899" tIns="60949" rIns="121899" bIns="60949" anchor="ctr"/>
          <a:lstStyle/>
          <a:p>
            <a:endParaRPr lang="nb-NO" sz="2400"/>
          </a:p>
        </p:txBody>
      </p:sp>
      <p:sp>
        <p:nvSpPr>
          <p:cNvPr id="100403" name="Freeform 94">
            <a:extLst>
              <a:ext uri="{FF2B5EF4-FFF2-40B4-BE49-F238E27FC236}">
                <a16:creationId xmlns:a16="http://schemas.microsoft.com/office/drawing/2014/main" id="{4434A4F7-46C0-857C-FF26-D13ED5EC1339}"/>
              </a:ext>
            </a:extLst>
          </p:cNvPr>
          <p:cNvSpPr>
            <a:spLocks noChangeArrowheads="1"/>
          </p:cNvSpPr>
          <p:nvPr/>
        </p:nvSpPr>
        <p:spPr bwMode="auto">
          <a:xfrm>
            <a:off x="334434" y="1509185"/>
            <a:ext cx="336551" cy="340783"/>
          </a:xfrm>
          <a:custGeom>
            <a:avLst/>
            <a:gdLst>
              <a:gd name="T0" fmla="*/ 85727306 w 524"/>
              <a:gd name="T1" fmla="*/ 65063612 h 532"/>
              <a:gd name="T2" fmla="*/ 85727306 w 524"/>
              <a:gd name="T3" fmla="*/ 65063612 h 532"/>
              <a:gd name="T4" fmla="*/ 60179501 w 524"/>
              <a:gd name="T5" fmla="*/ 242561900 h 532"/>
              <a:gd name="T6" fmla="*/ 236743771 w 524"/>
              <a:gd name="T7" fmla="*/ 216878706 h 532"/>
              <a:gd name="T8" fmla="*/ 191325289 w 524"/>
              <a:gd name="T9" fmla="*/ 111292880 h 532"/>
              <a:gd name="T10" fmla="*/ 85727306 w 524"/>
              <a:gd name="T11" fmla="*/ 65063612 h 532"/>
              <a:gd name="T12" fmla="*/ 216305142 w 524"/>
              <a:gd name="T13" fmla="*/ 202039687 h 532"/>
              <a:gd name="T14" fmla="*/ 216305142 w 524"/>
              <a:gd name="T15" fmla="*/ 202039687 h 532"/>
              <a:gd name="T16" fmla="*/ 140797150 w 524"/>
              <a:gd name="T17" fmla="*/ 161517474 h 532"/>
              <a:gd name="T18" fmla="*/ 100488325 w 524"/>
              <a:gd name="T19" fmla="*/ 85610167 h 532"/>
              <a:gd name="T20" fmla="*/ 176564270 w 524"/>
              <a:gd name="T21" fmla="*/ 126131899 h 532"/>
              <a:gd name="T22" fmla="*/ 216305142 w 524"/>
              <a:gd name="T23" fmla="*/ 202039687 h 532"/>
              <a:gd name="T24" fmla="*/ 221414799 w 524"/>
              <a:gd name="T25" fmla="*/ 90746806 h 532"/>
              <a:gd name="T26" fmla="*/ 221414799 w 524"/>
              <a:gd name="T27" fmla="*/ 90746806 h 532"/>
              <a:gd name="T28" fmla="*/ 231634113 w 524"/>
              <a:gd name="T29" fmla="*/ 85610167 h 532"/>
              <a:gd name="T30" fmla="*/ 256613966 w 524"/>
              <a:gd name="T31" fmla="*/ 60497871 h 532"/>
              <a:gd name="T32" fmla="*/ 256613966 w 524"/>
              <a:gd name="T33" fmla="*/ 39951315 h 532"/>
              <a:gd name="T34" fmla="*/ 236743771 w 524"/>
              <a:gd name="T35" fmla="*/ 39951315 h 532"/>
              <a:gd name="T36" fmla="*/ 211195484 w 524"/>
              <a:gd name="T37" fmla="*/ 65063612 h 532"/>
              <a:gd name="T38" fmla="*/ 211195484 w 524"/>
              <a:gd name="T39" fmla="*/ 85610167 h 532"/>
              <a:gd name="T40" fmla="*/ 221414799 w 524"/>
              <a:gd name="T41" fmla="*/ 90746806 h 532"/>
              <a:gd name="T42" fmla="*/ 166344956 w 524"/>
              <a:gd name="T43" fmla="*/ 55361232 h 532"/>
              <a:gd name="T44" fmla="*/ 166344956 w 524"/>
              <a:gd name="T45" fmla="*/ 55361232 h 532"/>
              <a:gd name="T46" fmla="*/ 176564270 w 524"/>
              <a:gd name="T47" fmla="*/ 55361232 h 532"/>
              <a:gd name="T48" fmla="*/ 186215632 w 524"/>
              <a:gd name="T49" fmla="*/ 50224593 h 532"/>
              <a:gd name="T50" fmla="*/ 201544123 w 524"/>
              <a:gd name="T51" fmla="*/ 19975658 h 532"/>
              <a:gd name="T52" fmla="*/ 196434946 w 524"/>
              <a:gd name="T53" fmla="*/ 4565741 h 532"/>
              <a:gd name="T54" fmla="*/ 176564270 w 524"/>
              <a:gd name="T55" fmla="*/ 9702380 h 532"/>
              <a:gd name="T56" fmla="*/ 161235298 w 524"/>
              <a:gd name="T57" fmla="*/ 34814676 h 532"/>
              <a:gd name="T58" fmla="*/ 166344956 w 524"/>
              <a:gd name="T59" fmla="*/ 55361232 h 532"/>
              <a:gd name="T60" fmla="*/ 291813614 w 524"/>
              <a:gd name="T61" fmla="*/ 95312547 h 532"/>
              <a:gd name="T62" fmla="*/ 291813614 w 524"/>
              <a:gd name="T63" fmla="*/ 95312547 h 532"/>
              <a:gd name="T64" fmla="*/ 271374985 w 524"/>
              <a:gd name="T65" fmla="*/ 90746806 h 532"/>
              <a:gd name="T66" fmla="*/ 246395132 w 524"/>
              <a:gd name="T67" fmla="*/ 105585825 h 532"/>
              <a:gd name="T68" fmla="*/ 241285475 w 524"/>
              <a:gd name="T69" fmla="*/ 126131899 h 532"/>
              <a:gd name="T70" fmla="*/ 251504789 w 524"/>
              <a:gd name="T71" fmla="*/ 136405177 h 532"/>
              <a:gd name="T72" fmla="*/ 261723623 w 524"/>
              <a:gd name="T73" fmla="*/ 131268538 h 532"/>
              <a:gd name="T74" fmla="*/ 286703957 w 524"/>
              <a:gd name="T75" fmla="*/ 116429519 h 532"/>
              <a:gd name="T76" fmla="*/ 291813614 w 524"/>
              <a:gd name="T77" fmla="*/ 95312547 h 5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24" h="532">
                <a:moveTo>
                  <a:pt x="151" y="114"/>
                </a:moveTo>
                <a:lnTo>
                  <a:pt x="151" y="114"/>
                </a:lnTo>
                <a:cubicBezTo>
                  <a:pt x="124" y="141"/>
                  <a:pt x="0" y="319"/>
                  <a:pt x="106" y="425"/>
                </a:cubicBezTo>
                <a:cubicBezTo>
                  <a:pt x="212" y="531"/>
                  <a:pt x="390" y="407"/>
                  <a:pt x="417" y="380"/>
                </a:cubicBezTo>
                <a:cubicBezTo>
                  <a:pt x="443" y="354"/>
                  <a:pt x="408" y="266"/>
                  <a:pt x="337" y="195"/>
                </a:cubicBezTo>
                <a:cubicBezTo>
                  <a:pt x="266" y="123"/>
                  <a:pt x="177" y="88"/>
                  <a:pt x="151" y="114"/>
                </a:cubicBezTo>
                <a:close/>
                <a:moveTo>
                  <a:pt x="381" y="354"/>
                </a:moveTo>
                <a:lnTo>
                  <a:pt x="381" y="354"/>
                </a:lnTo>
                <a:cubicBezTo>
                  <a:pt x="372" y="363"/>
                  <a:pt x="311" y="345"/>
                  <a:pt x="248" y="283"/>
                </a:cubicBezTo>
                <a:cubicBezTo>
                  <a:pt x="186" y="221"/>
                  <a:pt x="168" y="159"/>
                  <a:pt x="177" y="150"/>
                </a:cubicBezTo>
                <a:cubicBezTo>
                  <a:pt x="186" y="141"/>
                  <a:pt x="248" y="159"/>
                  <a:pt x="311" y="221"/>
                </a:cubicBezTo>
                <a:cubicBezTo>
                  <a:pt x="372" y="283"/>
                  <a:pt x="390" y="345"/>
                  <a:pt x="381" y="354"/>
                </a:cubicBezTo>
                <a:close/>
                <a:moveTo>
                  <a:pt x="390" y="159"/>
                </a:moveTo>
                <a:lnTo>
                  <a:pt x="390" y="159"/>
                </a:lnTo>
                <a:cubicBezTo>
                  <a:pt x="390" y="159"/>
                  <a:pt x="399" y="159"/>
                  <a:pt x="408" y="150"/>
                </a:cubicBezTo>
                <a:cubicBezTo>
                  <a:pt x="452" y="106"/>
                  <a:pt x="452" y="106"/>
                  <a:pt x="452" y="106"/>
                </a:cubicBezTo>
                <a:cubicBezTo>
                  <a:pt x="461" y="97"/>
                  <a:pt x="461" y="79"/>
                  <a:pt x="452" y="70"/>
                </a:cubicBezTo>
                <a:cubicBezTo>
                  <a:pt x="443" y="61"/>
                  <a:pt x="425" y="61"/>
                  <a:pt x="417" y="70"/>
                </a:cubicBezTo>
                <a:cubicBezTo>
                  <a:pt x="372" y="114"/>
                  <a:pt x="372" y="114"/>
                  <a:pt x="372" y="114"/>
                </a:cubicBezTo>
                <a:cubicBezTo>
                  <a:pt x="355" y="123"/>
                  <a:pt x="355" y="141"/>
                  <a:pt x="372" y="150"/>
                </a:cubicBezTo>
                <a:cubicBezTo>
                  <a:pt x="372" y="159"/>
                  <a:pt x="381" y="159"/>
                  <a:pt x="390" y="159"/>
                </a:cubicBezTo>
                <a:close/>
                <a:moveTo>
                  <a:pt x="293" y="97"/>
                </a:moveTo>
                <a:lnTo>
                  <a:pt x="293" y="97"/>
                </a:lnTo>
                <a:cubicBezTo>
                  <a:pt x="302" y="97"/>
                  <a:pt x="302" y="97"/>
                  <a:pt x="311" y="97"/>
                </a:cubicBezTo>
                <a:cubicBezTo>
                  <a:pt x="319" y="97"/>
                  <a:pt x="328" y="97"/>
                  <a:pt x="328" y="88"/>
                </a:cubicBezTo>
                <a:cubicBezTo>
                  <a:pt x="355" y="35"/>
                  <a:pt x="355" y="35"/>
                  <a:pt x="355" y="35"/>
                </a:cubicBezTo>
                <a:cubicBezTo>
                  <a:pt x="364" y="26"/>
                  <a:pt x="364" y="8"/>
                  <a:pt x="346" y="8"/>
                </a:cubicBezTo>
                <a:cubicBezTo>
                  <a:pt x="337" y="0"/>
                  <a:pt x="319" y="0"/>
                  <a:pt x="311" y="17"/>
                </a:cubicBezTo>
                <a:cubicBezTo>
                  <a:pt x="284" y="61"/>
                  <a:pt x="284" y="61"/>
                  <a:pt x="284" y="61"/>
                </a:cubicBezTo>
                <a:cubicBezTo>
                  <a:pt x="284" y="70"/>
                  <a:pt x="284" y="88"/>
                  <a:pt x="293" y="97"/>
                </a:cubicBezTo>
                <a:close/>
                <a:moveTo>
                  <a:pt x="514" y="167"/>
                </a:moveTo>
                <a:lnTo>
                  <a:pt x="514" y="167"/>
                </a:lnTo>
                <a:cubicBezTo>
                  <a:pt x="505" y="159"/>
                  <a:pt x="496" y="159"/>
                  <a:pt x="478" y="159"/>
                </a:cubicBezTo>
                <a:cubicBezTo>
                  <a:pt x="434" y="185"/>
                  <a:pt x="434" y="185"/>
                  <a:pt x="434" y="185"/>
                </a:cubicBezTo>
                <a:cubicBezTo>
                  <a:pt x="417" y="195"/>
                  <a:pt x="417" y="212"/>
                  <a:pt x="425" y="221"/>
                </a:cubicBezTo>
                <a:cubicBezTo>
                  <a:pt x="425" y="230"/>
                  <a:pt x="434" y="239"/>
                  <a:pt x="443" y="239"/>
                </a:cubicBezTo>
                <a:cubicBezTo>
                  <a:pt x="452" y="239"/>
                  <a:pt x="452" y="230"/>
                  <a:pt x="461" y="230"/>
                </a:cubicBezTo>
                <a:cubicBezTo>
                  <a:pt x="505" y="204"/>
                  <a:pt x="505" y="204"/>
                  <a:pt x="505" y="204"/>
                </a:cubicBezTo>
                <a:cubicBezTo>
                  <a:pt x="514" y="195"/>
                  <a:pt x="523" y="185"/>
                  <a:pt x="514" y="167"/>
                </a:cubicBezTo>
                <a:close/>
              </a:path>
            </a:pathLst>
          </a:custGeom>
          <a:solidFill>
            <a:srgbClr val="002957"/>
          </a:solidFill>
          <a:ln>
            <a:noFill/>
          </a:ln>
        </p:spPr>
        <p:txBody>
          <a:bodyPr wrap="none" lIns="121899" tIns="60949" rIns="121899" bIns="60949" anchor="ctr"/>
          <a:lstStyle/>
          <a:p>
            <a:endParaRPr lang="nb-NO" sz="2400"/>
          </a:p>
        </p:txBody>
      </p:sp>
      <p:sp>
        <p:nvSpPr>
          <p:cNvPr id="100404" name="Freeform 95">
            <a:extLst>
              <a:ext uri="{FF2B5EF4-FFF2-40B4-BE49-F238E27FC236}">
                <a16:creationId xmlns:a16="http://schemas.microsoft.com/office/drawing/2014/main" id="{55A581EC-0135-FF43-53E0-C766847B18B8}"/>
              </a:ext>
            </a:extLst>
          </p:cNvPr>
          <p:cNvSpPr>
            <a:spLocks noChangeArrowheads="1"/>
          </p:cNvSpPr>
          <p:nvPr/>
        </p:nvSpPr>
        <p:spPr bwMode="auto">
          <a:xfrm>
            <a:off x="1016000" y="1513418"/>
            <a:ext cx="281517" cy="281516"/>
          </a:xfrm>
          <a:custGeom>
            <a:avLst/>
            <a:gdLst>
              <a:gd name="T0" fmla="*/ 240735612 w 445"/>
              <a:gd name="T1" fmla="*/ 5033974 h 444"/>
              <a:gd name="T2" fmla="*/ 240735612 w 445"/>
              <a:gd name="T3" fmla="*/ 5033974 h 444"/>
              <a:gd name="T4" fmla="*/ 221365676 w 445"/>
              <a:gd name="T5" fmla="*/ 5033974 h 444"/>
              <a:gd name="T6" fmla="*/ 4980773 w 445"/>
              <a:gd name="T7" fmla="*/ 223166978 h 444"/>
              <a:gd name="T8" fmla="*/ 4980773 w 445"/>
              <a:gd name="T9" fmla="*/ 242743438 h 444"/>
              <a:gd name="T10" fmla="*/ 14942318 w 445"/>
              <a:gd name="T11" fmla="*/ 247776936 h 444"/>
              <a:gd name="T12" fmla="*/ 24903864 w 445"/>
              <a:gd name="T13" fmla="*/ 242743438 h 444"/>
              <a:gd name="T14" fmla="*/ 240735612 w 445"/>
              <a:gd name="T15" fmla="*/ 25169394 h 444"/>
              <a:gd name="T16" fmla="*/ 240735612 w 445"/>
              <a:gd name="T17" fmla="*/ 5033974 h 444"/>
              <a:gd name="T18" fmla="*/ 181519968 w 445"/>
              <a:gd name="T19" fmla="*/ 114100714 h 444"/>
              <a:gd name="T20" fmla="*/ 181519968 w 445"/>
              <a:gd name="T21" fmla="*/ 114100714 h 444"/>
              <a:gd name="T22" fmla="*/ 200889430 w 445"/>
              <a:gd name="T23" fmla="*/ 168913564 h 444"/>
              <a:gd name="T24" fmla="*/ 147208189 w 445"/>
              <a:gd name="T25" fmla="*/ 144303606 h 444"/>
              <a:gd name="T26" fmla="*/ 74157487 w 445"/>
              <a:gd name="T27" fmla="*/ 223166978 h 444"/>
              <a:gd name="T28" fmla="*/ 221365676 w 445"/>
              <a:gd name="T29" fmla="*/ 178422076 h 444"/>
              <a:gd name="T30" fmla="*/ 191481514 w 445"/>
              <a:gd name="T31" fmla="*/ 98998792 h 444"/>
              <a:gd name="T32" fmla="*/ 181519968 w 445"/>
              <a:gd name="T33" fmla="*/ 114100714 h 444"/>
              <a:gd name="T34" fmla="*/ 103488494 w 445"/>
              <a:gd name="T35" fmla="*/ 98998792 h 444"/>
              <a:gd name="T36" fmla="*/ 103488494 w 445"/>
              <a:gd name="T37" fmla="*/ 98998792 h 444"/>
              <a:gd name="T38" fmla="*/ 88546176 w 445"/>
              <a:gd name="T39" fmla="*/ 49779352 h 444"/>
              <a:gd name="T40" fmla="*/ 132819501 w 445"/>
              <a:gd name="T41" fmla="*/ 69355336 h 444"/>
              <a:gd name="T42" fmla="*/ 147208189 w 445"/>
              <a:gd name="T43" fmla="*/ 54812850 h 444"/>
              <a:gd name="T44" fmla="*/ 74157487 w 445"/>
              <a:gd name="T45" fmla="*/ 34677430 h 444"/>
              <a:gd name="T46" fmla="*/ 29331007 w 445"/>
              <a:gd name="T47" fmla="*/ 173947539 h 444"/>
              <a:gd name="T48" fmla="*/ 103488494 w 445"/>
              <a:gd name="T49" fmla="*/ 98998792 h 4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45" h="444">
                <a:moveTo>
                  <a:pt x="435" y="9"/>
                </a:moveTo>
                <a:lnTo>
                  <a:pt x="435" y="9"/>
                </a:lnTo>
                <a:cubicBezTo>
                  <a:pt x="425" y="0"/>
                  <a:pt x="408" y="0"/>
                  <a:pt x="400" y="9"/>
                </a:cubicBezTo>
                <a:cubicBezTo>
                  <a:pt x="9" y="399"/>
                  <a:pt x="9" y="399"/>
                  <a:pt x="9" y="399"/>
                </a:cubicBezTo>
                <a:cubicBezTo>
                  <a:pt x="0" y="408"/>
                  <a:pt x="0" y="425"/>
                  <a:pt x="9" y="434"/>
                </a:cubicBezTo>
                <a:cubicBezTo>
                  <a:pt x="18" y="443"/>
                  <a:pt x="18" y="443"/>
                  <a:pt x="27" y="443"/>
                </a:cubicBezTo>
                <a:cubicBezTo>
                  <a:pt x="36" y="443"/>
                  <a:pt x="36" y="443"/>
                  <a:pt x="45" y="434"/>
                </a:cubicBezTo>
                <a:cubicBezTo>
                  <a:pt x="435" y="45"/>
                  <a:pt x="435" y="45"/>
                  <a:pt x="435" y="45"/>
                </a:cubicBezTo>
                <a:cubicBezTo>
                  <a:pt x="444" y="36"/>
                  <a:pt x="444" y="27"/>
                  <a:pt x="435" y="9"/>
                </a:cubicBezTo>
                <a:close/>
                <a:moveTo>
                  <a:pt x="328" y="204"/>
                </a:moveTo>
                <a:lnTo>
                  <a:pt x="328" y="204"/>
                </a:lnTo>
                <a:cubicBezTo>
                  <a:pt x="363" y="249"/>
                  <a:pt x="372" y="293"/>
                  <a:pt x="363" y="302"/>
                </a:cubicBezTo>
                <a:cubicBezTo>
                  <a:pt x="355" y="302"/>
                  <a:pt x="319" y="293"/>
                  <a:pt x="266" y="258"/>
                </a:cubicBezTo>
                <a:cubicBezTo>
                  <a:pt x="134" y="399"/>
                  <a:pt x="134" y="399"/>
                  <a:pt x="134" y="399"/>
                </a:cubicBezTo>
                <a:cubicBezTo>
                  <a:pt x="240" y="443"/>
                  <a:pt x="372" y="346"/>
                  <a:pt x="400" y="319"/>
                </a:cubicBezTo>
                <a:cubicBezTo>
                  <a:pt x="417" y="302"/>
                  <a:pt x="400" y="240"/>
                  <a:pt x="346" y="177"/>
                </a:cubicBezTo>
                <a:lnTo>
                  <a:pt x="328" y="204"/>
                </a:lnTo>
                <a:close/>
                <a:moveTo>
                  <a:pt x="187" y="177"/>
                </a:moveTo>
                <a:lnTo>
                  <a:pt x="187" y="177"/>
                </a:lnTo>
                <a:cubicBezTo>
                  <a:pt x="160" y="133"/>
                  <a:pt x="151" y="98"/>
                  <a:pt x="160" y="89"/>
                </a:cubicBezTo>
                <a:cubicBezTo>
                  <a:pt x="160" y="89"/>
                  <a:pt x="196" y="98"/>
                  <a:pt x="240" y="124"/>
                </a:cubicBezTo>
                <a:cubicBezTo>
                  <a:pt x="266" y="98"/>
                  <a:pt x="266" y="98"/>
                  <a:pt x="266" y="98"/>
                </a:cubicBezTo>
                <a:cubicBezTo>
                  <a:pt x="204" y="53"/>
                  <a:pt x="160" y="36"/>
                  <a:pt x="134" y="62"/>
                </a:cubicBezTo>
                <a:cubicBezTo>
                  <a:pt x="106" y="80"/>
                  <a:pt x="27" y="204"/>
                  <a:pt x="53" y="311"/>
                </a:cubicBezTo>
                <a:lnTo>
                  <a:pt x="187" y="177"/>
                </a:lnTo>
                <a:close/>
              </a:path>
            </a:pathLst>
          </a:custGeom>
          <a:solidFill>
            <a:srgbClr val="002957"/>
          </a:solidFill>
          <a:ln>
            <a:noFill/>
          </a:ln>
        </p:spPr>
        <p:txBody>
          <a:bodyPr wrap="none" lIns="121899" tIns="60949" rIns="121899" bIns="60949" anchor="ctr"/>
          <a:lstStyle/>
          <a:p>
            <a:endParaRPr lang="nb-NO" sz="2400"/>
          </a:p>
        </p:txBody>
      </p:sp>
      <p:sp>
        <p:nvSpPr>
          <p:cNvPr id="100405" name="Freeform 96">
            <a:extLst>
              <a:ext uri="{FF2B5EF4-FFF2-40B4-BE49-F238E27FC236}">
                <a16:creationId xmlns:a16="http://schemas.microsoft.com/office/drawing/2014/main" id="{3D715254-4C99-1E11-C59A-393B961EA74D}"/>
              </a:ext>
            </a:extLst>
          </p:cNvPr>
          <p:cNvSpPr>
            <a:spLocks noChangeArrowheads="1"/>
          </p:cNvSpPr>
          <p:nvPr/>
        </p:nvSpPr>
        <p:spPr bwMode="auto">
          <a:xfrm>
            <a:off x="9230785" y="941917"/>
            <a:ext cx="289983" cy="160867"/>
          </a:xfrm>
          <a:custGeom>
            <a:avLst/>
            <a:gdLst>
              <a:gd name="T0" fmla="*/ 254857275 w 453"/>
              <a:gd name="T1" fmla="*/ 122138977 h 250"/>
              <a:gd name="T2" fmla="*/ 254857275 w 453"/>
              <a:gd name="T3" fmla="*/ 122138977 h 250"/>
              <a:gd name="T4" fmla="*/ 234558641 w 453"/>
              <a:gd name="T5" fmla="*/ 142782640 h 250"/>
              <a:gd name="T6" fmla="*/ 15223736 w 453"/>
              <a:gd name="T7" fmla="*/ 142782640 h 250"/>
              <a:gd name="T8" fmla="*/ 10149317 w 453"/>
              <a:gd name="T9" fmla="*/ 132460567 h 250"/>
              <a:gd name="T10" fmla="*/ 234558641 w 453"/>
              <a:gd name="T11" fmla="*/ 5160795 h 250"/>
              <a:gd name="T12" fmla="*/ 254857275 w 453"/>
              <a:gd name="T13" fmla="*/ 15482385 h 250"/>
              <a:gd name="T14" fmla="*/ 254857275 w 453"/>
              <a:gd name="T15" fmla="*/ 12213897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3" h="250">
                <a:moveTo>
                  <a:pt x="452" y="213"/>
                </a:moveTo>
                <a:lnTo>
                  <a:pt x="452" y="213"/>
                </a:lnTo>
                <a:cubicBezTo>
                  <a:pt x="452" y="231"/>
                  <a:pt x="434" y="249"/>
                  <a:pt x="416" y="249"/>
                </a:cubicBezTo>
                <a:cubicBezTo>
                  <a:pt x="27" y="249"/>
                  <a:pt x="27" y="249"/>
                  <a:pt x="27" y="249"/>
                </a:cubicBezTo>
                <a:cubicBezTo>
                  <a:pt x="9" y="249"/>
                  <a:pt x="0" y="240"/>
                  <a:pt x="18" y="231"/>
                </a:cubicBezTo>
                <a:cubicBezTo>
                  <a:pt x="416" y="9"/>
                  <a:pt x="416" y="9"/>
                  <a:pt x="416" y="9"/>
                </a:cubicBezTo>
                <a:cubicBezTo>
                  <a:pt x="434" y="0"/>
                  <a:pt x="452" y="9"/>
                  <a:pt x="452" y="27"/>
                </a:cubicBezTo>
                <a:lnTo>
                  <a:pt x="452" y="213"/>
                </a:lnTo>
              </a:path>
            </a:pathLst>
          </a:custGeom>
          <a:solidFill>
            <a:srgbClr val="002957"/>
          </a:solidFill>
          <a:ln>
            <a:noFill/>
          </a:ln>
        </p:spPr>
        <p:txBody>
          <a:bodyPr wrap="none" lIns="121899" tIns="60949" rIns="121899" bIns="60949" anchor="ctr"/>
          <a:lstStyle/>
          <a:p>
            <a:endParaRPr lang="nb-NO" sz="2400"/>
          </a:p>
        </p:txBody>
      </p:sp>
      <p:sp>
        <p:nvSpPr>
          <p:cNvPr id="100406" name="Freeform 97">
            <a:extLst>
              <a:ext uri="{FF2B5EF4-FFF2-40B4-BE49-F238E27FC236}">
                <a16:creationId xmlns:a16="http://schemas.microsoft.com/office/drawing/2014/main" id="{1EBCC4C4-FE76-FF78-1986-EA2CB84B3151}"/>
              </a:ext>
            </a:extLst>
          </p:cNvPr>
          <p:cNvSpPr>
            <a:spLocks noChangeArrowheads="1"/>
          </p:cNvSpPr>
          <p:nvPr/>
        </p:nvSpPr>
        <p:spPr bwMode="auto">
          <a:xfrm>
            <a:off x="2971801" y="927101"/>
            <a:ext cx="158751" cy="201084"/>
          </a:xfrm>
          <a:custGeom>
            <a:avLst/>
            <a:gdLst>
              <a:gd name="T0" fmla="*/ 134314756 w 249"/>
              <a:gd name="T1" fmla="*/ 80417356 h 311"/>
              <a:gd name="T2" fmla="*/ 134314756 w 249"/>
              <a:gd name="T3" fmla="*/ 80417356 h 311"/>
              <a:gd name="T4" fmla="*/ 15110183 w 249"/>
              <a:gd name="T5" fmla="*/ 5132941 h 311"/>
              <a:gd name="T6" fmla="*/ 0 w 249"/>
              <a:gd name="T7" fmla="*/ 14828603 h 311"/>
              <a:gd name="T8" fmla="*/ 0 w 249"/>
              <a:gd name="T9" fmla="*/ 161405414 h 311"/>
              <a:gd name="T10" fmla="*/ 15110183 w 249"/>
              <a:gd name="T11" fmla="*/ 171671777 h 311"/>
              <a:gd name="T12" fmla="*/ 134314756 w 249"/>
              <a:gd name="T13" fmla="*/ 95816660 h 311"/>
              <a:gd name="T14" fmla="*/ 138792041 w 249"/>
              <a:gd name="T15" fmla="*/ 85550779 h 311"/>
              <a:gd name="T16" fmla="*/ 134314756 w 249"/>
              <a:gd name="T17" fmla="*/ 80417356 h 3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9" h="311">
                <a:moveTo>
                  <a:pt x="240" y="141"/>
                </a:moveTo>
                <a:lnTo>
                  <a:pt x="240" y="141"/>
                </a:lnTo>
                <a:cubicBezTo>
                  <a:pt x="27" y="9"/>
                  <a:pt x="27" y="9"/>
                  <a:pt x="27" y="9"/>
                </a:cubicBezTo>
                <a:cubicBezTo>
                  <a:pt x="9" y="0"/>
                  <a:pt x="0" y="9"/>
                  <a:pt x="0" y="26"/>
                </a:cubicBezTo>
                <a:cubicBezTo>
                  <a:pt x="0" y="283"/>
                  <a:pt x="0" y="283"/>
                  <a:pt x="0" y="283"/>
                </a:cubicBezTo>
                <a:cubicBezTo>
                  <a:pt x="0" y="301"/>
                  <a:pt x="9" y="310"/>
                  <a:pt x="27" y="301"/>
                </a:cubicBezTo>
                <a:cubicBezTo>
                  <a:pt x="240" y="168"/>
                  <a:pt x="240" y="168"/>
                  <a:pt x="240" y="168"/>
                </a:cubicBezTo>
                <a:cubicBezTo>
                  <a:pt x="240" y="168"/>
                  <a:pt x="248" y="159"/>
                  <a:pt x="248" y="150"/>
                </a:cubicBezTo>
                <a:lnTo>
                  <a:pt x="240" y="141"/>
                </a:lnTo>
              </a:path>
            </a:pathLst>
          </a:custGeom>
          <a:solidFill>
            <a:srgbClr val="002957"/>
          </a:solidFill>
          <a:ln>
            <a:noFill/>
          </a:ln>
        </p:spPr>
        <p:txBody>
          <a:bodyPr wrap="none" lIns="121899" tIns="60949" rIns="121899" bIns="60949" anchor="ctr"/>
          <a:lstStyle/>
          <a:p>
            <a:endParaRPr lang="nb-NO" sz="2400"/>
          </a:p>
        </p:txBody>
      </p:sp>
      <p:sp>
        <p:nvSpPr>
          <p:cNvPr id="100407" name="Freeform 98">
            <a:extLst>
              <a:ext uri="{FF2B5EF4-FFF2-40B4-BE49-F238E27FC236}">
                <a16:creationId xmlns:a16="http://schemas.microsoft.com/office/drawing/2014/main" id="{F9BCB5C4-4901-32C6-6D77-E5CAE282353F}"/>
              </a:ext>
            </a:extLst>
          </p:cNvPr>
          <p:cNvSpPr>
            <a:spLocks noChangeArrowheads="1"/>
          </p:cNvSpPr>
          <p:nvPr/>
        </p:nvSpPr>
        <p:spPr bwMode="auto">
          <a:xfrm>
            <a:off x="3714752" y="916518"/>
            <a:ext cx="55033" cy="222249"/>
          </a:xfrm>
          <a:custGeom>
            <a:avLst/>
            <a:gdLst>
              <a:gd name="T0" fmla="*/ 24798917 w 89"/>
              <a:gd name="T1" fmla="*/ 0 h 347"/>
              <a:gd name="T2" fmla="*/ 24798917 w 89"/>
              <a:gd name="T3" fmla="*/ 0 h 347"/>
              <a:gd name="T4" fmla="*/ 0 w 89"/>
              <a:gd name="T5" fmla="*/ 15416569 h 347"/>
              <a:gd name="T6" fmla="*/ 0 w 89"/>
              <a:gd name="T7" fmla="*/ 177002145 h 347"/>
              <a:gd name="T8" fmla="*/ 24798917 w 89"/>
              <a:gd name="T9" fmla="*/ 197557410 h 347"/>
              <a:gd name="T10" fmla="*/ 49597834 w 89"/>
              <a:gd name="T11" fmla="*/ 177002145 h 347"/>
              <a:gd name="T12" fmla="*/ 49597834 w 89"/>
              <a:gd name="T13" fmla="*/ 15416569 h 347"/>
              <a:gd name="T14" fmla="*/ 24798917 w 89"/>
              <a:gd name="T15" fmla="*/ 0 h 3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9" h="347">
                <a:moveTo>
                  <a:pt x="44" y="0"/>
                </a:moveTo>
                <a:lnTo>
                  <a:pt x="44" y="0"/>
                </a:lnTo>
                <a:cubicBezTo>
                  <a:pt x="18" y="0"/>
                  <a:pt x="0" y="9"/>
                  <a:pt x="0" y="27"/>
                </a:cubicBezTo>
                <a:cubicBezTo>
                  <a:pt x="0" y="310"/>
                  <a:pt x="0" y="310"/>
                  <a:pt x="0" y="310"/>
                </a:cubicBezTo>
                <a:cubicBezTo>
                  <a:pt x="0" y="337"/>
                  <a:pt x="18" y="346"/>
                  <a:pt x="44" y="346"/>
                </a:cubicBezTo>
                <a:cubicBezTo>
                  <a:pt x="71" y="346"/>
                  <a:pt x="88" y="337"/>
                  <a:pt x="88" y="310"/>
                </a:cubicBezTo>
                <a:cubicBezTo>
                  <a:pt x="88" y="27"/>
                  <a:pt x="88" y="27"/>
                  <a:pt x="88" y="27"/>
                </a:cubicBezTo>
                <a:cubicBezTo>
                  <a:pt x="88" y="9"/>
                  <a:pt x="71" y="0"/>
                  <a:pt x="44" y="0"/>
                </a:cubicBezTo>
              </a:path>
            </a:pathLst>
          </a:custGeom>
          <a:solidFill>
            <a:srgbClr val="002957"/>
          </a:solidFill>
          <a:ln>
            <a:noFill/>
          </a:ln>
        </p:spPr>
        <p:txBody>
          <a:bodyPr wrap="none" lIns="121899" tIns="60949" rIns="121899" bIns="60949" anchor="ctr"/>
          <a:lstStyle/>
          <a:p>
            <a:endParaRPr lang="nb-NO" sz="2400"/>
          </a:p>
        </p:txBody>
      </p:sp>
      <p:sp>
        <p:nvSpPr>
          <p:cNvPr id="100408" name="Freeform 99">
            <a:extLst>
              <a:ext uri="{FF2B5EF4-FFF2-40B4-BE49-F238E27FC236}">
                <a16:creationId xmlns:a16="http://schemas.microsoft.com/office/drawing/2014/main" id="{0D14CB4E-0E70-BD18-92CF-33D0385512F6}"/>
              </a:ext>
            </a:extLst>
          </p:cNvPr>
          <p:cNvSpPr>
            <a:spLocks noChangeArrowheads="1"/>
          </p:cNvSpPr>
          <p:nvPr/>
        </p:nvSpPr>
        <p:spPr bwMode="auto">
          <a:xfrm>
            <a:off x="3600451" y="916518"/>
            <a:ext cx="59267" cy="222249"/>
          </a:xfrm>
          <a:custGeom>
            <a:avLst/>
            <a:gdLst>
              <a:gd name="T0" fmla="*/ 25556415 w 89"/>
              <a:gd name="T1" fmla="*/ 0 h 347"/>
              <a:gd name="T2" fmla="*/ 25556415 w 89"/>
              <a:gd name="T3" fmla="*/ 0 h 347"/>
              <a:gd name="T4" fmla="*/ 0 w 89"/>
              <a:gd name="T5" fmla="*/ 15416569 h 347"/>
              <a:gd name="T6" fmla="*/ 0 w 89"/>
              <a:gd name="T7" fmla="*/ 177002145 h 347"/>
              <a:gd name="T8" fmla="*/ 25556415 w 89"/>
              <a:gd name="T9" fmla="*/ 197557410 h 347"/>
              <a:gd name="T10" fmla="*/ 51112830 w 89"/>
              <a:gd name="T11" fmla="*/ 177002145 h 347"/>
              <a:gd name="T12" fmla="*/ 51112830 w 89"/>
              <a:gd name="T13" fmla="*/ 15416569 h 347"/>
              <a:gd name="T14" fmla="*/ 25556415 w 89"/>
              <a:gd name="T15" fmla="*/ 0 h 3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9" h="347">
                <a:moveTo>
                  <a:pt x="44" y="0"/>
                </a:moveTo>
                <a:lnTo>
                  <a:pt x="44" y="0"/>
                </a:lnTo>
                <a:cubicBezTo>
                  <a:pt x="17" y="0"/>
                  <a:pt x="0" y="9"/>
                  <a:pt x="0" y="27"/>
                </a:cubicBezTo>
                <a:cubicBezTo>
                  <a:pt x="0" y="310"/>
                  <a:pt x="0" y="310"/>
                  <a:pt x="0" y="310"/>
                </a:cubicBezTo>
                <a:cubicBezTo>
                  <a:pt x="0" y="337"/>
                  <a:pt x="17" y="346"/>
                  <a:pt x="44" y="346"/>
                </a:cubicBezTo>
                <a:cubicBezTo>
                  <a:pt x="71" y="346"/>
                  <a:pt x="88" y="337"/>
                  <a:pt x="88" y="310"/>
                </a:cubicBezTo>
                <a:cubicBezTo>
                  <a:pt x="88" y="27"/>
                  <a:pt x="88" y="27"/>
                  <a:pt x="88" y="27"/>
                </a:cubicBezTo>
                <a:cubicBezTo>
                  <a:pt x="88" y="9"/>
                  <a:pt x="71" y="0"/>
                  <a:pt x="44" y="0"/>
                </a:cubicBezTo>
              </a:path>
            </a:pathLst>
          </a:custGeom>
          <a:solidFill>
            <a:srgbClr val="002957"/>
          </a:solidFill>
          <a:ln>
            <a:noFill/>
          </a:ln>
        </p:spPr>
        <p:txBody>
          <a:bodyPr wrap="none" lIns="121899" tIns="60949" rIns="121899" bIns="60949" anchor="ctr"/>
          <a:lstStyle/>
          <a:p>
            <a:endParaRPr lang="nb-NO" sz="2400"/>
          </a:p>
        </p:txBody>
      </p:sp>
      <p:sp>
        <p:nvSpPr>
          <p:cNvPr id="100409" name="Freeform 100">
            <a:extLst>
              <a:ext uri="{FF2B5EF4-FFF2-40B4-BE49-F238E27FC236}">
                <a16:creationId xmlns:a16="http://schemas.microsoft.com/office/drawing/2014/main" id="{65F5046A-BF2F-17D2-AB6E-7D6EFBE987C8}"/>
              </a:ext>
            </a:extLst>
          </p:cNvPr>
          <p:cNvSpPr>
            <a:spLocks noChangeArrowheads="1"/>
          </p:cNvSpPr>
          <p:nvPr/>
        </p:nvSpPr>
        <p:spPr bwMode="auto">
          <a:xfrm>
            <a:off x="4203700" y="916518"/>
            <a:ext cx="228600" cy="222249"/>
          </a:xfrm>
          <a:custGeom>
            <a:avLst/>
            <a:gdLst>
              <a:gd name="T0" fmla="*/ 101277178 w 356"/>
              <a:gd name="T1" fmla="*/ 0 h 347"/>
              <a:gd name="T2" fmla="*/ 101277178 w 356"/>
              <a:gd name="T3" fmla="*/ 0 h 347"/>
              <a:gd name="T4" fmla="*/ 0 w 356"/>
              <a:gd name="T5" fmla="*/ 95924088 h 347"/>
              <a:gd name="T6" fmla="*/ 101277178 w 356"/>
              <a:gd name="T7" fmla="*/ 197557410 h 347"/>
              <a:gd name="T8" fmla="*/ 203126946 w 356"/>
              <a:gd name="T9" fmla="*/ 95924088 h 347"/>
              <a:gd name="T10" fmla="*/ 101277178 w 356"/>
              <a:gd name="T11" fmla="*/ 0 h 3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6" h="347">
                <a:moveTo>
                  <a:pt x="177" y="0"/>
                </a:moveTo>
                <a:lnTo>
                  <a:pt x="177" y="0"/>
                </a:lnTo>
                <a:cubicBezTo>
                  <a:pt x="80" y="0"/>
                  <a:pt x="0" y="80"/>
                  <a:pt x="0" y="168"/>
                </a:cubicBezTo>
                <a:cubicBezTo>
                  <a:pt x="0" y="266"/>
                  <a:pt x="80" y="346"/>
                  <a:pt x="177" y="346"/>
                </a:cubicBezTo>
                <a:cubicBezTo>
                  <a:pt x="274" y="346"/>
                  <a:pt x="355" y="266"/>
                  <a:pt x="355" y="168"/>
                </a:cubicBezTo>
                <a:cubicBezTo>
                  <a:pt x="355" y="80"/>
                  <a:pt x="274" y="0"/>
                  <a:pt x="177" y="0"/>
                </a:cubicBezTo>
              </a:path>
            </a:pathLst>
          </a:custGeom>
          <a:solidFill>
            <a:srgbClr val="002957"/>
          </a:solidFill>
          <a:ln>
            <a:noFill/>
          </a:ln>
        </p:spPr>
        <p:txBody>
          <a:bodyPr wrap="none" lIns="121899" tIns="60949" rIns="121899" bIns="60949" anchor="ctr"/>
          <a:lstStyle/>
          <a:p>
            <a:endParaRPr lang="nb-NO" sz="2400"/>
          </a:p>
        </p:txBody>
      </p:sp>
      <p:sp>
        <p:nvSpPr>
          <p:cNvPr id="100410" name="Freeform 101">
            <a:extLst>
              <a:ext uri="{FF2B5EF4-FFF2-40B4-BE49-F238E27FC236}">
                <a16:creationId xmlns:a16="http://schemas.microsoft.com/office/drawing/2014/main" id="{AC0B2F73-9B83-35BA-9968-359B10155328}"/>
              </a:ext>
            </a:extLst>
          </p:cNvPr>
          <p:cNvSpPr>
            <a:spLocks noChangeArrowheads="1"/>
          </p:cNvSpPr>
          <p:nvPr/>
        </p:nvSpPr>
        <p:spPr bwMode="auto">
          <a:xfrm>
            <a:off x="4855634" y="933451"/>
            <a:ext cx="192617" cy="186267"/>
          </a:xfrm>
          <a:custGeom>
            <a:avLst/>
            <a:gdLst>
              <a:gd name="T0" fmla="*/ 147316112 w 302"/>
              <a:gd name="T1" fmla="*/ 0 h 293"/>
              <a:gd name="T2" fmla="*/ 147316112 w 302"/>
              <a:gd name="T3" fmla="*/ 0 h 293"/>
              <a:gd name="T4" fmla="*/ 19383724 w 302"/>
              <a:gd name="T5" fmla="*/ 0 h 293"/>
              <a:gd name="T6" fmla="*/ 0 w 302"/>
              <a:gd name="T7" fmla="*/ 14481755 h 293"/>
              <a:gd name="T8" fmla="*/ 0 w 302"/>
              <a:gd name="T9" fmla="*/ 148159565 h 293"/>
              <a:gd name="T10" fmla="*/ 19383724 w 302"/>
              <a:gd name="T11" fmla="*/ 162641320 h 293"/>
              <a:gd name="T12" fmla="*/ 147316112 w 302"/>
              <a:gd name="T13" fmla="*/ 162641320 h 293"/>
              <a:gd name="T14" fmla="*/ 166699836 w 302"/>
              <a:gd name="T15" fmla="*/ 148159565 h 293"/>
              <a:gd name="T16" fmla="*/ 166699836 w 302"/>
              <a:gd name="T17" fmla="*/ 14481755 h 293"/>
              <a:gd name="T18" fmla="*/ 147316112 w 302"/>
              <a:gd name="T19" fmla="*/ 0 h 29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2" h="293">
                <a:moveTo>
                  <a:pt x="266" y="0"/>
                </a:moveTo>
                <a:lnTo>
                  <a:pt x="266" y="0"/>
                </a:lnTo>
                <a:cubicBezTo>
                  <a:pt x="35" y="0"/>
                  <a:pt x="35" y="0"/>
                  <a:pt x="35" y="0"/>
                </a:cubicBezTo>
                <a:cubicBezTo>
                  <a:pt x="18" y="0"/>
                  <a:pt x="0" y="0"/>
                  <a:pt x="0" y="26"/>
                </a:cubicBezTo>
                <a:cubicBezTo>
                  <a:pt x="0" y="266"/>
                  <a:pt x="0" y="266"/>
                  <a:pt x="0" y="266"/>
                </a:cubicBezTo>
                <a:cubicBezTo>
                  <a:pt x="0" y="283"/>
                  <a:pt x="18" y="292"/>
                  <a:pt x="35" y="292"/>
                </a:cubicBezTo>
                <a:cubicBezTo>
                  <a:pt x="266" y="292"/>
                  <a:pt x="266" y="292"/>
                  <a:pt x="266" y="292"/>
                </a:cubicBezTo>
                <a:cubicBezTo>
                  <a:pt x="283" y="292"/>
                  <a:pt x="301" y="283"/>
                  <a:pt x="301" y="266"/>
                </a:cubicBezTo>
                <a:cubicBezTo>
                  <a:pt x="301" y="26"/>
                  <a:pt x="301" y="26"/>
                  <a:pt x="301" y="26"/>
                </a:cubicBezTo>
                <a:cubicBezTo>
                  <a:pt x="301" y="0"/>
                  <a:pt x="283" y="0"/>
                  <a:pt x="266" y="0"/>
                </a:cubicBezTo>
              </a:path>
            </a:pathLst>
          </a:custGeom>
          <a:solidFill>
            <a:srgbClr val="002957"/>
          </a:solidFill>
          <a:ln>
            <a:noFill/>
          </a:ln>
        </p:spPr>
        <p:txBody>
          <a:bodyPr wrap="none" lIns="121899" tIns="60949" rIns="121899" bIns="60949" anchor="ctr"/>
          <a:lstStyle/>
          <a:p>
            <a:endParaRPr lang="nb-NO" sz="2400"/>
          </a:p>
        </p:txBody>
      </p:sp>
      <p:sp>
        <p:nvSpPr>
          <p:cNvPr id="100411" name="Freeform 102">
            <a:extLst>
              <a:ext uri="{FF2B5EF4-FFF2-40B4-BE49-F238E27FC236}">
                <a16:creationId xmlns:a16="http://schemas.microsoft.com/office/drawing/2014/main" id="{027CA9EE-5A70-5EE4-79A1-DE0594776F9E}"/>
              </a:ext>
            </a:extLst>
          </p:cNvPr>
          <p:cNvSpPr>
            <a:spLocks noChangeArrowheads="1"/>
          </p:cNvSpPr>
          <p:nvPr/>
        </p:nvSpPr>
        <p:spPr bwMode="auto">
          <a:xfrm>
            <a:off x="5444067" y="933451"/>
            <a:ext cx="279400" cy="186267"/>
          </a:xfrm>
          <a:custGeom>
            <a:avLst/>
            <a:gdLst>
              <a:gd name="T0" fmla="*/ 239399690 w 443"/>
              <a:gd name="T1" fmla="*/ 73522938 h 293"/>
              <a:gd name="T2" fmla="*/ 239399690 w 443"/>
              <a:gd name="T3" fmla="*/ 73522938 h 293"/>
              <a:gd name="T4" fmla="*/ 136248312 w 443"/>
              <a:gd name="T5" fmla="*/ 5013025 h 293"/>
              <a:gd name="T6" fmla="*/ 121906260 w 443"/>
              <a:gd name="T7" fmla="*/ 14481755 h 293"/>
              <a:gd name="T8" fmla="*/ 121906260 w 443"/>
              <a:gd name="T9" fmla="*/ 148159565 h 293"/>
              <a:gd name="T10" fmla="*/ 136248312 w 443"/>
              <a:gd name="T11" fmla="*/ 157628295 h 293"/>
              <a:gd name="T12" fmla="*/ 239399690 w 443"/>
              <a:gd name="T13" fmla="*/ 88561537 h 293"/>
              <a:gd name="T14" fmla="*/ 243812520 w 443"/>
              <a:gd name="T15" fmla="*/ 78535487 h 293"/>
              <a:gd name="T16" fmla="*/ 239399690 w 443"/>
              <a:gd name="T17" fmla="*/ 73522938 h 293"/>
              <a:gd name="T18" fmla="*/ 111977511 w 443"/>
              <a:gd name="T19" fmla="*/ 73522938 h 293"/>
              <a:gd name="T20" fmla="*/ 111977511 w 443"/>
              <a:gd name="T21" fmla="*/ 73522938 h 293"/>
              <a:gd name="T22" fmla="*/ 14342052 w 443"/>
              <a:gd name="T23" fmla="*/ 5013025 h 293"/>
              <a:gd name="T24" fmla="*/ 0 w 443"/>
              <a:gd name="T25" fmla="*/ 14481755 h 293"/>
              <a:gd name="T26" fmla="*/ 0 w 443"/>
              <a:gd name="T27" fmla="*/ 148159565 h 293"/>
              <a:gd name="T28" fmla="*/ 14342052 w 443"/>
              <a:gd name="T29" fmla="*/ 157628295 h 293"/>
              <a:gd name="T30" fmla="*/ 111977511 w 443"/>
              <a:gd name="T31" fmla="*/ 88561537 h 293"/>
              <a:gd name="T32" fmla="*/ 116941649 w 443"/>
              <a:gd name="T33" fmla="*/ 78535487 h 293"/>
              <a:gd name="T34" fmla="*/ 111977511 w 443"/>
              <a:gd name="T35" fmla="*/ 73522938 h 29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43" h="293">
                <a:moveTo>
                  <a:pt x="434" y="132"/>
                </a:moveTo>
                <a:lnTo>
                  <a:pt x="434" y="132"/>
                </a:lnTo>
                <a:cubicBezTo>
                  <a:pt x="247" y="9"/>
                  <a:pt x="247" y="9"/>
                  <a:pt x="247" y="9"/>
                </a:cubicBezTo>
                <a:cubicBezTo>
                  <a:pt x="229" y="0"/>
                  <a:pt x="221" y="9"/>
                  <a:pt x="221" y="26"/>
                </a:cubicBezTo>
                <a:cubicBezTo>
                  <a:pt x="221" y="266"/>
                  <a:pt x="221" y="266"/>
                  <a:pt x="221" y="266"/>
                </a:cubicBezTo>
                <a:cubicBezTo>
                  <a:pt x="221" y="283"/>
                  <a:pt x="229" y="292"/>
                  <a:pt x="247" y="283"/>
                </a:cubicBezTo>
                <a:cubicBezTo>
                  <a:pt x="434" y="159"/>
                  <a:pt x="434" y="159"/>
                  <a:pt x="434" y="159"/>
                </a:cubicBezTo>
                <a:cubicBezTo>
                  <a:pt x="434" y="159"/>
                  <a:pt x="442" y="150"/>
                  <a:pt x="442" y="141"/>
                </a:cubicBezTo>
                <a:lnTo>
                  <a:pt x="434" y="132"/>
                </a:lnTo>
                <a:close/>
                <a:moveTo>
                  <a:pt x="203" y="132"/>
                </a:moveTo>
                <a:lnTo>
                  <a:pt x="203" y="132"/>
                </a:lnTo>
                <a:cubicBezTo>
                  <a:pt x="26" y="9"/>
                  <a:pt x="26" y="9"/>
                  <a:pt x="26" y="9"/>
                </a:cubicBezTo>
                <a:cubicBezTo>
                  <a:pt x="17" y="0"/>
                  <a:pt x="0" y="9"/>
                  <a:pt x="0" y="26"/>
                </a:cubicBezTo>
                <a:cubicBezTo>
                  <a:pt x="0" y="266"/>
                  <a:pt x="0" y="266"/>
                  <a:pt x="0" y="266"/>
                </a:cubicBezTo>
                <a:cubicBezTo>
                  <a:pt x="0" y="283"/>
                  <a:pt x="17" y="292"/>
                  <a:pt x="26" y="283"/>
                </a:cubicBezTo>
                <a:cubicBezTo>
                  <a:pt x="203" y="159"/>
                  <a:pt x="203" y="159"/>
                  <a:pt x="203" y="159"/>
                </a:cubicBezTo>
                <a:cubicBezTo>
                  <a:pt x="203" y="159"/>
                  <a:pt x="212" y="150"/>
                  <a:pt x="212" y="141"/>
                </a:cubicBezTo>
                <a:lnTo>
                  <a:pt x="203" y="132"/>
                </a:lnTo>
                <a:close/>
              </a:path>
            </a:pathLst>
          </a:custGeom>
          <a:solidFill>
            <a:srgbClr val="002957"/>
          </a:solidFill>
          <a:ln>
            <a:noFill/>
          </a:ln>
        </p:spPr>
        <p:txBody>
          <a:bodyPr wrap="none" lIns="121899" tIns="60949" rIns="121899" bIns="60949" anchor="ctr"/>
          <a:lstStyle/>
          <a:p>
            <a:endParaRPr lang="nb-NO" sz="2400"/>
          </a:p>
        </p:txBody>
      </p:sp>
      <p:sp>
        <p:nvSpPr>
          <p:cNvPr id="100412" name="Freeform 103">
            <a:extLst>
              <a:ext uri="{FF2B5EF4-FFF2-40B4-BE49-F238E27FC236}">
                <a16:creationId xmlns:a16="http://schemas.microsoft.com/office/drawing/2014/main" id="{465597E0-2EBE-9348-1C5B-075CBD57EE52}"/>
              </a:ext>
            </a:extLst>
          </p:cNvPr>
          <p:cNvSpPr>
            <a:spLocks noChangeArrowheads="1"/>
          </p:cNvSpPr>
          <p:nvPr/>
        </p:nvSpPr>
        <p:spPr bwMode="auto">
          <a:xfrm>
            <a:off x="6074834" y="933451"/>
            <a:ext cx="285751" cy="186267"/>
          </a:xfrm>
          <a:custGeom>
            <a:avLst/>
            <a:gdLst>
              <a:gd name="T0" fmla="*/ 0 w 444"/>
              <a:gd name="T1" fmla="*/ 78535487 h 293"/>
              <a:gd name="T2" fmla="*/ 0 w 444"/>
              <a:gd name="T3" fmla="*/ 78535487 h 293"/>
              <a:gd name="T4" fmla="*/ 5126226 w 444"/>
              <a:gd name="T5" fmla="*/ 88561537 h 293"/>
              <a:gd name="T6" fmla="*/ 111071268 w 444"/>
              <a:gd name="T7" fmla="*/ 157628295 h 293"/>
              <a:gd name="T8" fmla="*/ 126450426 w 444"/>
              <a:gd name="T9" fmla="*/ 148159565 h 293"/>
              <a:gd name="T10" fmla="*/ 126450426 w 444"/>
              <a:gd name="T11" fmla="*/ 14481755 h 293"/>
              <a:gd name="T12" fmla="*/ 111071268 w 444"/>
              <a:gd name="T13" fmla="*/ 5013025 h 293"/>
              <a:gd name="T14" fmla="*/ 5126226 w 444"/>
              <a:gd name="T15" fmla="*/ 73522938 h 293"/>
              <a:gd name="T16" fmla="*/ 0 w 444"/>
              <a:gd name="T17" fmla="*/ 78535487 h 293"/>
              <a:gd name="T18" fmla="*/ 131576652 w 444"/>
              <a:gd name="T19" fmla="*/ 78535487 h 293"/>
              <a:gd name="T20" fmla="*/ 131576652 w 444"/>
              <a:gd name="T21" fmla="*/ 78535487 h 293"/>
              <a:gd name="T22" fmla="*/ 136133511 w 444"/>
              <a:gd name="T23" fmla="*/ 88561537 h 293"/>
              <a:gd name="T24" fmla="*/ 236951847 w 444"/>
              <a:gd name="T25" fmla="*/ 157628295 h 293"/>
              <a:gd name="T26" fmla="*/ 252331005 w 444"/>
              <a:gd name="T27" fmla="*/ 148159565 h 293"/>
              <a:gd name="T28" fmla="*/ 252331005 w 444"/>
              <a:gd name="T29" fmla="*/ 14481755 h 293"/>
              <a:gd name="T30" fmla="*/ 236951847 w 444"/>
              <a:gd name="T31" fmla="*/ 5013025 h 293"/>
              <a:gd name="T32" fmla="*/ 136133511 w 444"/>
              <a:gd name="T33" fmla="*/ 73522938 h 293"/>
              <a:gd name="T34" fmla="*/ 131576652 w 444"/>
              <a:gd name="T35" fmla="*/ 78535487 h 29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44" h="293">
                <a:moveTo>
                  <a:pt x="0" y="141"/>
                </a:moveTo>
                <a:lnTo>
                  <a:pt x="0" y="141"/>
                </a:lnTo>
                <a:cubicBezTo>
                  <a:pt x="0" y="150"/>
                  <a:pt x="9" y="159"/>
                  <a:pt x="9" y="159"/>
                </a:cubicBezTo>
                <a:cubicBezTo>
                  <a:pt x="195" y="283"/>
                  <a:pt x="195" y="283"/>
                  <a:pt x="195" y="283"/>
                </a:cubicBezTo>
                <a:cubicBezTo>
                  <a:pt x="212" y="292"/>
                  <a:pt x="222" y="283"/>
                  <a:pt x="222" y="266"/>
                </a:cubicBezTo>
                <a:cubicBezTo>
                  <a:pt x="222" y="26"/>
                  <a:pt x="222" y="26"/>
                  <a:pt x="222" y="26"/>
                </a:cubicBezTo>
                <a:cubicBezTo>
                  <a:pt x="222" y="9"/>
                  <a:pt x="212" y="0"/>
                  <a:pt x="195" y="9"/>
                </a:cubicBezTo>
                <a:cubicBezTo>
                  <a:pt x="9" y="132"/>
                  <a:pt x="9" y="132"/>
                  <a:pt x="9" y="132"/>
                </a:cubicBezTo>
                <a:lnTo>
                  <a:pt x="0" y="141"/>
                </a:lnTo>
                <a:close/>
                <a:moveTo>
                  <a:pt x="231" y="141"/>
                </a:moveTo>
                <a:lnTo>
                  <a:pt x="231" y="141"/>
                </a:lnTo>
                <a:cubicBezTo>
                  <a:pt x="231" y="150"/>
                  <a:pt x="239" y="159"/>
                  <a:pt x="239" y="159"/>
                </a:cubicBezTo>
                <a:cubicBezTo>
                  <a:pt x="416" y="283"/>
                  <a:pt x="416" y="283"/>
                  <a:pt x="416" y="283"/>
                </a:cubicBezTo>
                <a:cubicBezTo>
                  <a:pt x="425" y="292"/>
                  <a:pt x="443" y="283"/>
                  <a:pt x="443" y="266"/>
                </a:cubicBezTo>
                <a:cubicBezTo>
                  <a:pt x="443" y="26"/>
                  <a:pt x="443" y="26"/>
                  <a:pt x="443" y="26"/>
                </a:cubicBezTo>
                <a:cubicBezTo>
                  <a:pt x="443" y="9"/>
                  <a:pt x="425" y="0"/>
                  <a:pt x="416" y="9"/>
                </a:cubicBezTo>
                <a:cubicBezTo>
                  <a:pt x="239" y="132"/>
                  <a:pt x="239" y="132"/>
                  <a:pt x="239" y="132"/>
                </a:cubicBezTo>
                <a:lnTo>
                  <a:pt x="231" y="141"/>
                </a:lnTo>
                <a:close/>
              </a:path>
            </a:pathLst>
          </a:custGeom>
          <a:solidFill>
            <a:srgbClr val="002957"/>
          </a:solidFill>
          <a:ln>
            <a:noFill/>
          </a:ln>
        </p:spPr>
        <p:txBody>
          <a:bodyPr wrap="none" lIns="121899" tIns="60949" rIns="121899" bIns="60949" anchor="ctr"/>
          <a:lstStyle/>
          <a:p>
            <a:endParaRPr lang="nb-NO" sz="2400"/>
          </a:p>
        </p:txBody>
      </p:sp>
      <p:sp>
        <p:nvSpPr>
          <p:cNvPr id="100413" name="Freeform 104">
            <a:extLst>
              <a:ext uri="{FF2B5EF4-FFF2-40B4-BE49-F238E27FC236}">
                <a16:creationId xmlns:a16="http://schemas.microsoft.com/office/drawing/2014/main" id="{7FFE1657-10E9-699F-FDAA-C002E63761CE}"/>
              </a:ext>
            </a:extLst>
          </p:cNvPr>
          <p:cNvSpPr>
            <a:spLocks noChangeArrowheads="1"/>
          </p:cNvSpPr>
          <p:nvPr/>
        </p:nvSpPr>
        <p:spPr bwMode="auto">
          <a:xfrm>
            <a:off x="6752167" y="933451"/>
            <a:ext cx="190500" cy="186267"/>
          </a:xfrm>
          <a:custGeom>
            <a:avLst/>
            <a:gdLst>
              <a:gd name="T0" fmla="*/ 49289824 w 302"/>
              <a:gd name="T1" fmla="*/ 78535487 h 293"/>
              <a:gd name="T2" fmla="*/ 49289824 w 302"/>
              <a:gd name="T3" fmla="*/ 78535487 h 293"/>
              <a:gd name="T4" fmla="*/ 54274332 w 302"/>
              <a:gd name="T5" fmla="*/ 88561537 h 293"/>
              <a:gd name="T6" fmla="*/ 152300620 w 302"/>
              <a:gd name="T7" fmla="*/ 148159565 h 293"/>
              <a:gd name="T8" fmla="*/ 166699836 w 302"/>
              <a:gd name="T9" fmla="*/ 143146540 h 293"/>
              <a:gd name="T10" fmla="*/ 166699836 w 302"/>
              <a:gd name="T11" fmla="*/ 19494780 h 293"/>
              <a:gd name="T12" fmla="*/ 152300620 w 302"/>
              <a:gd name="T13" fmla="*/ 9468730 h 293"/>
              <a:gd name="T14" fmla="*/ 54274332 w 302"/>
              <a:gd name="T15" fmla="*/ 73522938 h 293"/>
              <a:gd name="T16" fmla="*/ 49289824 w 302"/>
              <a:gd name="T17" fmla="*/ 78535487 h 293"/>
              <a:gd name="T18" fmla="*/ 0 w 302"/>
              <a:gd name="T19" fmla="*/ 14481755 h 293"/>
              <a:gd name="T20" fmla="*/ 0 w 302"/>
              <a:gd name="T21" fmla="*/ 14481755 h 293"/>
              <a:gd name="T22" fmla="*/ 0 w 302"/>
              <a:gd name="T23" fmla="*/ 143146540 h 293"/>
              <a:gd name="T24" fmla="*/ 19383724 w 302"/>
              <a:gd name="T25" fmla="*/ 162641320 h 293"/>
              <a:gd name="T26" fmla="*/ 44305790 w 302"/>
              <a:gd name="T27" fmla="*/ 143146540 h 293"/>
              <a:gd name="T28" fmla="*/ 44305790 w 302"/>
              <a:gd name="T29" fmla="*/ 14481755 h 293"/>
              <a:gd name="T30" fmla="*/ 19383724 w 302"/>
              <a:gd name="T31" fmla="*/ 0 h 293"/>
              <a:gd name="T32" fmla="*/ 0 w 302"/>
              <a:gd name="T33" fmla="*/ 14481755 h 2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2" h="293">
                <a:moveTo>
                  <a:pt x="89" y="141"/>
                </a:moveTo>
                <a:lnTo>
                  <a:pt x="89" y="141"/>
                </a:lnTo>
                <a:cubicBezTo>
                  <a:pt x="89" y="150"/>
                  <a:pt x="98" y="159"/>
                  <a:pt x="98" y="159"/>
                </a:cubicBezTo>
                <a:cubicBezTo>
                  <a:pt x="275" y="266"/>
                  <a:pt x="275" y="266"/>
                  <a:pt x="275" y="266"/>
                </a:cubicBezTo>
                <a:cubicBezTo>
                  <a:pt x="292" y="274"/>
                  <a:pt x="301" y="274"/>
                  <a:pt x="301" y="257"/>
                </a:cubicBezTo>
                <a:cubicBezTo>
                  <a:pt x="301" y="35"/>
                  <a:pt x="301" y="35"/>
                  <a:pt x="301" y="35"/>
                </a:cubicBezTo>
                <a:cubicBezTo>
                  <a:pt x="301" y="17"/>
                  <a:pt x="292" y="9"/>
                  <a:pt x="275" y="17"/>
                </a:cubicBezTo>
                <a:cubicBezTo>
                  <a:pt x="98" y="132"/>
                  <a:pt x="98" y="132"/>
                  <a:pt x="98" y="132"/>
                </a:cubicBezTo>
                <a:lnTo>
                  <a:pt x="89" y="141"/>
                </a:lnTo>
                <a:close/>
                <a:moveTo>
                  <a:pt x="0" y="26"/>
                </a:moveTo>
                <a:lnTo>
                  <a:pt x="0" y="26"/>
                </a:lnTo>
                <a:cubicBezTo>
                  <a:pt x="0" y="257"/>
                  <a:pt x="0" y="257"/>
                  <a:pt x="0" y="257"/>
                </a:cubicBezTo>
                <a:cubicBezTo>
                  <a:pt x="0" y="283"/>
                  <a:pt x="18" y="292"/>
                  <a:pt x="35" y="292"/>
                </a:cubicBezTo>
                <a:cubicBezTo>
                  <a:pt x="63" y="292"/>
                  <a:pt x="80" y="283"/>
                  <a:pt x="80" y="257"/>
                </a:cubicBezTo>
                <a:cubicBezTo>
                  <a:pt x="80" y="26"/>
                  <a:pt x="80" y="26"/>
                  <a:pt x="80" y="26"/>
                </a:cubicBezTo>
                <a:cubicBezTo>
                  <a:pt x="80" y="9"/>
                  <a:pt x="63" y="0"/>
                  <a:pt x="35" y="0"/>
                </a:cubicBezTo>
                <a:cubicBezTo>
                  <a:pt x="18" y="0"/>
                  <a:pt x="0" y="9"/>
                  <a:pt x="0" y="26"/>
                </a:cubicBezTo>
                <a:close/>
              </a:path>
            </a:pathLst>
          </a:custGeom>
          <a:solidFill>
            <a:srgbClr val="002957"/>
          </a:solidFill>
          <a:ln>
            <a:noFill/>
          </a:ln>
        </p:spPr>
        <p:txBody>
          <a:bodyPr wrap="none" lIns="121899" tIns="60949" rIns="121899" bIns="60949" anchor="ctr"/>
          <a:lstStyle/>
          <a:p>
            <a:endParaRPr lang="nb-NO" sz="2400"/>
          </a:p>
        </p:txBody>
      </p:sp>
      <p:sp>
        <p:nvSpPr>
          <p:cNvPr id="100414" name="Freeform 105">
            <a:extLst>
              <a:ext uri="{FF2B5EF4-FFF2-40B4-BE49-F238E27FC236}">
                <a16:creationId xmlns:a16="http://schemas.microsoft.com/office/drawing/2014/main" id="{34F56F96-5D69-90C4-71B0-06B8858BDBE7}"/>
              </a:ext>
            </a:extLst>
          </p:cNvPr>
          <p:cNvSpPr>
            <a:spLocks noChangeArrowheads="1"/>
          </p:cNvSpPr>
          <p:nvPr/>
        </p:nvSpPr>
        <p:spPr bwMode="auto">
          <a:xfrm>
            <a:off x="7385051" y="933451"/>
            <a:ext cx="192616" cy="186267"/>
          </a:xfrm>
          <a:custGeom>
            <a:avLst/>
            <a:gdLst>
              <a:gd name="T0" fmla="*/ 114266060 w 303"/>
              <a:gd name="T1" fmla="*/ 73522938 h 293"/>
              <a:gd name="T2" fmla="*/ 114266060 w 303"/>
              <a:gd name="T3" fmla="*/ 73522938 h 293"/>
              <a:gd name="T4" fmla="*/ 15123379 w 303"/>
              <a:gd name="T5" fmla="*/ 9468730 h 293"/>
              <a:gd name="T6" fmla="*/ 0 w 303"/>
              <a:gd name="T7" fmla="*/ 19494780 h 293"/>
              <a:gd name="T8" fmla="*/ 0 w 303"/>
              <a:gd name="T9" fmla="*/ 143146540 h 293"/>
              <a:gd name="T10" fmla="*/ 15123379 w 303"/>
              <a:gd name="T11" fmla="*/ 148159565 h 293"/>
              <a:gd name="T12" fmla="*/ 114266060 w 303"/>
              <a:gd name="T13" fmla="*/ 88561537 h 293"/>
              <a:gd name="T14" fmla="*/ 119307027 w 303"/>
              <a:gd name="T15" fmla="*/ 78535487 h 293"/>
              <a:gd name="T16" fmla="*/ 114266060 w 303"/>
              <a:gd name="T17" fmla="*/ 73522938 h 293"/>
              <a:gd name="T18" fmla="*/ 148993943 w 303"/>
              <a:gd name="T19" fmla="*/ 0 h 293"/>
              <a:gd name="T20" fmla="*/ 148993943 w 303"/>
              <a:gd name="T21" fmla="*/ 0 h 293"/>
              <a:gd name="T22" fmla="*/ 124348472 w 303"/>
              <a:gd name="T23" fmla="*/ 14481755 h 293"/>
              <a:gd name="T24" fmla="*/ 124348472 w 303"/>
              <a:gd name="T25" fmla="*/ 143146540 h 293"/>
              <a:gd name="T26" fmla="*/ 148993943 w 303"/>
              <a:gd name="T27" fmla="*/ 162641320 h 293"/>
              <a:gd name="T28" fmla="*/ 169158289 w 303"/>
              <a:gd name="T29" fmla="*/ 143146540 h 293"/>
              <a:gd name="T30" fmla="*/ 169158289 w 303"/>
              <a:gd name="T31" fmla="*/ 14481755 h 293"/>
              <a:gd name="T32" fmla="*/ 148993943 w 303"/>
              <a:gd name="T33" fmla="*/ 0 h 2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3" h="293">
                <a:moveTo>
                  <a:pt x="204" y="132"/>
                </a:moveTo>
                <a:lnTo>
                  <a:pt x="204" y="132"/>
                </a:lnTo>
                <a:cubicBezTo>
                  <a:pt x="27" y="17"/>
                  <a:pt x="27" y="17"/>
                  <a:pt x="27" y="17"/>
                </a:cubicBezTo>
                <a:cubicBezTo>
                  <a:pt x="10" y="9"/>
                  <a:pt x="0" y="17"/>
                  <a:pt x="0" y="35"/>
                </a:cubicBezTo>
                <a:cubicBezTo>
                  <a:pt x="0" y="257"/>
                  <a:pt x="0" y="257"/>
                  <a:pt x="0" y="257"/>
                </a:cubicBezTo>
                <a:cubicBezTo>
                  <a:pt x="0" y="274"/>
                  <a:pt x="10" y="274"/>
                  <a:pt x="27" y="266"/>
                </a:cubicBezTo>
                <a:cubicBezTo>
                  <a:pt x="204" y="159"/>
                  <a:pt x="204" y="159"/>
                  <a:pt x="204" y="159"/>
                </a:cubicBezTo>
                <a:cubicBezTo>
                  <a:pt x="204" y="159"/>
                  <a:pt x="213" y="150"/>
                  <a:pt x="213" y="141"/>
                </a:cubicBezTo>
                <a:lnTo>
                  <a:pt x="204" y="132"/>
                </a:lnTo>
                <a:close/>
                <a:moveTo>
                  <a:pt x="266" y="0"/>
                </a:moveTo>
                <a:lnTo>
                  <a:pt x="266" y="0"/>
                </a:lnTo>
                <a:cubicBezTo>
                  <a:pt x="240" y="0"/>
                  <a:pt x="222" y="9"/>
                  <a:pt x="222" y="26"/>
                </a:cubicBezTo>
                <a:cubicBezTo>
                  <a:pt x="222" y="257"/>
                  <a:pt x="222" y="257"/>
                  <a:pt x="222" y="257"/>
                </a:cubicBezTo>
                <a:cubicBezTo>
                  <a:pt x="222" y="283"/>
                  <a:pt x="240" y="292"/>
                  <a:pt x="266" y="292"/>
                </a:cubicBezTo>
                <a:cubicBezTo>
                  <a:pt x="284" y="292"/>
                  <a:pt x="302" y="283"/>
                  <a:pt x="302" y="257"/>
                </a:cubicBezTo>
                <a:cubicBezTo>
                  <a:pt x="302" y="26"/>
                  <a:pt x="302" y="26"/>
                  <a:pt x="302" y="26"/>
                </a:cubicBezTo>
                <a:cubicBezTo>
                  <a:pt x="302" y="9"/>
                  <a:pt x="284" y="0"/>
                  <a:pt x="266" y="0"/>
                </a:cubicBezTo>
                <a:close/>
              </a:path>
            </a:pathLst>
          </a:custGeom>
          <a:solidFill>
            <a:srgbClr val="002957"/>
          </a:solidFill>
          <a:ln>
            <a:noFill/>
          </a:ln>
        </p:spPr>
        <p:txBody>
          <a:bodyPr wrap="none" lIns="121899" tIns="60949" rIns="121899" bIns="60949" anchor="ctr"/>
          <a:lstStyle/>
          <a:p>
            <a:endParaRPr lang="nb-NO" sz="2400"/>
          </a:p>
        </p:txBody>
      </p:sp>
      <p:sp>
        <p:nvSpPr>
          <p:cNvPr id="100415" name="Freeform 107">
            <a:extLst>
              <a:ext uri="{FF2B5EF4-FFF2-40B4-BE49-F238E27FC236}">
                <a16:creationId xmlns:a16="http://schemas.microsoft.com/office/drawing/2014/main" id="{22F57EF8-C251-7F68-BB10-45F12EED03D2}"/>
              </a:ext>
            </a:extLst>
          </p:cNvPr>
          <p:cNvSpPr>
            <a:spLocks noChangeArrowheads="1"/>
          </p:cNvSpPr>
          <p:nvPr/>
        </p:nvSpPr>
        <p:spPr bwMode="auto">
          <a:xfrm>
            <a:off x="7988301" y="899585"/>
            <a:ext cx="251884" cy="247649"/>
          </a:xfrm>
          <a:custGeom>
            <a:avLst/>
            <a:gdLst>
              <a:gd name="T0" fmla="*/ 135676974 w 391"/>
              <a:gd name="T1" fmla="*/ 0 h 390"/>
              <a:gd name="T2" fmla="*/ 165764362 w 391"/>
              <a:gd name="T3" fmla="*/ 29211627 h 390"/>
              <a:gd name="T4" fmla="*/ 125458534 w 391"/>
              <a:gd name="T5" fmla="*/ 67793074 h 390"/>
              <a:gd name="T6" fmla="*/ 151004393 w 391"/>
              <a:gd name="T7" fmla="*/ 97004227 h 390"/>
              <a:gd name="T8" fmla="*/ 195851751 w 391"/>
              <a:gd name="T9" fmla="*/ 53462565 h 390"/>
              <a:gd name="T10" fmla="*/ 221397610 w 391"/>
              <a:gd name="T11" fmla="*/ 87634880 h 390"/>
              <a:gd name="T12" fmla="*/ 221397610 w 391"/>
              <a:gd name="T13" fmla="*/ 0 h 390"/>
              <a:gd name="T14" fmla="*/ 135676974 w 391"/>
              <a:gd name="T15" fmla="*/ 0 h 390"/>
              <a:gd name="T16" fmla="*/ 70393217 w 391"/>
              <a:gd name="T17" fmla="*/ 121806721 h 390"/>
              <a:gd name="T18" fmla="*/ 24977928 w 391"/>
              <a:gd name="T19" fmla="*/ 165899465 h 390"/>
              <a:gd name="T20" fmla="*/ 0 w 391"/>
              <a:gd name="T21" fmla="*/ 131727624 h 390"/>
              <a:gd name="T22" fmla="*/ 0 w 391"/>
              <a:gd name="T23" fmla="*/ 214401815 h 390"/>
              <a:gd name="T24" fmla="*/ 90262166 w 391"/>
              <a:gd name="T25" fmla="*/ 214401815 h 390"/>
              <a:gd name="T26" fmla="*/ 55065317 w 391"/>
              <a:gd name="T27" fmla="*/ 190150877 h 390"/>
              <a:gd name="T28" fmla="*/ 95371145 w 391"/>
              <a:gd name="T29" fmla="*/ 151018347 h 390"/>
              <a:gd name="T30" fmla="*/ 70393217 w 391"/>
              <a:gd name="T31" fmla="*/ 121806721 h 39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91" h="390">
                <a:moveTo>
                  <a:pt x="239" y="0"/>
                </a:moveTo>
                <a:lnTo>
                  <a:pt x="292" y="53"/>
                </a:lnTo>
                <a:lnTo>
                  <a:pt x="221" y="123"/>
                </a:lnTo>
                <a:lnTo>
                  <a:pt x="266" y="176"/>
                </a:lnTo>
                <a:lnTo>
                  <a:pt x="345" y="97"/>
                </a:lnTo>
                <a:lnTo>
                  <a:pt x="390" y="159"/>
                </a:lnTo>
                <a:lnTo>
                  <a:pt x="390" y="0"/>
                </a:lnTo>
                <a:lnTo>
                  <a:pt x="239" y="0"/>
                </a:lnTo>
                <a:close/>
                <a:moveTo>
                  <a:pt x="124" y="221"/>
                </a:moveTo>
                <a:lnTo>
                  <a:pt x="44" y="301"/>
                </a:lnTo>
                <a:lnTo>
                  <a:pt x="0" y="239"/>
                </a:lnTo>
                <a:lnTo>
                  <a:pt x="0" y="389"/>
                </a:lnTo>
                <a:lnTo>
                  <a:pt x="159" y="389"/>
                </a:lnTo>
                <a:lnTo>
                  <a:pt x="97" y="345"/>
                </a:lnTo>
                <a:lnTo>
                  <a:pt x="168" y="274"/>
                </a:lnTo>
                <a:lnTo>
                  <a:pt x="124" y="221"/>
                </a:lnTo>
                <a:close/>
              </a:path>
            </a:pathLst>
          </a:custGeom>
          <a:solidFill>
            <a:srgbClr val="002957"/>
          </a:solidFill>
          <a:ln>
            <a:noFill/>
          </a:ln>
        </p:spPr>
        <p:txBody>
          <a:bodyPr wrap="none" lIns="121899" tIns="60949" rIns="121899" bIns="60949" anchor="ctr"/>
          <a:lstStyle/>
          <a:p>
            <a:endParaRPr lang="nb-NO" sz="2400"/>
          </a:p>
        </p:txBody>
      </p:sp>
      <p:sp>
        <p:nvSpPr>
          <p:cNvPr id="100416" name="Freeform 108">
            <a:extLst>
              <a:ext uri="{FF2B5EF4-FFF2-40B4-BE49-F238E27FC236}">
                <a16:creationId xmlns:a16="http://schemas.microsoft.com/office/drawing/2014/main" id="{62A346C5-A037-4B89-02C9-3D6A6E4F8055}"/>
              </a:ext>
            </a:extLst>
          </p:cNvPr>
          <p:cNvSpPr>
            <a:spLocks noChangeArrowheads="1"/>
          </p:cNvSpPr>
          <p:nvPr/>
        </p:nvSpPr>
        <p:spPr bwMode="auto">
          <a:xfrm>
            <a:off x="8604251" y="880533"/>
            <a:ext cx="281516" cy="287867"/>
          </a:xfrm>
          <a:custGeom>
            <a:avLst/>
            <a:gdLst>
              <a:gd name="T0" fmla="*/ 44385587 w 443"/>
              <a:gd name="T1" fmla="*/ 184688164 h 454"/>
              <a:gd name="T2" fmla="*/ 0 w 443"/>
              <a:gd name="T3" fmla="*/ 224544770 h 454"/>
              <a:gd name="T4" fmla="*/ 24720959 w 443"/>
              <a:gd name="T5" fmla="*/ 254296871 h 454"/>
              <a:gd name="T6" fmla="*/ 69107025 w 443"/>
              <a:gd name="T7" fmla="*/ 209388012 h 454"/>
              <a:gd name="T8" fmla="*/ 94389639 w 443"/>
              <a:gd name="T9" fmla="*/ 239140113 h 454"/>
              <a:gd name="T10" fmla="*/ 94389639 w 443"/>
              <a:gd name="T11" fmla="*/ 154374649 h 454"/>
              <a:gd name="T12" fmla="*/ 14607818 w 443"/>
              <a:gd name="T13" fmla="*/ 154374649 h 454"/>
              <a:gd name="T14" fmla="*/ 44385587 w 443"/>
              <a:gd name="T15" fmla="*/ 184688164 h 454"/>
              <a:gd name="T16" fmla="*/ 248335295 w 443"/>
              <a:gd name="T17" fmla="*/ 30313515 h 454"/>
              <a:gd name="T18" fmla="*/ 223613858 w 443"/>
              <a:gd name="T19" fmla="*/ 0 h 454"/>
              <a:gd name="T20" fmla="*/ 184285081 w 443"/>
              <a:gd name="T21" fmla="*/ 45470273 h 454"/>
              <a:gd name="T22" fmla="*/ 154507311 w 443"/>
              <a:gd name="T23" fmla="*/ 15718172 h 454"/>
              <a:gd name="T24" fmla="*/ 154507311 w 443"/>
              <a:gd name="T25" fmla="*/ 94869969 h 454"/>
              <a:gd name="T26" fmla="*/ 233727000 w 443"/>
              <a:gd name="T27" fmla="*/ 94869969 h 454"/>
              <a:gd name="T28" fmla="*/ 209006040 w 443"/>
              <a:gd name="T29" fmla="*/ 70170121 h 454"/>
              <a:gd name="T30" fmla="*/ 248335295 w 443"/>
              <a:gd name="T31" fmla="*/ 30313515 h 4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43" h="454">
                <a:moveTo>
                  <a:pt x="79" y="329"/>
                </a:moveTo>
                <a:lnTo>
                  <a:pt x="0" y="400"/>
                </a:lnTo>
                <a:lnTo>
                  <a:pt x="44" y="453"/>
                </a:lnTo>
                <a:lnTo>
                  <a:pt x="123" y="373"/>
                </a:lnTo>
                <a:lnTo>
                  <a:pt x="168" y="426"/>
                </a:lnTo>
                <a:lnTo>
                  <a:pt x="168" y="275"/>
                </a:lnTo>
                <a:lnTo>
                  <a:pt x="26" y="275"/>
                </a:lnTo>
                <a:lnTo>
                  <a:pt x="79" y="329"/>
                </a:lnTo>
                <a:close/>
                <a:moveTo>
                  <a:pt x="442" y="54"/>
                </a:moveTo>
                <a:lnTo>
                  <a:pt x="398" y="0"/>
                </a:lnTo>
                <a:lnTo>
                  <a:pt x="328" y="81"/>
                </a:lnTo>
                <a:lnTo>
                  <a:pt x="275" y="28"/>
                </a:lnTo>
                <a:lnTo>
                  <a:pt x="275" y="169"/>
                </a:lnTo>
                <a:lnTo>
                  <a:pt x="416" y="169"/>
                </a:lnTo>
                <a:lnTo>
                  <a:pt x="372" y="125"/>
                </a:lnTo>
                <a:lnTo>
                  <a:pt x="442" y="54"/>
                </a:lnTo>
                <a:close/>
              </a:path>
            </a:pathLst>
          </a:custGeom>
          <a:solidFill>
            <a:srgbClr val="002957"/>
          </a:solidFill>
          <a:ln>
            <a:noFill/>
          </a:ln>
        </p:spPr>
        <p:txBody>
          <a:bodyPr wrap="none" lIns="121899" tIns="60949" rIns="121899" bIns="60949" anchor="ctr"/>
          <a:lstStyle/>
          <a:p>
            <a:endParaRPr lang="nb-NO" sz="2400"/>
          </a:p>
        </p:txBody>
      </p:sp>
      <p:sp>
        <p:nvSpPr>
          <p:cNvPr id="100417" name="Freeform 109">
            <a:extLst>
              <a:ext uri="{FF2B5EF4-FFF2-40B4-BE49-F238E27FC236}">
                <a16:creationId xmlns:a16="http://schemas.microsoft.com/office/drawing/2014/main" id="{4A9AA3D8-EAD4-6204-39A9-2B0A238C433F}"/>
              </a:ext>
            </a:extLst>
          </p:cNvPr>
          <p:cNvSpPr>
            <a:spLocks noChangeArrowheads="1"/>
          </p:cNvSpPr>
          <p:nvPr/>
        </p:nvSpPr>
        <p:spPr bwMode="auto">
          <a:xfrm>
            <a:off x="2266951" y="3407834"/>
            <a:ext cx="306916" cy="300567"/>
          </a:xfrm>
          <a:custGeom>
            <a:avLst/>
            <a:gdLst>
              <a:gd name="T0" fmla="*/ 134542338 w 479"/>
              <a:gd name="T1" fmla="*/ 0 h 471"/>
              <a:gd name="T2" fmla="*/ 134542338 w 479"/>
              <a:gd name="T3" fmla="*/ 0 h 471"/>
              <a:gd name="T4" fmla="*/ 0 w 479"/>
              <a:gd name="T5" fmla="*/ 130731914 h 471"/>
              <a:gd name="T6" fmla="*/ 134542338 w 479"/>
              <a:gd name="T7" fmla="*/ 265991163 h 471"/>
              <a:gd name="T8" fmla="*/ 269084198 w 479"/>
              <a:gd name="T9" fmla="*/ 130731914 h 471"/>
              <a:gd name="T10" fmla="*/ 134542338 w 479"/>
              <a:gd name="T11" fmla="*/ 0 h 471"/>
              <a:gd name="T12" fmla="*/ 134542338 w 479"/>
              <a:gd name="T13" fmla="*/ 241090097 h 471"/>
              <a:gd name="T14" fmla="*/ 134542338 w 479"/>
              <a:gd name="T15" fmla="*/ 241090097 h 471"/>
              <a:gd name="T16" fmla="*/ 24769421 w 479"/>
              <a:gd name="T17" fmla="*/ 130731914 h 471"/>
              <a:gd name="T18" fmla="*/ 134542338 w 479"/>
              <a:gd name="T19" fmla="*/ 20939827 h 471"/>
              <a:gd name="T20" fmla="*/ 244315256 w 479"/>
              <a:gd name="T21" fmla="*/ 130731914 h 471"/>
              <a:gd name="T22" fmla="*/ 134542338 w 479"/>
              <a:gd name="T23" fmla="*/ 241090097 h 4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79" h="471">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239" y="426"/>
                </a:moveTo>
                <a:lnTo>
                  <a:pt x="239" y="426"/>
                </a:lnTo>
                <a:cubicBezTo>
                  <a:pt x="133" y="426"/>
                  <a:pt x="44" y="347"/>
                  <a:pt x="44" y="231"/>
                </a:cubicBezTo>
                <a:cubicBezTo>
                  <a:pt x="44" y="125"/>
                  <a:pt x="133" y="37"/>
                  <a:pt x="239" y="37"/>
                </a:cubicBezTo>
                <a:cubicBezTo>
                  <a:pt x="345" y="37"/>
                  <a:pt x="434" y="125"/>
                  <a:pt x="434" y="231"/>
                </a:cubicBezTo>
                <a:cubicBezTo>
                  <a:pt x="434" y="347"/>
                  <a:pt x="345" y="426"/>
                  <a:pt x="239" y="426"/>
                </a:cubicBezTo>
                <a:close/>
              </a:path>
            </a:pathLst>
          </a:custGeom>
          <a:solidFill>
            <a:srgbClr val="002957"/>
          </a:solidFill>
          <a:ln>
            <a:noFill/>
          </a:ln>
        </p:spPr>
        <p:txBody>
          <a:bodyPr wrap="none" lIns="121899" tIns="60949" rIns="121899" bIns="60949" anchor="ctr"/>
          <a:lstStyle/>
          <a:p>
            <a:endParaRPr lang="nb-NO" sz="2400"/>
          </a:p>
        </p:txBody>
      </p:sp>
      <p:sp>
        <p:nvSpPr>
          <p:cNvPr id="100418" name="Freeform 110">
            <a:extLst>
              <a:ext uri="{FF2B5EF4-FFF2-40B4-BE49-F238E27FC236}">
                <a16:creationId xmlns:a16="http://schemas.microsoft.com/office/drawing/2014/main" id="{A65FCB54-4473-7D53-DD12-A0D053B250AD}"/>
              </a:ext>
            </a:extLst>
          </p:cNvPr>
          <p:cNvSpPr>
            <a:spLocks noChangeArrowheads="1"/>
          </p:cNvSpPr>
          <p:nvPr/>
        </p:nvSpPr>
        <p:spPr bwMode="auto">
          <a:xfrm>
            <a:off x="2899834" y="3407834"/>
            <a:ext cx="306917" cy="300567"/>
          </a:xfrm>
          <a:custGeom>
            <a:avLst/>
            <a:gdLst>
              <a:gd name="T0" fmla="*/ 137398634 w 479"/>
              <a:gd name="T1" fmla="*/ 0 h 471"/>
              <a:gd name="T2" fmla="*/ 137398634 w 479"/>
              <a:gd name="T3" fmla="*/ 0 h 471"/>
              <a:gd name="T4" fmla="*/ 0 w 479"/>
              <a:gd name="T5" fmla="*/ 130731914 h 471"/>
              <a:gd name="T6" fmla="*/ 137398634 w 479"/>
              <a:gd name="T7" fmla="*/ 265991163 h 471"/>
              <a:gd name="T8" fmla="*/ 273652264 w 479"/>
              <a:gd name="T9" fmla="*/ 130731914 h 471"/>
              <a:gd name="T10" fmla="*/ 137398634 w 479"/>
              <a:gd name="T11" fmla="*/ 0 h 471"/>
              <a:gd name="T12" fmla="*/ 30342383 w 479"/>
              <a:gd name="T13" fmla="*/ 95643503 h 471"/>
              <a:gd name="T14" fmla="*/ 30342383 w 479"/>
              <a:gd name="T15" fmla="*/ 95643503 h 471"/>
              <a:gd name="T16" fmla="*/ 101331227 w 479"/>
              <a:gd name="T17" fmla="*/ 125638481 h 471"/>
              <a:gd name="T18" fmla="*/ 121368568 w 479"/>
              <a:gd name="T19" fmla="*/ 135825346 h 471"/>
              <a:gd name="T20" fmla="*/ 137398634 w 479"/>
              <a:gd name="T21" fmla="*/ 145446114 h 471"/>
              <a:gd name="T22" fmla="*/ 151710952 w 479"/>
              <a:gd name="T23" fmla="*/ 150539547 h 471"/>
              <a:gd name="T24" fmla="*/ 156863232 w 479"/>
              <a:gd name="T25" fmla="*/ 155633459 h 471"/>
              <a:gd name="T26" fmla="*/ 151710952 w 479"/>
              <a:gd name="T27" fmla="*/ 165820324 h 471"/>
              <a:gd name="T28" fmla="*/ 137398634 w 479"/>
              <a:gd name="T29" fmla="*/ 170913756 h 471"/>
              <a:gd name="T30" fmla="*/ 106483990 w 479"/>
              <a:gd name="T31" fmla="*/ 160726891 h 471"/>
              <a:gd name="T32" fmla="*/ 91026667 w 479"/>
              <a:gd name="T33" fmla="*/ 176007189 h 471"/>
              <a:gd name="T34" fmla="*/ 131673611 w 479"/>
              <a:gd name="T35" fmla="*/ 196380919 h 471"/>
              <a:gd name="T36" fmla="*/ 131673611 w 479"/>
              <a:gd name="T37" fmla="*/ 216188552 h 471"/>
              <a:gd name="T38" fmla="*/ 147130933 w 479"/>
              <a:gd name="T39" fmla="*/ 216188552 h 471"/>
              <a:gd name="T40" fmla="*/ 147130933 w 479"/>
              <a:gd name="T41" fmla="*/ 196380919 h 471"/>
              <a:gd name="T42" fmla="*/ 172320554 w 479"/>
              <a:gd name="T43" fmla="*/ 185627957 h 471"/>
              <a:gd name="T44" fmla="*/ 182625596 w 479"/>
              <a:gd name="T45" fmla="*/ 165820324 h 471"/>
              <a:gd name="T46" fmla="*/ 233577582 w 479"/>
              <a:gd name="T47" fmla="*/ 185627957 h 471"/>
              <a:gd name="T48" fmla="*/ 137398634 w 479"/>
              <a:gd name="T49" fmla="*/ 241090097 h 471"/>
              <a:gd name="T50" fmla="*/ 25189621 w 479"/>
              <a:gd name="T51" fmla="*/ 130731914 h 471"/>
              <a:gd name="T52" fmla="*/ 30342383 w 479"/>
              <a:gd name="T53" fmla="*/ 95643503 h 471"/>
              <a:gd name="T54" fmla="*/ 177472834 w 479"/>
              <a:gd name="T55" fmla="*/ 130731914 h 471"/>
              <a:gd name="T56" fmla="*/ 177472834 w 479"/>
              <a:gd name="T57" fmla="*/ 130731914 h 471"/>
              <a:gd name="T58" fmla="*/ 151710952 w 479"/>
              <a:gd name="T59" fmla="*/ 120545049 h 471"/>
              <a:gd name="T60" fmla="*/ 141978653 w 479"/>
              <a:gd name="T61" fmla="*/ 115451616 h 471"/>
              <a:gd name="T62" fmla="*/ 121368568 w 479"/>
              <a:gd name="T63" fmla="*/ 105830368 h 471"/>
              <a:gd name="T64" fmla="*/ 121368568 w 479"/>
              <a:gd name="T65" fmla="*/ 105830368 h 471"/>
              <a:gd name="T66" fmla="*/ 126521331 w 479"/>
              <a:gd name="T67" fmla="*/ 95643503 h 471"/>
              <a:gd name="T68" fmla="*/ 137398634 w 479"/>
              <a:gd name="T69" fmla="*/ 95643503 h 471"/>
              <a:gd name="T70" fmla="*/ 162588255 w 479"/>
              <a:gd name="T71" fmla="*/ 100736936 h 471"/>
              <a:gd name="T72" fmla="*/ 182625596 w 479"/>
              <a:gd name="T73" fmla="*/ 85456638 h 471"/>
              <a:gd name="T74" fmla="*/ 147130933 w 479"/>
              <a:gd name="T75" fmla="*/ 70742438 h 471"/>
              <a:gd name="T76" fmla="*/ 147130933 w 479"/>
              <a:gd name="T77" fmla="*/ 50934325 h 471"/>
              <a:gd name="T78" fmla="*/ 131673611 w 479"/>
              <a:gd name="T79" fmla="*/ 50934325 h 471"/>
              <a:gd name="T80" fmla="*/ 131673611 w 479"/>
              <a:gd name="T81" fmla="*/ 70742438 h 471"/>
              <a:gd name="T82" fmla="*/ 106483990 w 479"/>
              <a:gd name="T83" fmla="*/ 80929303 h 471"/>
              <a:gd name="T84" fmla="*/ 96178947 w 479"/>
              <a:gd name="T85" fmla="*/ 95643503 h 471"/>
              <a:gd name="T86" fmla="*/ 45799706 w 479"/>
              <a:gd name="T87" fmla="*/ 70742438 h 471"/>
              <a:gd name="T88" fmla="*/ 137398634 w 479"/>
              <a:gd name="T89" fmla="*/ 20939827 h 471"/>
              <a:gd name="T90" fmla="*/ 248462160 w 479"/>
              <a:gd name="T91" fmla="*/ 130731914 h 471"/>
              <a:gd name="T92" fmla="*/ 243309880 w 479"/>
              <a:gd name="T93" fmla="*/ 160726891 h 471"/>
              <a:gd name="T94" fmla="*/ 177472834 w 479"/>
              <a:gd name="T95" fmla="*/ 130731914 h 47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79" h="471">
                <a:moveTo>
                  <a:pt x="240" y="0"/>
                </a:moveTo>
                <a:lnTo>
                  <a:pt x="240" y="0"/>
                </a:lnTo>
                <a:cubicBezTo>
                  <a:pt x="106" y="0"/>
                  <a:pt x="0" y="107"/>
                  <a:pt x="0" y="231"/>
                </a:cubicBezTo>
                <a:cubicBezTo>
                  <a:pt x="0" y="364"/>
                  <a:pt x="106" y="470"/>
                  <a:pt x="240" y="470"/>
                </a:cubicBezTo>
                <a:cubicBezTo>
                  <a:pt x="372" y="470"/>
                  <a:pt x="478" y="364"/>
                  <a:pt x="478" y="231"/>
                </a:cubicBezTo>
                <a:cubicBezTo>
                  <a:pt x="478" y="107"/>
                  <a:pt x="372" y="0"/>
                  <a:pt x="240" y="0"/>
                </a:cubicBezTo>
                <a:close/>
                <a:moveTo>
                  <a:pt x="53" y="169"/>
                </a:moveTo>
                <a:lnTo>
                  <a:pt x="53" y="169"/>
                </a:lnTo>
                <a:cubicBezTo>
                  <a:pt x="177" y="222"/>
                  <a:pt x="177" y="222"/>
                  <a:pt x="177" y="222"/>
                </a:cubicBezTo>
                <a:cubicBezTo>
                  <a:pt x="212" y="240"/>
                  <a:pt x="212" y="240"/>
                  <a:pt x="212" y="240"/>
                </a:cubicBezTo>
                <a:cubicBezTo>
                  <a:pt x="240" y="257"/>
                  <a:pt x="240" y="257"/>
                  <a:pt x="240" y="257"/>
                </a:cubicBezTo>
                <a:cubicBezTo>
                  <a:pt x="265" y="266"/>
                  <a:pt x="265" y="266"/>
                  <a:pt x="265" y="266"/>
                </a:cubicBezTo>
                <a:lnTo>
                  <a:pt x="274" y="275"/>
                </a:lnTo>
                <a:cubicBezTo>
                  <a:pt x="274" y="284"/>
                  <a:pt x="265" y="293"/>
                  <a:pt x="265" y="293"/>
                </a:cubicBezTo>
                <a:cubicBezTo>
                  <a:pt x="257" y="302"/>
                  <a:pt x="248" y="302"/>
                  <a:pt x="240" y="302"/>
                </a:cubicBezTo>
                <a:cubicBezTo>
                  <a:pt x="221" y="302"/>
                  <a:pt x="203" y="293"/>
                  <a:pt x="186" y="284"/>
                </a:cubicBezTo>
                <a:cubicBezTo>
                  <a:pt x="159" y="311"/>
                  <a:pt x="159" y="311"/>
                  <a:pt x="159" y="311"/>
                </a:cubicBezTo>
                <a:cubicBezTo>
                  <a:pt x="177" y="328"/>
                  <a:pt x="203" y="347"/>
                  <a:pt x="230" y="347"/>
                </a:cubicBezTo>
                <a:cubicBezTo>
                  <a:pt x="230" y="382"/>
                  <a:pt x="230" y="382"/>
                  <a:pt x="230" y="382"/>
                </a:cubicBezTo>
                <a:cubicBezTo>
                  <a:pt x="257" y="382"/>
                  <a:pt x="257" y="382"/>
                  <a:pt x="257" y="382"/>
                </a:cubicBezTo>
                <a:cubicBezTo>
                  <a:pt x="257" y="347"/>
                  <a:pt x="257" y="347"/>
                  <a:pt x="257" y="347"/>
                </a:cubicBezTo>
                <a:cubicBezTo>
                  <a:pt x="274" y="338"/>
                  <a:pt x="284" y="338"/>
                  <a:pt x="301" y="328"/>
                </a:cubicBezTo>
                <a:cubicBezTo>
                  <a:pt x="310" y="319"/>
                  <a:pt x="319" y="302"/>
                  <a:pt x="319" y="293"/>
                </a:cubicBezTo>
                <a:cubicBezTo>
                  <a:pt x="408" y="328"/>
                  <a:pt x="408" y="328"/>
                  <a:pt x="408" y="328"/>
                </a:cubicBezTo>
                <a:cubicBezTo>
                  <a:pt x="372" y="391"/>
                  <a:pt x="310" y="426"/>
                  <a:pt x="240" y="426"/>
                </a:cubicBezTo>
                <a:cubicBezTo>
                  <a:pt x="133" y="426"/>
                  <a:pt x="44" y="347"/>
                  <a:pt x="44" y="231"/>
                </a:cubicBezTo>
                <a:cubicBezTo>
                  <a:pt x="44" y="213"/>
                  <a:pt x="44" y="187"/>
                  <a:pt x="53" y="169"/>
                </a:cubicBezTo>
                <a:close/>
                <a:moveTo>
                  <a:pt x="310" y="231"/>
                </a:moveTo>
                <a:lnTo>
                  <a:pt x="310" y="231"/>
                </a:lnTo>
                <a:cubicBezTo>
                  <a:pt x="265" y="213"/>
                  <a:pt x="265" y="213"/>
                  <a:pt x="265" y="213"/>
                </a:cubicBezTo>
                <a:cubicBezTo>
                  <a:pt x="248" y="204"/>
                  <a:pt x="248" y="204"/>
                  <a:pt x="248" y="204"/>
                </a:cubicBezTo>
                <a:cubicBezTo>
                  <a:pt x="212" y="187"/>
                  <a:pt x="212" y="187"/>
                  <a:pt x="212" y="187"/>
                </a:cubicBezTo>
                <a:cubicBezTo>
                  <a:pt x="212" y="178"/>
                  <a:pt x="221" y="178"/>
                  <a:pt x="221" y="169"/>
                </a:cubicBezTo>
                <a:cubicBezTo>
                  <a:pt x="230" y="169"/>
                  <a:pt x="240" y="169"/>
                  <a:pt x="240" y="169"/>
                </a:cubicBezTo>
                <a:cubicBezTo>
                  <a:pt x="257" y="169"/>
                  <a:pt x="274" y="169"/>
                  <a:pt x="284" y="178"/>
                </a:cubicBezTo>
                <a:cubicBezTo>
                  <a:pt x="319" y="151"/>
                  <a:pt x="319" y="151"/>
                  <a:pt x="319" y="151"/>
                </a:cubicBezTo>
                <a:cubicBezTo>
                  <a:pt x="301" y="134"/>
                  <a:pt x="274" y="125"/>
                  <a:pt x="257" y="125"/>
                </a:cubicBezTo>
                <a:cubicBezTo>
                  <a:pt x="257" y="90"/>
                  <a:pt x="257" y="90"/>
                  <a:pt x="257" y="90"/>
                </a:cubicBezTo>
                <a:cubicBezTo>
                  <a:pt x="230" y="90"/>
                  <a:pt x="230" y="90"/>
                  <a:pt x="230" y="90"/>
                </a:cubicBezTo>
                <a:cubicBezTo>
                  <a:pt x="230" y="125"/>
                  <a:pt x="230" y="125"/>
                  <a:pt x="230" y="125"/>
                </a:cubicBezTo>
                <a:cubicBezTo>
                  <a:pt x="212" y="125"/>
                  <a:pt x="203" y="134"/>
                  <a:pt x="186" y="143"/>
                </a:cubicBezTo>
                <a:cubicBezTo>
                  <a:pt x="177" y="143"/>
                  <a:pt x="168" y="160"/>
                  <a:pt x="168" y="169"/>
                </a:cubicBezTo>
                <a:cubicBezTo>
                  <a:pt x="80" y="125"/>
                  <a:pt x="80" y="125"/>
                  <a:pt x="80" y="125"/>
                </a:cubicBezTo>
                <a:cubicBezTo>
                  <a:pt x="106" y="72"/>
                  <a:pt x="168" y="37"/>
                  <a:pt x="240" y="37"/>
                </a:cubicBezTo>
                <a:cubicBezTo>
                  <a:pt x="346" y="37"/>
                  <a:pt x="434" y="125"/>
                  <a:pt x="434" y="231"/>
                </a:cubicBezTo>
                <a:cubicBezTo>
                  <a:pt x="434" y="249"/>
                  <a:pt x="434" y="266"/>
                  <a:pt x="425" y="284"/>
                </a:cubicBezTo>
                <a:lnTo>
                  <a:pt x="310" y="231"/>
                </a:lnTo>
                <a:close/>
              </a:path>
            </a:pathLst>
          </a:custGeom>
          <a:solidFill>
            <a:srgbClr val="002957"/>
          </a:solidFill>
          <a:ln>
            <a:noFill/>
          </a:ln>
        </p:spPr>
        <p:txBody>
          <a:bodyPr wrap="none" lIns="121899" tIns="60949" rIns="121899" bIns="60949" anchor="ctr"/>
          <a:lstStyle/>
          <a:p>
            <a:endParaRPr lang="nb-NO" sz="2400"/>
          </a:p>
        </p:txBody>
      </p:sp>
      <p:sp>
        <p:nvSpPr>
          <p:cNvPr id="100419" name="Freeform 111">
            <a:extLst>
              <a:ext uri="{FF2B5EF4-FFF2-40B4-BE49-F238E27FC236}">
                <a16:creationId xmlns:a16="http://schemas.microsoft.com/office/drawing/2014/main" id="{485AFBDE-6C02-99FD-D233-2A66B3F4F0C9}"/>
              </a:ext>
            </a:extLst>
          </p:cNvPr>
          <p:cNvSpPr>
            <a:spLocks noChangeArrowheads="1"/>
          </p:cNvSpPr>
          <p:nvPr/>
        </p:nvSpPr>
        <p:spPr bwMode="auto">
          <a:xfrm>
            <a:off x="3532717" y="3407834"/>
            <a:ext cx="304800" cy="300567"/>
          </a:xfrm>
          <a:custGeom>
            <a:avLst/>
            <a:gdLst>
              <a:gd name="T0" fmla="*/ 134543273 w 480"/>
              <a:gd name="T1" fmla="*/ 0 h 471"/>
              <a:gd name="T2" fmla="*/ 134543273 w 480"/>
              <a:gd name="T3" fmla="*/ 0 h 471"/>
              <a:gd name="T4" fmla="*/ 0 w 480"/>
              <a:gd name="T5" fmla="*/ 130731914 h 471"/>
              <a:gd name="T6" fmla="*/ 134543273 w 480"/>
              <a:gd name="T7" fmla="*/ 265991163 h 471"/>
              <a:gd name="T8" fmla="*/ 268525516 w 480"/>
              <a:gd name="T9" fmla="*/ 130731914 h 471"/>
              <a:gd name="T10" fmla="*/ 134543273 w 480"/>
              <a:gd name="T11" fmla="*/ 0 h 471"/>
              <a:gd name="T12" fmla="*/ 29711707 w 480"/>
              <a:gd name="T13" fmla="*/ 95643503 h 471"/>
              <a:gd name="T14" fmla="*/ 29711707 w 480"/>
              <a:gd name="T15" fmla="*/ 95643503 h 471"/>
              <a:gd name="T16" fmla="*/ 64468393 w 480"/>
              <a:gd name="T17" fmla="*/ 110923801 h 471"/>
              <a:gd name="T18" fmla="*/ 64468393 w 480"/>
              <a:gd name="T19" fmla="*/ 110923801 h 471"/>
              <a:gd name="T20" fmla="*/ 64468393 w 480"/>
              <a:gd name="T21" fmla="*/ 130731914 h 471"/>
              <a:gd name="T22" fmla="*/ 75119859 w 480"/>
              <a:gd name="T23" fmla="*/ 130731914 h 471"/>
              <a:gd name="T24" fmla="*/ 75119859 w 480"/>
              <a:gd name="T25" fmla="*/ 135825346 h 471"/>
              <a:gd name="T26" fmla="*/ 75119859 w 480"/>
              <a:gd name="T27" fmla="*/ 140918779 h 471"/>
              <a:gd name="T28" fmla="*/ 64468393 w 480"/>
              <a:gd name="T29" fmla="*/ 140918779 h 471"/>
              <a:gd name="T30" fmla="*/ 64468393 w 480"/>
              <a:gd name="T31" fmla="*/ 155633459 h 471"/>
              <a:gd name="T32" fmla="*/ 79604762 w 480"/>
              <a:gd name="T33" fmla="*/ 155633459 h 471"/>
              <a:gd name="T34" fmla="*/ 89695197 w 480"/>
              <a:gd name="T35" fmla="*/ 185627957 h 471"/>
              <a:gd name="T36" fmla="*/ 144633709 w 480"/>
              <a:gd name="T37" fmla="*/ 211095120 h 471"/>
              <a:gd name="T38" fmla="*/ 178830319 w 480"/>
              <a:gd name="T39" fmla="*/ 200908255 h 471"/>
              <a:gd name="T40" fmla="*/ 174345416 w 480"/>
              <a:gd name="T41" fmla="*/ 176007189 h 471"/>
              <a:gd name="T42" fmla="*/ 149118612 w 480"/>
              <a:gd name="T43" fmla="*/ 180534525 h 471"/>
              <a:gd name="T44" fmla="*/ 119406904 w 480"/>
              <a:gd name="T45" fmla="*/ 170913756 h 471"/>
              <a:gd name="T46" fmla="*/ 114922001 w 480"/>
              <a:gd name="T47" fmla="*/ 155633459 h 471"/>
              <a:gd name="T48" fmla="*/ 159209047 w 480"/>
              <a:gd name="T49" fmla="*/ 155633459 h 471"/>
              <a:gd name="T50" fmla="*/ 228723374 w 480"/>
              <a:gd name="T51" fmla="*/ 185627957 h 471"/>
              <a:gd name="T52" fmla="*/ 134543273 w 480"/>
              <a:gd name="T53" fmla="*/ 241090097 h 471"/>
              <a:gd name="T54" fmla="*/ 25226804 w 480"/>
              <a:gd name="T55" fmla="*/ 130731914 h 471"/>
              <a:gd name="T56" fmla="*/ 29711707 w 480"/>
              <a:gd name="T57" fmla="*/ 95643503 h 471"/>
              <a:gd name="T58" fmla="*/ 169299959 w 480"/>
              <a:gd name="T59" fmla="*/ 130731914 h 471"/>
              <a:gd name="T60" fmla="*/ 169299959 w 480"/>
              <a:gd name="T61" fmla="*/ 130731914 h 471"/>
              <a:gd name="T62" fmla="*/ 169299959 w 480"/>
              <a:gd name="T63" fmla="*/ 130731914 h 471"/>
              <a:gd name="T64" fmla="*/ 169299959 w 480"/>
              <a:gd name="T65" fmla="*/ 110923801 h 471"/>
              <a:gd name="T66" fmla="*/ 129497817 w 480"/>
              <a:gd name="T67" fmla="*/ 110923801 h 471"/>
              <a:gd name="T68" fmla="*/ 114922001 w 480"/>
              <a:gd name="T69" fmla="*/ 105830368 h 471"/>
              <a:gd name="T70" fmla="*/ 119406904 w 480"/>
              <a:gd name="T71" fmla="*/ 95643503 h 471"/>
              <a:gd name="T72" fmla="*/ 149118612 w 480"/>
              <a:gd name="T73" fmla="*/ 85456638 h 471"/>
              <a:gd name="T74" fmla="*/ 174345416 w 480"/>
              <a:gd name="T75" fmla="*/ 90550071 h 471"/>
              <a:gd name="T76" fmla="*/ 178830319 w 480"/>
              <a:gd name="T77" fmla="*/ 65649005 h 471"/>
              <a:gd name="T78" fmla="*/ 144633709 w 480"/>
              <a:gd name="T79" fmla="*/ 60555573 h 471"/>
              <a:gd name="T80" fmla="*/ 94740654 w 480"/>
              <a:gd name="T81" fmla="*/ 80929303 h 471"/>
              <a:gd name="T82" fmla="*/ 84650218 w 480"/>
              <a:gd name="T83" fmla="*/ 90550071 h 471"/>
              <a:gd name="T84" fmla="*/ 44847599 w 480"/>
              <a:gd name="T85" fmla="*/ 70742438 h 471"/>
              <a:gd name="T86" fmla="*/ 134543273 w 480"/>
              <a:gd name="T87" fmla="*/ 20939827 h 471"/>
              <a:gd name="T88" fmla="*/ 243298712 w 480"/>
              <a:gd name="T89" fmla="*/ 130731914 h 471"/>
              <a:gd name="T90" fmla="*/ 238253256 w 480"/>
              <a:gd name="T91" fmla="*/ 160726891 h 471"/>
              <a:gd name="T92" fmla="*/ 169299959 w 480"/>
              <a:gd name="T93" fmla="*/ 130731914 h 47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80" h="471">
                <a:moveTo>
                  <a:pt x="240" y="0"/>
                </a:moveTo>
                <a:lnTo>
                  <a:pt x="240" y="0"/>
                </a:lnTo>
                <a:cubicBezTo>
                  <a:pt x="107" y="0"/>
                  <a:pt x="0" y="107"/>
                  <a:pt x="0" y="231"/>
                </a:cubicBezTo>
                <a:cubicBezTo>
                  <a:pt x="0" y="364"/>
                  <a:pt x="107" y="470"/>
                  <a:pt x="240" y="470"/>
                </a:cubicBezTo>
                <a:cubicBezTo>
                  <a:pt x="372" y="470"/>
                  <a:pt x="479" y="364"/>
                  <a:pt x="479" y="231"/>
                </a:cubicBezTo>
                <a:cubicBezTo>
                  <a:pt x="479" y="107"/>
                  <a:pt x="372" y="0"/>
                  <a:pt x="240" y="0"/>
                </a:cubicBezTo>
                <a:close/>
                <a:moveTo>
                  <a:pt x="53" y="169"/>
                </a:moveTo>
                <a:lnTo>
                  <a:pt x="53" y="169"/>
                </a:lnTo>
                <a:cubicBezTo>
                  <a:pt x="115" y="196"/>
                  <a:pt x="115" y="196"/>
                  <a:pt x="115" y="196"/>
                </a:cubicBezTo>
                <a:cubicBezTo>
                  <a:pt x="115" y="231"/>
                  <a:pt x="115" y="231"/>
                  <a:pt x="115" y="231"/>
                </a:cubicBezTo>
                <a:cubicBezTo>
                  <a:pt x="134" y="231"/>
                  <a:pt x="134" y="231"/>
                  <a:pt x="134" y="231"/>
                </a:cubicBezTo>
                <a:cubicBezTo>
                  <a:pt x="134" y="231"/>
                  <a:pt x="134" y="231"/>
                  <a:pt x="134" y="240"/>
                </a:cubicBezTo>
                <a:cubicBezTo>
                  <a:pt x="134" y="249"/>
                  <a:pt x="134" y="249"/>
                  <a:pt x="134" y="249"/>
                </a:cubicBezTo>
                <a:cubicBezTo>
                  <a:pt x="115" y="249"/>
                  <a:pt x="115" y="249"/>
                  <a:pt x="115" y="249"/>
                </a:cubicBezTo>
                <a:cubicBezTo>
                  <a:pt x="115" y="275"/>
                  <a:pt x="115" y="275"/>
                  <a:pt x="115" y="275"/>
                </a:cubicBezTo>
                <a:cubicBezTo>
                  <a:pt x="142" y="275"/>
                  <a:pt x="142" y="275"/>
                  <a:pt x="142" y="275"/>
                </a:cubicBezTo>
                <a:cubicBezTo>
                  <a:pt x="142" y="293"/>
                  <a:pt x="151" y="311"/>
                  <a:pt x="160" y="328"/>
                </a:cubicBezTo>
                <a:cubicBezTo>
                  <a:pt x="187" y="355"/>
                  <a:pt x="222" y="373"/>
                  <a:pt x="258" y="373"/>
                </a:cubicBezTo>
                <a:cubicBezTo>
                  <a:pt x="284" y="373"/>
                  <a:pt x="311" y="364"/>
                  <a:pt x="319" y="355"/>
                </a:cubicBezTo>
                <a:cubicBezTo>
                  <a:pt x="311" y="311"/>
                  <a:pt x="311" y="311"/>
                  <a:pt x="311" y="311"/>
                </a:cubicBezTo>
                <a:cubicBezTo>
                  <a:pt x="302" y="319"/>
                  <a:pt x="284" y="319"/>
                  <a:pt x="266" y="319"/>
                </a:cubicBezTo>
                <a:cubicBezTo>
                  <a:pt x="249" y="319"/>
                  <a:pt x="231" y="319"/>
                  <a:pt x="213" y="302"/>
                </a:cubicBezTo>
                <a:cubicBezTo>
                  <a:pt x="205" y="293"/>
                  <a:pt x="205" y="284"/>
                  <a:pt x="205" y="275"/>
                </a:cubicBezTo>
                <a:cubicBezTo>
                  <a:pt x="284" y="275"/>
                  <a:pt x="284" y="275"/>
                  <a:pt x="284" y="275"/>
                </a:cubicBezTo>
                <a:cubicBezTo>
                  <a:pt x="408" y="328"/>
                  <a:pt x="408" y="328"/>
                  <a:pt x="408" y="328"/>
                </a:cubicBezTo>
                <a:cubicBezTo>
                  <a:pt x="372" y="391"/>
                  <a:pt x="311" y="426"/>
                  <a:pt x="240" y="426"/>
                </a:cubicBezTo>
                <a:cubicBezTo>
                  <a:pt x="134" y="426"/>
                  <a:pt x="45" y="347"/>
                  <a:pt x="45" y="231"/>
                </a:cubicBezTo>
                <a:cubicBezTo>
                  <a:pt x="45" y="213"/>
                  <a:pt x="45" y="196"/>
                  <a:pt x="53" y="169"/>
                </a:cubicBezTo>
                <a:close/>
                <a:moveTo>
                  <a:pt x="302" y="231"/>
                </a:moveTo>
                <a:lnTo>
                  <a:pt x="302" y="231"/>
                </a:lnTo>
                <a:cubicBezTo>
                  <a:pt x="302" y="196"/>
                  <a:pt x="302" y="196"/>
                  <a:pt x="302" y="196"/>
                </a:cubicBezTo>
                <a:cubicBezTo>
                  <a:pt x="231" y="196"/>
                  <a:pt x="231" y="196"/>
                  <a:pt x="231" y="196"/>
                </a:cubicBezTo>
                <a:cubicBezTo>
                  <a:pt x="205" y="187"/>
                  <a:pt x="205" y="187"/>
                  <a:pt x="205" y="187"/>
                </a:cubicBezTo>
                <a:cubicBezTo>
                  <a:pt x="213" y="178"/>
                  <a:pt x="213" y="178"/>
                  <a:pt x="213" y="169"/>
                </a:cubicBezTo>
                <a:cubicBezTo>
                  <a:pt x="231" y="160"/>
                  <a:pt x="249" y="151"/>
                  <a:pt x="266" y="151"/>
                </a:cubicBezTo>
                <a:cubicBezTo>
                  <a:pt x="284" y="151"/>
                  <a:pt x="302" y="160"/>
                  <a:pt x="311" y="160"/>
                </a:cubicBezTo>
                <a:cubicBezTo>
                  <a:pt x="319" y="116"/>
                  <a:pt x="319" y="116"/>
                  <a:pt x="319" y="116"/>
                </a:cubicBezTo>
                <a:cubicBezTo>
                  <a:pt x="302" y="107"/>
                  <a:pt x="284" y="107"/>
                  <a:pt x="258" y="107"/>
                </a:cubicBezTo>
                <a:cubicBezTo>
                  <a:pt x="222" y="107"/>
                  <a:pt x="187" y="116"/>
                  <a:pt x="169" y="143"/>
                </a:cubicBezTo>
                <a:cubicBezTo>
                  <a:pt x="160" y="151"/>
                  <a:pt x="160" y="160"/>
                  <a:pt x="151" y="160"/>
                </a:cubicBezTo>
                <a:cubicBezTo>
                  <a:pt x="80" y="125"/>
                  <a:pt x="80" y="125"/>
                  <a:pt x="80" y="125"/>
                </a:cubicBezTo>
                <a:cubicBezTo>
                  <a:pt x="107" y="72"/>
                  <a:pt x="169" y="37"/>
                  <a:pt x="240" y="37"/>
                </a:cubicBezTo>
                <a:cubicBezTo>
                  <a:pt x="346" y="37"/>
                  <a:pt x="434" y="125"/>
                  <a:pt x="434" y="231"/>
                </a:cubicBezTo>
                <a:cubicBezTo>
                  <a:pt x="434" y="249"/>
                  <a:pt x="434" y="266"/>
                  <a:pt x="425" y="284"/>
                </a:cubicBezTo>
                <a:lnTo>
                  <a:pt x="302" y="231"/>
                </a:lnTo>
                <a:close/>
              </a:path>
            </a:pathLst>
          </a:custGeom>
          <a:solidFill>
            <a:srgbClr val="002957"/>
          </a:solidFill>
          <a:ln>
            <a:noFill/>
          </a:ln>
        </p:spPr>
        <p:txBody>
          <a:bodyPr wrap="none" lIns="121899" tIns="60949" rIns="121899" bIns="60949" anchor="ctr"/>
          <a:lstStyle/>
          <a:p>
            <a:endParaRPr lang="nb-NO" sz="2400"/>
          </a:p>
        </p:txBody>
      </p:sp>
      <p:sp>
        <p:nvSpPr>
          <p:cNvPr id="100420" name="Freeform 112">
            <a:extLst>
              <a:ext uri="{FF2B5EF4-FFF2-40B4-BE49-F238E27FC236}">
                <a16:creationId xmlns:a16="http://schemas.microsoft.com/office/drawing/2014/main" id="{39F88747-E038-675C-D55A-38843092246A}"/>
              </a:ext>
            </a:extLst>
          </p:cNvPr>
          <p:cNvSpPr>
            <a:spLocks noChangeArrowheads="1"/>
          </p:cNvSpPr>
          <p:nvPr/>
        </p:nvSpPr>
        <p:spPr bwMode="auto">
          <a:xfrm>
            <a:off x="4163485" y="3407834"/>
            <a:ext cx="306916" cy="300567"/>
          </a:xfrm>
          <a:custGeom>
            <a:avLst/>
            <a:gdLst>
              <a:gd name="T0" fmla="*/ 135496096 w 480"/>
              <a:gd name="T1" fmla="*/ 0 h 471"/>
              <a:gd name="T2" fmla="*/ 135496096 w 480"/>
              <a:gd name="T3" fmla="*/ 0 h 471"/>
              <a:gd name="T4" fmla="*/ 0 w 480"/>
              <a:gd name="T5" fmla="*/ 130731914 h 471"/>
              <a:gd name="T6" fmla="*/ 135496096 w 480"/>
              <a:gd name="T7" fmla="*/ 265991163 h 471"/>
              <a:gd name="T8" fmla="*/ 271558783 w 480"/>
              <a:gd name="T9" fmla="*/ 130731914 h 471"/>
              <a:gd name="T10" fmla="*/ 135496096 w 480"/>
              <a:gd name="T11" fmla="*/ 0 h 471"/>
              <a:gd name="T12" fmla="*/ 30047129 w 480"/>
              <a:gd name="T13" fmla="*/ 100736936 h 471"/>
              <a:gd name="T14" fmla="*/ 30047129 w 480"/>
              <a:gd name="T15" fmla="*/ 100736936 h 471"/>
              <a:gd name="T16" fmla="*/ 100346280 w 480"/>
              <a:gd name="T17" fmla="*/ 130731914 h 471"/>
              <a:gd name="T18" fmla="*/ 85606251 w 480"/>
              <a:gd name="T19" fmla="*/ 130731914 h 471"/>
              <a:gd name="T20" fmla="*/ 85606251 w 480"/>
              <a:gd name="T21" fmla="*/ 150539547 h 471"/>
              <a:gd name="T22" fmla="*/ 115653380 w 480"/>
              <a:gd name="T23" fmla="*/ 150539547 h 471"/>
              <a:gd name="T24" fmla="*/ 120756067 w 480"/>
              <a:gd name="T25" fmla="*/ 155633459 h 471"/>
              <a:gd name="T26" fmla="*/ 120756067 w 480"/>
              <a:gd name="T27" fmla="*/ 165820324 h 471"/>
              <a:gd name="T28" fmla="*/ 85606251 w 480"/>
              <a:gd name="T29" fmla="*/ 165820324 h 471"/>
              <a:gd name="T30" fmla="*/ 85606251 w 480"/>
              <a:gd name="T31" fmla="*/ 191287486 h 471"/>
              <a:gd name="T32" fmla="*/ 120756067 w 480"/>
              <a:gd name="T33" fmla="*/ 191287486 h 471"/>
              <a:gd name="T34" fmla="*/ 120756067 w 480"/>
              <a:gd name="T35" fmla="*/ 221281985 h 471"/>
              <a:gd name="T36" fmla="*/ 150803196 w 480"/>
              <a:gd name="T37" fmla="*/ 221281985 h 471"/>
              <a:gd name="T38" fmla="*/ 150803196 w 480"/>
              <a:gd name="T39" fmla="*/ 191287486 h 471"/>
              <a:gd name="T40" fmla="*/ 185952531 w 480"/>
              <a:gd name="T41" fmla="*/ 191287486 h 471"/>
              <a:gd name="T42" fmla="*/ 185952531 w 480"/>
              <a:gd name="T43" fmla="*/ 170913756 h 471"/>
              <a:gd name="T44" fmla="*/ 230740169 w 480"/>
              <a:gd name="T45" fmla="*/ 191287486 h 471"/>
              <a:gd name="T46" fmla="*/ 135496096 w 480"/>
              <a:gd name="T47" fmla="*/ 241090097 h 471"/>
              <a:gd name="T48" fmla="*/ 24944922 w 480"/>
              <a:gd name="T49" fmla="*/ 130731914 h 471"/>
              <a:gd name="T50" fmla="*/ 30047129 w 480"/>
              <a:gd name="T51" fmla="*/ 100736936 h 471"/>
              <a:gd name="T52" fmla="*/ 150803196 w 480"/>
              <a:gd name="T53" fmla="*/ 165820324 h 471"/>
              <a:gd name="T54" fmla="*/ 150803196 w 480"/>
              <a:gd name="T55" fmla="*/ 165820324 h 471"/>
              <a:gd name="T56" fmla="*/ 150803196 w 480"/>
              <a:gd name="T57" fmla="*/ 155633459 h 471"/>
              <a:gd name="T58" fmla="*/ 155338331 w 480"/>
              <a:gd name="T59" fmla="*/ 155633459 h 471"/>
              <a:gd name="T60" fmla="*/ 180850325 w 480"/>
              <a:gd name="T61" fmla="*/ 165820324 h 471"/>
              <a:gd name="T62" fmla="*/ 150803196 w 480"/>
              <a:gd name="T63" fmla="*/ 165820324 h 471"/>
              <a:gd name="T64" fmla="*/ 185952531 w 480"/>
              <a:gd name="T65" fmla="*/ 140918779 h 471"/>
              <a:gd name="T66" fmla="*/ 185952531 w 480"/>
              <a:gd name="T67" fmla="*/ 140918779 h 471"/>
              <a:gd name="T68" fmla="*/ 185952531 w 480"/>
              <a:gd name="T69" fmla="*/ 130731914 h 471"/>
              <a:gd name="T70" fmla="*/ 165543224 w 480"/>
              <a:gd name="T71" fmla="*/ 130731914 h 471"/>
              <a:gd name="T72" fmla="*/ 200693040 w 480"/>
              <a:gd name="T73" fmla="*/ 65649005 h 471"/>
              <a:gd name="T74" fmla="*/ 165543224 w 480"/>
              <a:gd name="T75" fmla="*/ 65649005 h 471"/>
              <a:gd name="T76" fmla="*/ 140598302 w 480"/>
              <a:gd name="T77" fmla="*/ 120545049 h 471"/>
              <a:gd name="T78" fmla="*/ 130393409 w 480"/>
              <a:gd name="T79" fmla="*/ 115451616 h 471"/>
              <a:gd name="T80" fmla="*/ 105448967 w 480"/>
              <a:gd name="T81" fmla="*/ 65649005 h 471"/>
              <a:gd name="T82" fmla="*/ 69732079 w 480"/>
              <a:gd name="T83" fmla="*/ 65649005 h 471"/>
              <a:gd name="T84" fmla="*/ 85606251 w 480"/>
              <a:gd name="T85" fmla="*/ 95643503 h 471"/>
              <a:gd name="T86" fmla="*/ 39684950 w 480"/>
              <a:gd name="T87" fmla="*/ 75835870 h 471"/>
              <a:gd name="T88" fmla="*/ 135496096 w 480"/>
              <a:gd name="T89" fmla="*/ 20939827 h 471"/>
              <a:gd name="T90" fmla="*/ 246047269 w 480"/>
              <a:gd name="T91" fmla="*/ 130731914 h 471"/>
              <a:gd name="T92" fmla="*/ 241511654 w 480"/>
              <a:gd name="T93" fmla="*/ 165820324 h 471"/>
              <a:gd name="T94" fmla="*/ 185952531 w 480"/>
              <a:gd name="T95" fmla="*/ 140918779 h 47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80" h="471">
                <a:moveTo>
                  <a:pt x="239" y="0"/>
                </a:moveTo>
                <a:lnTo>
                  <a:pt x="239" y="0"/>
                </a:lnTo>
                <a:cubicBezTo>
                  <a:pt x="107" y="0"/>
                  <a:pt x="0" y="107"/>
                  <a:pt x="0" y="231"/>
                </a:cubicBezTo>
                <a:cubicBezTo>
                  <a:pt x="0" y="364"/>
                  <a:pt x="107" y="470"/>
                  <a:pt x="239" y="470"/>
                </a:cubicBezTo>
                <a:cubicBezTo>
                  <a:pt x="372" y="470"/>
                  <a:pt x="479" y="364"/>
                  <a:pt x="479" y="231"/>
                </a:cubicBezTo>
                <a:cubicBezTo>
                  <a:pt x="479" y="107"/>
                  <a:pt x="372" y="0"/>
                  <a:pt x="239" y="0"/>
                </a:cubicBezTo>
                <a:close/>
                <a:moveTo>
                  <a:pt x="53" y="178"/>
                </a:moveTo>
                <a:lnTo>
                  <a:pt x="53" y="178"/>
                </a:lnTo>
                <a:cubicBezTo>
                  <a:pt x="177" y="231"/>
                  <a:pt x="177" y="231"/>
                  <a:pt x="177" y="231"/>
                </a:cubicBezTo>
                <a:cubicBezTo>
                  <a:pt x="151" y="231"/>
                  <a:pt x="151" y="231"/>
                  <a:pt x="151" y="231"/>
                </a:cubicBezTo>
                <a:cubicBezTo>
                  <a:pt x="151" y="266"/>
                  <a:pt x="151" y="266"/>
                  <a:pt x="151" y="266"/>
                </a:cubicBezTo>
                <a:cubicBezTo>
                  <a:pt x="204" y="266"/>
                  <a:pt x="204" y="266"/>
                  <a:pt x="204" y="266"/>
                </a:cubicBezTo>
                <a:cubicBezTo>
                  <a:pt x="213" y="275"/>
                  <a:pt x="213" y="275"/>
                  <a:pt x="213" y="275"/>
                </a:cubicBezTo>
                <a:cubicBezTo>
                  <a:pt x="213" y="293"/>
                  <a:pt x="213" y="293"/>
                  <a:pt x="213" y="293"/>
                </a:cubicBezTo>
                <a:cubicBezTo>
                  <a:pt x="151" y="293"/>
                  <a:pt x="151" y="293"/>
                  <a:pt x="151" y="293"/>
                </a:cubicBezTo>
                <a:cubicBezTo>
                  <a:pt x="151" y="338"/>
                  <a:pt x="151" y="338"/>
                  <a:pt x="151" y="338"/>
                </a:cubicBezTo>
                <a:cubicBezTo>
                  <a:pt x="213" y="338"/>
                  <a:pt x="213" y="338"/>
                  <a:pt x="213" y="338"/>
                </a:cubicBezTo>
                <a:cubicBezTo>
                  <a:pt x="213" y="391"/>
                  <a:pt x="213" y="391"/>
                  <a:pt x="213" y="391"/>
                </a:cubicBezTo>
                <a:cubicBezTo>
                  <a:pt x="266" y="391"/>
                  <a:pt x="266" y="391"/>
                  <a:pt x="266" y="391"/>
                </a:cubicBezTo>
                <a:cubicBezTo>
                  <a:pt x="266" y="338"/>
                  <a:pt x="266" y="338"/>
                  <a:pt x="266" y="338"/>
                </a:cubicBezTo>
                <a:cubicBezTo>
                  <a:pt x="328" y="338"/>
                  <a:pt x="328" y="338"/>
                  <a:pt x="328" y="338"/>
                </a:cubicBezTo>
                <a:cubicBezTo>
                  <a:pt x="328" y="302"/>
                  <a:pt x="328" y="302"/>
                  <a:pt x="328" y="302"/>
                </a:cubicBezTo>
                <a:cubicBezTo>
                  <a:pt x="407" y="338"/>
                  <a:pt x="407" y="338"/>
                  <a:pt x="407" y="338"/>
                </a:cubicBezTo>
                <a:cubicBezTo>
                  <a:pt x="372" y="391"/>
                  <a:pt x="310" y="426"/>
                  <a:pt x="239" y="426"/>
                </a:cubicBezTo>
                <a:cubicBezTo>
                  <a:pt x="133" y="426"/>
                  <a:pt x="44" y="347"/>
                  <a:pt x="44" y="231"/>
                </a:cubicBezTo>
                <a:cubicBezTo>
                  <a:pt x="44" y="213"/>
                  <a:pt x="44" y="196"/>
                  <a:pt x="53" y="178"/>
                </a:cubicBezTo>
                <a:close/>
                <a:moveTo>
                  <a:pt x="266" y="293"/>
                </a:moveTo>
                <a:lnTo>
                  <a:pt x="266" y="293"/>
                </a:lnTo>
                <a:cubicBezTo>
                  <a:pt x="266" y="275"/>
                  <a:pt x="266" y="275"/>
                  <a:pt x="266" y="275"/>
                </a:cubicBezTo>
                <a:cubicBezTo>
                  <a:pt x="274" y="275"/>
                  <a:pt x="274" y="275"/>
                  <a:pt x="274" y="275"/>
                </a:cubicBezTo>
                <a:cubicBezTo>
                  <a:pt x="319" y="293"/>
                  <a:pt x="319" y="293"/>
                  <a:pt x="319" y="293"/>
                </a:cubicBezTo>
                <a:lnTo>
                  <a:pt x="266" y="293"/>
                </a:lnTo>
                <a:close/>
                <a:moveTo>
                  <a:pt x="328" y="249"/>
                </a:moveTo>
                <a:lnTo>
                  <a:pt x="328" y="249"/>
                </a:lnTo>
                <a:cubicBezTo>
                  <a:pt x="328" y="231"/>
                  <a:pt x="328" y="231"/>
                  <a:pt x="328" y="231"/>
                </a:cubicBezTo>
                <a:cubicBezTo>
                  <a:pt x="292" y="231"/>
                  <a:pt x="292" y="231"/>
                  <a:pt x="292" y="231"/>
                </a:cubicBezTo>
                <a:cubicBezTo>
                  <a:pt x="354" y="116"/>
                  <a:pt x="354" y="116"/>
                  <a:pt x="354" y="116"/>
                </a:cubicBezTo>
                <a:cubicBezTo>
                  <a:pt x="292" y="116"/>
                  <a:pt x="292" y="116"/>
                  <a:pt x="292" y="116"/>
                </a:cubicBezTo>
                <a:cubicBezTo>
                  <a:pt x="248" y="213"/>
                  <a:pt x="248" y="213"/>
                  <a:pt x="248" y="213"/>
                </a:cubicBezTo>
                <a:cubicBezTo>
                  <a:pt x="230" y="204"/>
                  <a:pt x="230" y="204"/>
                  <a:pt x="230" y="204"/>
                </a:cubicBezTo>
                <a:cubicBezTo>
                  <a:pt x="186" y="116"/>
                  <a:pt x="186" y="116"/>
                  <a:pt x="186" y="116"/>
                </a:cubicBezTo>
                <a:cubicBezTo>
                  <a:pt x="123" y="116"/>
                  <a:pt x="123" y="116"/>
                  <a:pt x="123" y="116"/>
                </a:cubicBezTo>
                <a:cubicBezTo>
                  <a:pt x="151" y="169"/>
                  <a:pt x="151" y="169"/>
                  <a:pt x="151" y="169"/>
                </a:cubicBezTo>
                <a:cubicBezTo>
                  <a:pt x="70" y="134"/>
                  <a:pt x="70" y="134"/>
                  <a:pt x="70" y="134"/>
                </a:cubicBezTo>
                <a:cubicBezTo>
                  <a:pt x="107" y="81"/>
                  <a:pt x="168" y="37"/>
                  <a:pt x="239" y="37"/>
                </a:cubicBezTo>
                <a:cubicBezTo>
                  <a:pt x="345" y="37"/>
                  <a:pt x="434" y="125"/>
                  <a:pt x="434" y="231"/>
                </a:cubicBezTo>
                <a:cubicBezTo>
                  <a:pt x="434" y="257"/>
                  <a:pt x="434" y="275"/>
                  <a:pt x="426" y="293"/>
                </a:cubicBezTo>
                <a:lnTo>
                  <a:pt x="328" y="249"/>
                </a:lnTo>
                <a:close/>
              </a:path>
            </a:pathLst>
          </a:custGeom>
          <a:solidFill>
            <a:srgbClr val="002957"/>
          </a:solidFill>
          <a:ln>
            <a:noFill/>
          </a:ln>
        </p:spPr>
        <p:txBody>
          <a:bodyPr wrap="none" lIns="121899" tIns="60949" rIns="121899" bIns="60949" anchor="ctr"/>
          <a:lstStyle/>
          <a:p>
            <a:endParaRPr lang="nb-NO" sz="2400"/>
          </a:p>
        </p:txBody>
      </p:sp>
      <p:sp>
        <p:nvSpPr>
          <p:cNvPr id="100421" name="Freeform 113">
            <a:extLst>
              <a:ext uri="{FF2B5EF4-FFF2-40B4-BE49-F238E27FC236}">
                <a16:creationId xmlns:a16="http://schemas.microsoft.com/office/drawing/2014/main" id="{13A170BC-BF84-15AC-8D1E-A7EB1F65A0D8}"/>
              </a:ext>
            </a:extLst>
          </p:cNvPr>
          <p:cNvSpPr>
            <a:spLocks noChangeArrowheads="1"/>
          </p:cNvSpPr>
          <p:nvPr/>
        </p:nvSpPr>
        <p:spPr bwMode="auto">
          <a:xfrm>
            <a:off x="4796367" y="3407834"/>
            <a:ext cx="306917" cy="300567"/>
          </a:xfrm>
          <a:custGeom>
            <a:avLst/>
            <a:gdLst>
              <a:gd name="T0" fmla="*/ 133982243 w 480"/>
              <a:gd name="T1" fmla="*/ 60555573 h 471"/>
              <a:gd name="T2" fmla="*/ 133982243 w 480"/>
              <a:gd name="T3" fmla="*/ 60555573 h 471"/>
              <a:gd name="T4" fmla="*/ 94740654 w 480"/>
              <a:gd name="T5" fmla="*/ 75835870 h 471"/>
              <a:gd name="T6" fmla="*/ 74559306 w 480"/>
              <a:gd name="T7" fmla="*/ 115451616 h 471"/>
              <a:gd name="T8" fmla="*/ 65028946 w 480"/>
              <a:gd name="T9" fmla="*/ 115451616 h 471"/>
              <a:gd name="T10" fmla="*/ 89695197 w 480"/>
              <a:gd name="T11" fmla="*/ 140918779 h 471"/>
              <a:gd name="T12" fmla="*/ 119406904 w 480"/>
              <a:gd name="T13" fmla="*/ 115451616 h 471"/>
              <a:gd name="T14" fmla="*/ 109315992 w 480"/>
              <a:gd name="T15" fmla="*/ 115451616 h 471"/>
              <a:gd name="T16" fmla="*/ 139027699 w 480"/>
              <a:gd name="T17" fmla="*/ 90550071 h 471"/>
              <a:gd name="T18" fmla="*/ 159209047 w 480"/>
              <a:gd name="T19" fmla="*/ 100736936 h 471"/>
              <a:gd name="T20" fmla="*/ 168738929 w 480"/>
              <a:gd name="T21" fmla="*/ 135825346 h 471"/>
              <a:gd name="T22" fmla="*/ 159209047 w 480"/>
              <a:gd name="T23" fmla="*/ 165820324 h 471"/>
              <a:gd name="T24" fmla="*/ 139027699 w 480"/>
              <a:gd name="T25" fmla="*/ 180534525 h 471"/>
              <a:gd name="T26" fmla="*/ 109315992 w 480"/>
              <a:gd name="T27" fmla="*/ 155633459 h 471"/>
              <a:gd name="T28" fmla="*/ 74559306 w 480"/>
              <a:gd name="T29" fmla="*/ 155633459 h 471"/>
              <a:gd name="T30" fmla="*/ 94740654 w 480"/>
              <a:gd name="T31" fmla="*/ 191287486 h 471"/>
              <a:gd name="T32" fmla="*/ 133982243 w 480"/>
              <a:gd name="T33" fmla="*/ 206001687 h 471"/>
              <a:gd name="T34" fmla="*/ 183875298 w 480"/>
              <a:gd name="T35" fmla="*/ 185627957 h 471"/>
              <a:gd name="T36" fmla="*/ 204056645 w 480"/>
              <a:gd name="T37" fmla="*/ 135825346 h 471"/>
              <a:gd name="T38" fmla="*/ 183875298 w 480"/>
              <a:gd name="T39" fmla="*/ 80929303 h 471"/>
              <a:gd name="T40" fmla="*/ 133982243 w 480"/>
              <a:gd name="T41" fmla="*/ 60555573 h 471"/>
              <a:gd name="T42" fmla="*/ 133982243 w 480"/>
              <a:gd name="T43" fmla="*/ 0 h 471"/>
              <a:gd name="T44" fmla="*/ 133982243 w 480"/>
              <a:gd name="T45" fmla="*/ 0 h 471"/>
              <a:gd name="T46" fmla="*/ 0 w 480"/>
              <a:gd name="T47" fmla="*/ 130731914 h 471"/>
              <a:gd name="T48" fmla="*/ 133982243 w 480"/>
              <a:gd name="T49" fmla="*/ 265991163 h 471"/>
              <a:gd name="T50" fmla="*/ 268525039 w 480"/>
              <a:gd name="T51" fmla="*/ 130731914 h 471"/>
              <a:gd name="T52" fmla="*/ 133982243 w 480"/>
              <a:gd name="T53" fmla="*/ 0 h 471"/>
              <a:gd name="T54" fmla="*/ 133982243 w 480"/>
              <a:gd name="T55" fmla="*/ 241090097 h 471"/>
              <a:gd name="T56" fmla="*/ 133982243 w 480"/>
              <a:gd name="T57" fmla="*/ 241090097 h 471"/>
              <a:gd name="T58" fmla="*/ 25226804 w 480"/>
              <a:gd name="T59" fmla="*/ 130731914 h 471"/>
              <a:gd name="T60" fmla="*/ 133982243 w 480"/>
              <a:gd name="T61" fmla="*/ 20939827 h 471"/>
              <a:gd name="T62" fmla="*/ 243858788 w 480"/>
              <a:gd name="T63" fmla="*/ 130731914 h 471"/>
              <a:gd name="T64" fmla="*/ 133982243 w 480"/>
              <a:gd name="T65" fmla="*/ 241090097 h 4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80" h="471">
                <a:moveTo>
                  <a:pt x="239" y="107"/>
                </a:moveTo>
                <a:lnTo>
                  <a:pt x="239" y="107"/>
                </a:lnTo>
                <a:cubicBezTo>
                  <a:pt x="213" y="107"/>
                  <a:pt x="186" y="116"/>
                  <a:pt x="169" y="134"/>
                </a:cubicBezTo>
                <a:cubicBezTo>
                  <a:pt x="151" y="151"/>
                  <a:pt x="142" y="169"/>
                  <a:pt x="133" y="204"/>
                </a:cubicBezTo>
                <a:cubicBezTo>
                  <a:pt x="116" y="204"/>
                  <a:pt x="116" y="204"/>
                  <a:pt x="116" y="204"/>
                </a:cubicBezTo>
                <a:cubicBezTo>
                  <a:pt x="160" y="249"/>
                  <a:pt x="160" y="249"/>
                  <a:pt x="160" y="249"/>
                </a:cubicBezTo>
                <a:cubicBezTo>
                  <a:pt x="213" y="204"/>
                  <a:pt x="213" y="204"/>
                  <a:pt x="213" y="204"/>
                </a:cubicBezTo>
                <a:cubicBezTo>
                  <a:pt x="195" y="204"/>
                  <a:pt x="195" y="204"/>
                  <a:pt x="195" y="204"/>
                </a:cubicBezTo>
                <a:cubicBezTo>
                  <a:pt x="195" y="169"/>
                  <a:pt x="213" y="160"/>
                  <a:pt x="248" y="160"/>
                </a:cubicBezTo>
                <a:cubicBezTo>
                  <a:pt x="266" y="160"/>
                  <a:pt x="275" y="169"/>
                  <a:pt x="284" y="178"/>
                </a:cubicBezTo>
                <a:cubicBezTo>
                  <a:pt x="292" y="196"/>
                  <a:pt x="301" y="213"/>
                  <a:pt x="301" y="240"/>
                </a:cubicBezTo>
                <a:cubicBezTo>
                  <a:pt x="301" y="257"/>
                  <a:pt x="292" y="275"/>
                  <a:pt x="284" y="293"/>
                </a:cubicBezTo>
                <a:cubicBezTo>
                  <a:pt x="275" y="311"/>
                  <a:pt x="257" y="319"/>
                  <a:pt x="248" y="319"/>
                </a:cubicBezTo>
                <a:cubicBezTo>
                  <a:pt x="213" y="319"/>
                  <a:pt x="195" y="302"/>
                  <a:pt x="195" y="275"/>
                </a:cubicBezTo>
                <a:cubicBezTo>
                  <a:pt x="133" y="275"/>
                  <a:pt x="133" y="275"/>
                  <a:pt x="133" y="275"/>
                </a:cubicBezTo>
                <a:cubicBezTo>
                  <a:pt x="133" y="302"/>
                  <a:pt x="151" y="328"/>
                  <a:pt x="169" y="338"/>
                </a:cubicBezTo>
                <a:cubicBezTo>
                  <a:pt x="186" y="355"/>
                  <a:pt x="213" y="364"/>
                  <a:pt x="239" y="364"/>
                </a:cubicBezTo>
                <a:cubicBezTo>
                  <a:pt x="275" y="364"/>
                  <a:pt x="301" y="355"/>
                  <a:pt x="328" y="328"/>
                </a:cubicBezTo>
                <a:cubicBezTo>
                  <a:pt x="346" y="302"/>
                  <a:pt x="364" y="275"/>
                  <a:pt x="364" y="240"/>
                </a:cubicBezTo>
                <a:cubicBezTo>
                  <a:pt x="364" y="204"/>
                  <a:pt x="346" y="169"/>
                  <a:pt x="328" y="143"/>
                </a:cubicBezTo>
                <a:cubicBezTo>
                  <a:pt x="301" y="125"/>
                  <a:pt x="275" y="107"/>
                  <a:pt x="239" y="107"/>
                </a:cubicBezTo>
                <a:close/>
                <a:moveTo>
                  <a:pt x="239" y="0"/>
                </a:moveTo>
                <a:lnTo>
                  <a:pt x="239" y="0"/>
                </a:lnTo>
                <a:cubicBezTo>
                  <a:pt x="107" y="0"/>
                  <a:pt x="0" y="107"/>
                  <a:pt x="0" y="231"/>
                </a:cubicBezTo>
                <a:cubicBezTo>
                  <a:pt x="0" y="364"/>
                  <a:pt x="107" y="470"/>
                  <a:pt x="239" y="470"/>
                </a:cubicBezTo>
                <a:cubicBezTo>
                  <a:pt x="372" y="470"/>
                  <a:pt x="479" y="364"/>
                  <a:pt x="479" y="231"/>
                </a:cubicBezTo>
                <a:cubicBezTo>
                  <a:pt x="479" y="107"/>
                  <a:pt x="372" y="0"/>
                  <a:pt x="239" y="0"/>
                </a:cubicBezTo>
                <a:close/>
                <a:moveTo>
                  <a:pt x="239" y="426"/>
                </a:moveTo>
                <a:lnTo>
                  <a:pt x="239" y="426"/>
                </a:lnTo>
                <a:cubicBezTo>
                  <a:pt x="133" y="426"/>
                  <a:pt x="45" y="347"/>
                  <a:pt x="45" y="231"/>
                </a:cubicBezTo>
                <a:cubicBezTo>
                  <a:pt x="45" y="125"/>
                  <a:pt x="133" y="37"/>
                  <a:pt x="239" y="37"/>
                </a:cubicBezTo>
                <a:cubicBezTo>
                  <a:pt x="346" y="37"/>
                  <a:pt x="435" y="125"/>
                  <a:pt x="435" y="231"/>
                </a:cubicBezTo>
                <a:cubicBezTo>
                  <a:pt x="435" y="347"/>
                  <a:pt x="346" y="426"/>
                  <a:pt x="239" y="426"/>
                </a:cubicBezTo>
                <a:close/>
              </a:path>
            </a:pathLst>
          </a:custGeom>
          <a:solidFill>
            <a:srgbClr val="002957"/>
          </a:solidFill>
          <a:ln>
            <a:noFill/>
          </a:ln>
        </p:spPr>
        <p:txBody>
          <a:bodyPr wrap="none" lIns="121899" tIns="60949" rIns="121899" bIns="60949" anchor="ctr"/>
          <a:lstStyle/>
          <a:p>
            <a:endParaRPr lang="nb-NO" sz="2400"/>
          </a:p>
        </p:txBody>
      </p:sp>
      <p:sp>
        <p:nvSpPr>
          <p:cNvPr id="100422" name="Freeform 114">
            <a:extLst>
              <a:ext uri="{FF2B5EF4-FFF2-40B4-BE49-F238E27FC236}">
                <a16:creationId xmlns:a16="http://schemas.microsoft.com/office/drawing/2014/main" id="{852AC4BA-DC40-9134-59A3-7EC8D8AA9343}"/>
              </a:ext>
            </a:extLst>
          </p:cNvPr>
          <p:cNvSpPr>
            <a:spLocks noChangeArrowheads="1"/>
          </p:cNvSpPr>
          <p:nvPr/>
        </p:nvSpPr>
        <p:spPr bwMode="auto">
          <a:xfrm>
            <a:off x="5433484" y="3407834"/>
            <a:ext cx="304800" cy="300567"/>
          </a:xfrm>
          <a:custGeom>
            <a:avLst/>
            <a:gdLst>
              <a:gd name="T0" fmla="*/ 83965677 w 479"/>
              <a:gd name="T1" fmla="*/ 125638481 h 471"/>
              <a:gd name="T2" fmla="*/ 83965677 w 479"/>
              <a:gd name="T3" fmla="*/ 125638481 h 471"/>
              <a:gd name="T4" fmla="*/ 183604782 w 479"/>
              <a:gd name="T5" fmla="*/ 125638481 h 471"/>
              <a:gd name="T6" fmla="*/ 183604782 w 479"/>
              <a:gd name="T7" fmla="*/ 100736936 h 471"/>
              <a:gd name="T8" fmla="*/ 83965677 w 479"/>
              <a:gd name="T9" fmla="*/ 100736936 h 471"/>
              <a:gd name="T10" fmla="*/ 83965677 w 479"/>
              <a:gd name="T11" fmla="*/ 125638481 h 471"/>
              <a:gd name="T12" fmla="*/ 83965677 w 479"/>
              <a:gd name="T13" fmla="*/ 165820324 h 471"/>
              <a:gd name="T14" fmla="*/ 83965677 w 479"/>
              <a:gd name="T15" fmla="*/ 165820324 h 471"/>
              <a:gd name="T16" fmla="*/ 183604782 w 479"/>
              <a:gd name="T17" fmla="*/ 165820324 h 471"/>
              <a:gd name="T18" fmla="*/ 183604782 w 479"/>
              <a:gd name="T19" fmla="*/ 145446114 h 471"/>
              <a:gd name="T20" fmla="*/ 83965677 w 479"/>
              <a:gd name="T21" fmla="*/ 145446114 h 471"/>
              <a:gd name="T22" fmla="*/ 83965677 w 479"/>
              <a:gd name="T23" fmla="*/ 165820324 h 471"/>
              <a:gd name="T24" fmla="*/ 133785230 w 479"/>
              <a:gd name="T25" fmla="*/ 0 h 471"/>
              <a:gd name="T26" fmla="*/ 133785230 w 479"/>
              <a:gd name="T27" fmla="*/ 0 h 471"/>
              <a:gd name="T28" fmla="*/ 0 w 479"/>
              <a:gd name="T29" fmla="*/ 130731914 h 471"/>
              <a:gd name="T30" fmla="*/ 133785230 w 479"/>
              <a:gd name="T31" fmla="*/ 265991163 h 471"/>
              <a:gd name="T32" fmla="*/ 267570459 w 479"/>
              <a:gd name="T33" fmla="*/ 130731914 h 471"/>
              <a:gd name="T34" fmla="*/ 133785230 w 479"/>
              <a:gd name="T35" fmla="*/ 0 h 471"/>
              <a:gd name="T36" fmla="*/ 133785230 w 479"/>
              <a:gd name="T37" fmla="*/ 241090097 h 471"/>
              <a:gd name="T38" fmla="*/ 133785230 w 479"/>
              <a:gd name="T39" fmla="*/ 241090097 h 471"/>
              <a:gd name="T40" fmla="*/ 24629945 w 479"/>
              <a:gd name="T41" fmla="*/ 130731914 h 471"/>
              <a:gd name="T42" fmla="*/ 133785230 w 479"/>
              <a:gd name="T43" fmla="*/ 20939827 h 471"/>
              <a:gd name="T44" fmla="*/ 242940514 w 479"/>
              <a:gd name="T45" fmla="*/ 130731914 h 471"/>
              <a:gd name="T46" fmla="*/ 133785230 w 479"/>
              <a:gd name="T47" fmla="*/ 241090097 h 4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79" h="471">
                <a:moveTo>
                  <a:pt x="150" y="222"/>
                </a:moveTo>
                <a:lnTo>
                  <a:pt x="150" y="222"/>
                </a:lnTo>
                <a:cubicBezTo>
                  <a:pt x="328" y="222"/>
                  <a:pt x="328" y="222"/>
                  <a:pt x="328" y="222"/>
                </a:cubicBezTo>
                <a:cubicBezTo>
                  <a:pt x="328" y="178"/>
                  <a:pt x="328" y="178"/>
                  <a:pt x="328" y="178"/>
                </a:cubicBezTo>
                <a:cubicBezTo>
                  <a:pt x="150" y="178"/>
                  <a:pt x="150" y="178"/>
                  <a:pt x="150" y="178"/>
                </a:cubicBezTo>
                <a:lnTo>
                  <a:pt x="150" y="222"/>
                </a:lnTo>
                <a:close/>
                <a:moveTo>
                  <a:pt x="150" y="293"/>
                </a:moveTo>
                <a:lnTo>
                  <a:pt x="150" y="293"/>
                </a:lnTo>
                <a:cubicBezTo>
                  <a:pt x="328" y="293"/>
                  <a:pt x="328" y="293"/>
                  <a:pt x="328" y="293"/>
                </a:cubicBezTo>
                <a:cubicBezTo>
                  <a:pt x="328" y="257"/>
                  <a:pt x="328" y="257"/>
                  <a:pt x="328" y="257"/>
                </a:cubicBezTo>
                <a:cubicBezTo>
                  <a:pt x="150" y="257"/>
                  <a:pt x="150" y="257"/>
                  <a:pt x="150" y="257"/>
                </a:cubicBezTo>
                <a:lnTo>
                  <a:pt x="150" y="293"/>
                </a:lnTo>
                <a:close/>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239" y="426"/>
                </a:moveTo>
                <a:lnTo>
                  <a:pt x="239" y="426"/>
                </a:lnTo>
                <a:cubicBezTo>
                  <a:pt x="133" y="426"/>
                  <a:pt x="44" y="347"/>
                  <a:pt x="44" y="231"/>
                </a:cubicBezTo>
                <a:cubicBezTo>
                  <a:pt x="44" y="125"/>
                  <a:pt x="133" y="37"/>
                  <a:pt x="239" y="37"/>
                </a:cubicBezTo>
                <a:cubicBezTo>
                  <a:pt x="345" y="37"/>
                  <a:pt x="434" y="125"/>
                  <a:pt x="434" y="231"/>
                </a:cubicBezTo>
                <a:cubicBezTo>
                  <a:pt x="434" y="347"/>
                  <a:pt x="345" y="426"/>
                  <a:pt x="239" y="426"/>
                </a:cubicBezTo>
                <a:close/>
              </a:path>
            </a:pathLst>
          </a:custGeom>
          <a:solidFill>
            <a:srgbClr val="002957"/>
          </a:solidFill>
          <a:ln>
            <a:noFill/>
          </a:ln>
        </p:spPr>
        <p:txBody>
          <a:bodyPr wrap="none" lIns="121899" tIns="60949" rIns="121899" bIns="60949" anchor="ctr"/>
          <a:lstStyle/>
          <a:p>
            <a:endParaRPr lang="nb-NO" sz="2400"/>
          </a:p>
        </p:txBody>
      </p:sp>
      <p:sp>
        <p:nvSpPr>
          <p:cNvPr id="100423" name="Freeform 115">
            <a:extLst>
              <a:ext uri="{FF2B5EF4-FFF2-40B4-BE49-F238E27FC236}">
                <a16:creationId xmlns:a16="http://schemas.microsoft.com/office/drawing/2014/main" id="{74C84076-A7A9-66A5-D705-E0E3549F53C6}"/>
              </a:ext>
            </a:extLst>
          </p:cNvPr>
          <p:cNvSpPr>
            <a:spLocks noChangeArrowheads="1"/>
          </p:cNvSpPr>
          <p:nvPr/>
        </p:nvSpPr>
        <p:spPr bwMode="auto">
          <a:xfrm>
            <a:off x="6064251" y="3407834"/>
            <a:ext cx="306916" cy="300567"/>
          </a:xfrm>
          <a:custGeom>
            <a:avLst/>
            <a:gdLst>
              <a:gd name="T0" fmla="*/ 136631593 w 479"/>
              <a:gd name="T1" fmla="*/ 0 h 471"/>
              <a:gd name="T2" fmla="*/ 136631593 w 479"/>
              <a:gd name="T3" fmla="*/ 0 h 471"/>
              <a:gd name="T4" fmla="*/ 0 w 479"/>
              <a:gd name="T5" fmla="*/ 130731914 h 471"/>
              <a:gd name="T6" fmla="*/ 136631593 w 479"/>
              <a:gd name="T7" fmla="*/ 265991163 h 471"/>
              <a:gd name="T8" fmla="*/ 272124749 w 479"/>
              <a:gd name="T9" fmla="*/ 130731914 h 471"/>
              <a:gd name="T10" fmla="*/ 136631593 w 479"/>
              <a:gd name="T11" fmla="*/ 0 h 471"/>
              <a:gd name="T12" fmla="*/ 30172890 w 479"/>
              <a:gd name="T13" fmla="*/ 95643503 h 471"/>
              <a:gd name="T14" fmla="*/ 30172890 w 479"/>
              <a:gd name="T15" fmla="*/ 95643503 h 471"/>
              <a:gd name="T16" fmla="*/ 75716594 w 479"/>
              <a:gd name="T17" fmla="*/ 115451616 h 471"/>
              <a:gd name="T18" fmla="*/ 75716594 w 479"/>
              <a:gd name="T19" fmla="*/ 135825346 h 471"/>
              <a:gd name="T20" fmla="*/ 141755518 w 479"/>
              <a:gd name="T21" fmla="*/ 200908255 h 471"/>
              <a:gd name="T22" fmla="*/ 176482634 w 479"/>
              <a:gd name="T23" fmla="*/ 191287486 h 471"/>
              <a:gd name="T24" fmla="*/ 181606078 w 479"/>
              <a:gd name="T25" fmla="*/ 185627957 h 471"/>
              <a:gd name="T26" fmla="*/ 161680558 w 479"/>
              <a:gd name="T27" fmla="*/ 160726891 h 471"/>
              <a:gd name="T28" fmla="*/ 161680558 w 479"/>
              <a:gd name="T29" fmla="*/ 165820324 h 471"/>
              <a:gd name="T30" fmla="*/ 141755518 w 479"/>
              <a:gd name="T31" fmla="*/ 170913756 h 471"/>
              <a:gd name="T32" fmla="*/ 116136854 w 479"/>
              <a:gd name="T33" fmla="*/ 130731914 h 471"/>
              <a:gd name="T34" fmla="*/ 232273708 w 479"/>
              <a:gd name="T35" fmla="*/ 185627957 h 471"/>
              <a:gd name="T36" fmla="*/ 136631593 w 479"/>
              <a:gd name="T37" fmla="*/ 241090097 h 471"/>
              <a:gd name="T38" fmla="*/ 25048965 w 479"/>
              <a:gd name="T39" fmla="*/ 130731914 h 471"/>
              <a:gd name="T40" fmla="*/ 30172890 w 479"/>
              <a:gd name="T41" fmla="*/ 95643503 h 471"/>
              <a:gd name="T42" fmla="*/ 121260779 w 479"/>
              <a:gd name="T43" fmla="*/ 105830368 h 471"/>
              <a:gd name="T44" fmla="*/ 121260779 w 479"/>
              <a:gd name="T45" fmla="*/ 105830368 h 471"/>
              <a:gd name="T46" fmla="*/ 141755518 w 479"/>
              <a:gd name="T47" fmla="*/ 90550071 h 471"/>
              <a:gd name="T48" fmla="*/ 156557113 w 479"/>
              <a:gd name="T49" fmla="*/ 95643503 h 471"/>
              <a:gd name="T50" fmla="*/ 161680558 w 479"/>
              <a:gd name="T51" fmla="*/ 100736936 h 471"/>
              <a:gd name="T52" fmla="*/ 181606078 w 479"/>
              <a:gd name="T53" fmla="*/ 75835870 h 471"/>
              <a:gd name="T54" fmla="*/ 141755518 w 479"/>
              <a:gd name="T55" fmla="*/ 60555573 h 471"/>
              <a:gd name="T56" fmla="*/ 85963964 w 479"/>
              <a:gd name="T57" fmla="*/ 90550071 h 471"/>
              <a:gd name="T58" fmla="*/ 45543704 w 479"/>
              <a:gd name="T59" fmla="*/ 70742438 h 471"/>
              <a:gd name="T60" fmla="*/ 136631593 w 479"/>
              <a:gd name="T61" fmla="*/ 20939827 h 471"/>
              <a:gd name="T62" fmla="*/ 247075303 w 479"/>
              <a:gd name="T63" fmla="*/ 130731914 h 471"/>
              <a:gd name="T64" fmla="*/ 241951859 w 479"/>
              <a:gd name="T65" fmla="*/ 160726891 h 471"/>
              <a:gd name="T66" fmla="*/ 121260779 w 479"/>
              <a:gd name="T67" fmla="*/ 105830368 h 4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79" h="471">
                <a:moveTo>
                  <a:pt x="240" y="0"/>
                </a:moveTo>
                <a:lnTo>
                  <a:pt x="240" y="0"/>
                </a:lnTo>
                <a:cubicBezTo>
                  <a:pt x="106" y="0"/>
                  <a:pt x="0" y="107"/>
                  <a:pt x="0" y="231"/>
                </a:cubicBezTo>
                <a:cubicBezTo>
                  <a:pt x="0" y="364"/>
                  <a:pt x="106" y="470"/>
                  <a:pt x="240" y="470"/>
                </a:cubicBezTo>
                <a:cubicBezTo>
                  <a:pt x="372" y="470"/>
                  <a:pt x="478" y="364"/>
                  <a:pt x="478" y="231"/>
                </a:cubicBezTo>
                <a:cubicBezTo>
                  <a:pt x="478" y="107"/>
                  <a:pt x="372" y="0"/>
                  <a:pt x="240" y="0"/>
                </a:cubicBezTo>
                <a:close/>
                <a:moveTo>
                  <a:pt x="53" y="169"/>
                </a:moveTo>
                <a:lnTo>
                  <a:pt x="53" y="169"/>
                </a:lnTo>
                <a:cubicBezTo>
                  <a:pt x="133" y="204"/>
                  <a:pt x="133" y="204"/>
                  <a:pt x="133" y="204"/>
                </a:cubicBezTo>
                <a:cubicBezTo>
                  <a:pt x="133" y="213"/>
                  <a:pt x="133" y="222"/>
                  <a:pt x="133" y="240"/>
                </a:cubicBezTo>
                <a:cubicBezTo>
                  <a:pt x="133" y="328"/>
                  <a:pt x="204" y="355"/>
                  <a:pt x="249" y="355"/>
                </a:cubicBezTo>
                <a:cubicBezTo>
                  <a:pt x="275" y="355"/>
                  <a:pt x="293" y="347"/>
                  <a:pt x="310" y="338"/>
                </a:cubicBezTo>
                <a:cubicBezTo>
                  <a:pt x="319" y="338"/>
                  <a:pt x="319" y="328"/>
                  <a:pt x="319" y="328"/>
                </a:cubicBezTo>
                <a:cubicBezTo>
                  <a:pt x="284" y="284"/>
                  <a:pt x="284" y="284"/>
                  <a:pt x="284" y="284"/>
                </a:cubicBezTo>
                <a:lnTo>
                  <a:pt x="284" y="293"/>
                </a:lnTo>
                <a:cubicBezTo>
                  <a:pt x="266" y="302"/>
                  <a:pt x="257" y="302"/>
                  <a:pt x="249" y="302"/>
                </a:cubicBezTo>
                <a:cubicBezTo>
                  <a:pt x="213" y="302"/>
                  <a:pt x="204" y="266"/>
                  <a:pt x="204" y="231"/>
                </a:cubicBezTo>
                <a:cubicBezTo>
                  <a:pt x="408" y="328"/>
                  <a:pt x="408" y="328"/>
                  <a:pt x="408" y="328"/>
                </a:cubicBezTo>
                <a:cubicBezTo>
                  <a:pt x="372" y="391"/>
                  <a:pt x="310" y="426"/>
                  <a:pt x="240" y="426"/>
                </a:cubicBezTo>
                <a:cubicBezTo>
                  <a:pt x="133" y="426"/>
                  <a:pt x="44" y="347"/>
                  <a:pt x="44" y="231"/>
                </a:cubicBezTo>
                <a:cubicBezTo>
                  <a:pt x="44" y="213"/>
                  <a:pt x="44" y="196"/>
                  <a:pt x="53" y="169"/>
                </a:cubicBezTo>
                <a:close/>
                <a:moveTo>
                  <a:pt x="213" y="187"/>
                </a:moveTo>
                <a:lnTo>
                  <a:pt x="213" y="187"/>
                </a:lnTo>
                <a:cubicBezTo>
                  <a:pt x="222" y="178"/>
                  <a:pt x="230" y="160"/>
                  <a:pt x="249" y="160"/>
                </a:cubicBezTo>
                <a:cubicBezTo>
                  <a:pt x="257" y="160"/>
                  <a:pt x="266" y="169"/>
                  <a:pt x="275" y="169"/>
                </a:cubicBezTo>
                <a:lnTo>
                  <a:pt x="284" y="178"/>
                </a:lnTo>
                <a:cubicBezTo>
                  <a:pt x="319" y="134"/>
                  <a:pt x="319" y="134"/>
                  <a:pt x="319" y="134"/>
                </a:cubicBezTo>
                <a:cubicBezTo>
                  <a:pt x="293" y="116"/>
                  <a:pt x="266" y="107"/>
                  <a:pt x="249" y="107"/>
                </a:cubicBezTo>
                <a:cubicBezTo>
                  <a:pt x="204" y="107"/>
                  <a:pt x="169" y="134"/>
                  <a:pt x="151" y="160"/>
                </a:cubicBezTo>
                <a:cubicBezTo>
                  <a:pt x="80" y="125"/>
                  <a:pt x="80" y="125"/>
                  <a:pt x="80" y="125"/>
                </a:cubicBezTo>
                <a:cubicBezTo>
                  <a:pt x="106" y="72"/>
                  <a:pt x="169" y="37"/>
                  <a:pt x="240" y="37"/>
                </a:cubicBezTo>
                <a:cubicBezTo>
                  <a:pt x="346" y="37"/>
                  <a:pt x="434" y="125"/>
                  <a:pt x="434" y="231"/>
                </a:cubicBezTo>
                <a:cubicBezTo>
                  <a:pt x="434" y="249"/>
                  <a:pt x="434" y="266"/>
                  <a:pt x="425" y="284"/>
                </a:cubicBezTo>
                <a:lnTo>
                  <a:pt x="213" y="187"/>
                </a:lnTo>
                <a:close/>
              </a:path>
            </a:pathLst>
          </a:custGeom>
          <a:solidFill>
            <a:srgbClr val="002957"/>
          </a:solidFill>
          <a:ln>
            <a:noFill/>
          </a:ln>
        </p:spPr>
        <p:txBody>
          <a:bodyPr wrap="none" lIns="121899" tIns="60949" rIns="121899" bIns="60949" anchor="ctr"/>
          <a:lstStyle/>
          <a:p>
            <a:endParaRPr lang="nb-NO" sz="2400"/>
          </a:p>
        </p:txBody>
      </p:sp>
      <p:sp>
        <p:nvSpPr>
          <p:cNvPr id="100424" name="Freeform 116">
            <a:extLst>
              <a:ext uri="{FF2B5EF4-FFF2-40B4-BE49-F238E27FC236}">
                <a16:creationId xmlns:a16="http://schemas.microsoft.com/office/drawing/2014/main" id="{CB53D880-44FE-28C5-AAA4-4F0847FFAEA8}"/>
              </a:ext>
            </a:extLst>
          </p:cNvPr>
          <p:cNvSpPr>
            <a:spLocks noChangeArrowheads="1"/>
          </p:cNvSpPr>
          <p:nvPr/>
        </p:nvSpPr>
        <p:spPr bwMode="auto">
          <a:xfrm>
            <a:off x="6697133" y="3407834"/>
            <a:ext cx="304800" cy="300567"/>
          </a:xfrm>
          <a:custGeom>
            <a:avLst/>
            <a:gdLst>
              <a:gd name="T0" fmla="*/ 134542338 w 479"/>
              <a:gd name="T1" fmla="*/ 55462140 h 471"/>
              <a:gd name="T2" fmla="*/ 134542338 w 479"/>
              <a:gd name="T3" fmla="*/ 55462140 h 471"/>
              <a:gd name="T4" fmla="*/ 79937459 w 479"/>
              <a:gd name="T5" fmla="*/ 130731914 h 471"/>
              <a:gd name="T6" fmla="*/ 134542338 w 479"/>
              <a:gd name="T7" fmla="*/ 211095120 h 471"/>
              <a:gd name="T8" fmla="*/ 189147696 w 479"/>
              <a:gd name="T9" fmla="*/ 130731914 h 471"/>
              <a:gd name="T10" fmla="*/ 134542338 w 479"/>
              <a:gd name="T11" fmla="*/ 55462140 h 471"/>
              <a:gd name="T12" fmla="*/ 109772917 w 479"/>
              <a:gd name="T13" fmla="*/ 130731914 h 471"/>
              <a:gd name="T14" fmla="*/ 109772917 w 479"/>
              <a:gd name="T15" fmla="*/ 130731914 h 471"/>
              <a:gd name="T16" fmla="*/ 134542338 w 479"/>
              <a:gd name="T17" fmla="*/ 85456638 h 471"/>
              <a:gd name="T18" fmla="*/ 139608854 w 479"/>
              <a:gd name="T19" fmla="*/ 85456638 h 471"/>
              <a:gd name="T20" fmla="*/ 139608854 w 479"/>
              <a:gd name="T21" fmla="*/ 95643503 h 471"/>
              <a:gd name="T22" fmla="*/ 109772917 w 479"/>
              <a:gd name="T23" fmla="*/ 150539547 h 471"/>
              <a:gd name="T24" fmla="*/ 109772917 w 479"/>
              <a:gd name="T25" fmla="*/ 130731914 h 471"/>
              <a:gd name="T26" fmla="*/ 134542338 w 479"/>
              <a:gd name="T27" fmla="*/ 180534525 h 471"/>
              <a:gd name="T28" fmla="*/ 134542338 w 479"/>
              <a:gd name="T29" fmla="*/ 180534525 h 471"/>
              <a:gd name="T30" fmla="*/ 129475822 w 479"/>
              <a:gd name="T31" fmla="*/ 180534525 h 471"/>
              <a:gd name="T32" fmla="*/ 129475822 w 479"/>
              <a:gd name="T33" fmla="*/ 180534525 h 471"/>
              <a:gd name="T34" fmla="*/ 129475822 w 479"/>
              <a:gd name="T35" fmla="*/ 180534525 h 471"/>
              <a:gd name="T36" fmla="*/ 124409306 w 479"/>
              <a:gd name="T37" fmla="*/ 165820324 h 471"/>
              <a:gd name="T38" fmla="*/ 154245243 w 479"/>
              <a:gd name="T39" fmla="*/ 110923801 h 471"/>
              <a:gd name="T40" fmla="*/ 159311759 w 479"/>
              <a:gd name="T41" fmla="*/ 130731914 h 471"/>
              <a:gd name="T42" fmla="*/ 134542338 w 479"/>
              <a:gd name="T43" fmla="*/ 180534525 h 471"/>
              <a:gd name="T44" fmla="*/ 134542338 w 479"/>
              <a:gd name="T45" fmla="*/ 0 h 471"/>
              <a:gd name="T46" fmla="*/ 134542338 w 479"/>
              <a:gd name="T47" fmla="*/ 0 h 471"/>
              <a:gd name="T48" fmla="*/ 0 w 479"/>
              <a:gd name="T49" fmla="*/ 130731914 h 471"/>
              <a:gd name="T50" fmla="*/ 134542338 w 479"/>
              <a:gd name="T51" fmla="*/ 265991163 h 471"/>
              <a:gd name="T52" fmla="*/ 269084677 w 479"/>
              <a:gd name="T53" fmla="*/ 130731914 h 471"/>
              <a:gd name="T54" fmla="*/ 134542338 w 479"/>
              <a:gd name="T55" fmla="*/ 0 h 471"/>
              <a:gd name="T56" fmla="*/ 134542338 w 479"/>
              <a:gd name="T57" fmla="*/ 241090097 h 471"/>
              <a:gd name="T58" fmla="*/ 134542338 w 479"/>
              <a:gd name="T59" fmla="*/ 241090097 h 471"/>
              <a:gd name="T60" fmla="*/ 24769421 w 479"/>
              <a:gd name="T61" fmla="*/ 130731914 h 471"/>
              <a:gd name="T62" fmla="*/ 134542338 w 479"/>
              <a:gd name="T63" fmla="*/ 20939827 h 471"/>
              <a:gd name="T64" fmla="*/ 243752575 w 479"/>
              <a:gd name="T65" fmla="*/ 130731914 h 471"/>
              <a:gd name="T66" fmla="*/ 134542338 w 479"/>
              <a:gd name="T67" fmla="*/ 241090097 h 4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79" h="471">
                <a:moveTo>
                  <a:pt x="239" y="98"/>
                </a:moveTo>
                <a:lnTo>
                  <a:pt x="239" y="98"/>
                </a:lnTo>
                <a:cubicBezTo>
                  <a:pt x="159" y="98"/>
                  <a:pt x="142" y="169"/>
                  <a:pt x="142" y="231"/>
                </a:cubicBezTo>
                <a:cubicBezTo>
                  <a:pt x="142" y="293"/>
                  <a:pt x="159" y="373"/>
                  <a:pt x="239" y="373"/>
                </a:cubicBezTo>
                <a:cubicBezTo>
                  <a:pt x="318" y="373"/>
                  <a:pt x="336" y="293"/>
                  <a:pt x="336" y="231"/>
                </a:cubicBezTo>
                <a:cubicBezTo>
                  <a:pt x="336" y="169"/>
                  <a:pt x="318" y="98"/>
                  <a:pt x="239" y="98"/>
                </a:cubicBezTo>
                <a:close/>
                <a:moveTo>
                  <a:pt x="195" y="231"/>
                </a:moveTo>
                <a:lnTo>
                  <a:pt x="195" y="231"/>
                </a:lnTo>
                <a:cubicBezTo>
                  <a:pt x="195" y="204"/>
                  <a:pt x="195" y="151"/>
                  <a:pt x="239" y="151"/>
                </a:cubicBezTo>
                <a:lnTo>
                  <a:pt x="248" y="151"/>
                </a:lnTo>
                <a:cubicBezTo>
                  <a:pt x="257" y="151"/>
                  <a:pt x="257" y="160"/>
                  <a:pt x="248" y="169"/>
                </a:cubicBezTo>
                <a:cubicBezTo>
                  <a:pt x="195" y="266"/>
                  <a:pt x="195" y="266"/>
                  <a:pt x="195" y="266"/>
                </a:cubicBezTo>
                <a:cubicBezTo>
                  <a:pt x="195" y="257"/>
                  <a:pt x="195" y="240"/>
                  <a:pt x="195" y="231"/>
                </a:cubicBezTo>
                <a:close/>
                <a:moveTo>
                  <a:pt x="239" y="319"/>
                </a:moveTo>
                <a:lnTo>
                  <a:pt x="239" y="319"/>
                </a:lnTo>
                <a:lnTo>
                  <a:pt x="230" y="319"/>
                </a:lnTo>
                <a:cubicBezTo>
                  <a:pt x="221" y="311"/>
                  <a:pt x="212" y="311"/>
                  <a:pt x="221" y="293"/>
                </a:cubicBezTo>
                <a:cubicBezTo>
                  <a:pt x="274" y="196"/>
                  <a:pt x="274" y="196"/>
                  <a:pt x="274" y="196"/>
                </a:cubicBezTo>
                <a:cubicBezTo>
                  <a:pt x="283" y="204"/>
                  <a:pt x="283" y="222"/>
                  <a:pt x="283" y="231"/>
                </a:cubicBezTo>
                <a:cubicBezTo>
                  <a:pt x="283" y="266"/>
                  <a:pt x="283" y="319"/>
                  <a:pt x="239" y="319"/>
                </a:cubicBezTo>
                <a:close/>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239" y="426"/>
                </a:moveTo>
                <a:lnTo>
                  <a:pt x="239" y="426"/>
                </a:lnTo>
                <a:cubicBezTo>
                  <a:pt x="132" y="426"/>
                  <a:pt x="44" y="347"/>
                  <a:pt x="44" y="231"/>
                </a:cubicBezTo>
                <a:cubicBezTo>
                  <a:pt x="44" y="125"/>
                  <a:pt x="132" y="37"/>
                  <a:pt x="239" y="37"/>
                </a:cubicBezTo>
                <a:cubicBezTo>
                  <a:pt x="345" y="37"/>
                  <a:pt x="433" y="125"/>
                  <a:pt x="433" y="231"/>
                </a:cubicBezTo>
                <a:cubicBezTo>
                  <a:pt x="433" y="347"/>
                  <a:pt x="345" y="426"/>
                  <a:pt x="239" y="426"/>
                </a:cubicBezTo>
                <a:close/>
              </a:path>
            </a:pathLst>
          </a:custGeom>
          <a:solidFill>
            <a:srgbClr val="002957"/>
          </a:solidFill>
          <a:ln>
            <a:noFill/>
          </a:ln>
        </p:spPr>
        <p:txBody>
          <a:bodyPr wrap="none" lIns="121899" tIns="60949" rIns="121899" bIns="60949" anchor="ctr"/>
          <a:lstStyle/>
          <a:p>
            <a:endParaRPr lang="nb-NO" sz="2400"/>
          </a:p>
        </p:txBody>
      </p:sp>
      <p:sp>
        <p:nvSpPr>
          <p:cNvPr id="100425" name="Freeform 117">
            <a:extLst>
              <a:ext uri="{FF2B5EF4-FFF2-40B4-BE49-F238E27FC236}">
                <a16:creationId xmlns:a16="http://schemas.microsoft.com/office/drawing/2014/main" id="{4F78049F-E716-4FEF-153A-8E5B80397386}"/>
              </a:ext>
            </a:extLst>
          </p:cNvPr>
          <p:cNvSpPr>
            <a:spLocks noChangeArrowheads="1"/>
          </p:cNvSpPr>
          <p:nvPr/>
        </p:nvSpPr>
        <p:spPr bwMode="auto">
          <a:xfrm>
            <a:off x="7327900" y="3407834"/>
            <a:ext cx="306917" cy="300567"/>
          </a:xfrm>
          <a:custGeom>
            <a:avLst/>
            <a:gdLst>
              <a:gd name="T0" fmla="*/ 190488627 w 480"/>
              <a:gd name="T1" fmla="*/ 95643503 h 471"/>
              <a:gd name="T2" fmla="*/ 190488627 w 480"/>
              <a:gd name="T3" fmla="*/ 95643503 h 471"/>
              <a:gd name="T4" fmla="*/ 160441018 w 480"/>
              <a:gd name="T5" fmla="*/ 95643503 h 471"/>
              <a:gd name="T6" fmla="*/ 160441018 w 480"/>
              <a:gd name="T7" fmla="*/ 65649005 h 471"/>
              <a:gd name="T8" fmla="*/ 160441018 w 480"/>
              <a:gd name="T9" fmla="*/ 60555573 h 471"/>
              <a:gd name="T10" fmla="*/ 155905883 w 480"/>
              <a:gd name="T11" fmla="*/ 55462140 h 471"/>
              <a:gd name="T12" fmla="*/ 80504045 w 480"/>
              <a:gd name="T13" fmla="*/ 55462140 h 471"/>
              <a:gd name="T14" fmla="*/ 75401838 w 480"/>
              <a:gd name="T15" fmla="*/ 60555573 h 471"/>
              <a:gd name="T16" fmla="*/ 75401838 w 480"/>
              <a:gd name="T17" fmla="*/ 65649005 h 471"/>
              <a:gd name="T18" fmla="*/ 75401838 w 480"/>
              <a:gd name="T19" fmla="*/ 165820324 h 471"/>
              <a:gd name="T20" fmla="*/ 75401838 w 480"/>
              <a:gd name="T21" fmla="*/ 170913756 h 471"/>
              <a:gd name="T22" fmla="*/ 80504045 w 480"/>
              <a:gd name="T23" fmla="*/ 170913756 h 471"/>
              <a:gd name="T24" fmla="*/ 110551174 w 480"/>
              <a:gd name="T25" fmla="*/ 170913756 h 471"/>
              <a:gd name="T26" fmla="*/ 110551174 w 480"/>
              <a:gd name="T27" fmla="*/ 200908255 h 471"/>
              <a:gd name="T28" fmla="*/ 110551174 w 480"/>
              <a:gd name="T29" fmla="*/ 206001687 h 471"/>
              <a:gd name="T30" fmla="*/ 115653860 w 480"/>
              <a:gd name="T31" fmla="*/ 206001687 h 471"/>
              <a:gd name="T32" fmla="*/ 190488627 w 480"/>
              <a:gd name="T33" fmla="*/ 206001687 h 471"/>
              <a:gd name="T34" fmla="*/ 195590833 w 480"/>
              <a:gd name="T35" fmla="*/ 206001687 h 471"/>
              <a:gd name="T36" fmla="*/ 195590833 w 480"/>
              <a:gd name="T37" fmla="*/ 200908255 h 471"/>
              <a:gd name="T38" fmla="*/ 195590833 w 480"/>
              <a:gd name="T39" fmla="*/ 100736936 h 471"/>
              <a:gd name="T40" fmla="*/ 195590833 w 480"/>
              <a:gd name="T41" fmla="*/ 95643503 h 471"/>
              <a:gd name="T42" fmla="*/ 190488627 w 480"/>
              <a:gd name="T43" fmla="*/ 95643503 h 471"/>
              <a:gd name="T44" fmla="*/ 115653860 w 480"/>
              <a:gd name="T45" fmla="*/ 95643503 h 471"/>
              <a:gd name="T46" fmla="*/ 115653860 w 480"/>
              <a:gd name="T47" fmla="*/ 95643503 h 471"/>
              <a:gd name="T48" fmla="*/ 110551174 w 480"/>
              <a:gd name="T49" fmla="*/ 95643503 h 471"/>
              <a:gd name="T50" fmla="*/ 110551174 w 480"/>
              <a:gd name="T51" fmla="*/ 100736936 h 471"/>
              <a:gd name="T52" fmla="*/ 110551174 w 480"/>
              <a:gd name="T53" fmla="*/ 155633459 h 471"/>
              <a:gd name="T54" fmla="*/ 85606251 w 480"/>
              <a:gd name="T55" fmla="*/ 155633459 h 471"/>
              <a:gd name="T56" fmla="*/ 85606251 w 480"/>
              <a:gd name="T57" fmla="*/ 70742438 h 471"/>
              <a:gd name="T58" fmla="*/ 145700989 w 480"/>
              <a:gd name="T59" fmla="*/ 70742438 h 471"/>
              <a:gd name="T60" fmla="*/ 145700989 w 480"/>
              <a:gd name="T61" fmla="*/ 95643503 h 471"/>
              <a:gd name="T62" fmla="*/ 115653860 w 480"/>
              <a:gd name="T63" fmla="*/ 95643503 h 471"/>
              <a:gd name="T64" fmla="*/ 185953012 w 480"/>
              <a:gd name="T65" fmla="*/ 191287486 h 471"/>
              <a:gd name="T66" fmla="*/ 185953012 w 480"/>
              <a:gd name="T67" fmla="*/ 191287486 h 471"/>
              <a:gd name="T68" fmla="*/ 125858274 w 480"/>
              <a:gd name="T69" fmla="*/ 191287486 h 471"/>
              <a:gd name="T70" fmla="*/ 125858274 w 480"/>
              <a:gd name="T71" fmla="*/ 110923801 h 471"/>
              <a:gd name="T72" fmla="*/ 185953012 w 480"/>
              <a:gd name="T73" fmla="*/ 110923801 h 471"/>
              <a:gd name="T74" fmla="*/ 185953012 w 480"/>
              <a:gd name="T75" fmla="*/ 191287486 h 471"/>
              <a:gd name="T76" fmla="*/ 135496096 w 480"/>
              <a:gd name="T77" fmla="*/ 0 h 471"/>
              <a:gd name="T78" fmla="*/ 135496096 w 480"/>
              <a:gd name="T79" fmla="*/ 0 h 471"/>
              <a:gd name="T80" fmla="*/ 0 w 480"/>
              <a:gd name="T81" fmla="*/ 130731914 h 471"/>
              <a:gd name="T82" fmla="*/ 135496096 w 480"/>
              <a:gd name="T83" fmla="*/ 265991163 h 471"/>
              <a:gd name="T84" fmla="*/ 271559263 w 480"/>
              <a:gd name="T85" fmla="*/ 130731914 h 471"/>
              <a:gd name="T86" fmla="*/ 135496096 w 480"/>
              <a:gd name="T87" fmla="*/ 0 h 471"/>
              <a:gd name="T88" fmla="*/ 135496096 w 480"/>
              <a:gd name="T89" fmla="*/ 241090097 h 471"/>
              <a:gd name="T90" fmla="*/ 135496096 w 480"/>
              <a:gd name="T91" fmla="*/ 241090097 h 471"/>
              <a:gd name="T92" fmla="*/ 24944922 w 480"/>
              <a:gd name="T93" fmla="*/ 130731914 h 471"/>
              <a:gd name="T94" fmla="*/ 135496096 w 480"/>
              <a:gd name="T95" fmla="*/ 20939827 h 471"/>
              <a:gd name="T96" fmla="*/ 246047749 w 480"/>
              <a:gd name="T97" fmla="*/ 130731914 h 471"/>
              <a:gd name="T98" fmla="*/ 135496096 w 480"/>
              <a:gd name="T99" fmla="*/ 241090097 h 47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80" h="471">
                <a:moveTo>
                  <a:pt x="336" y="169"/>
                </a:moveTo>
                <a:lnTo>
                  <a:pt x="336" y="169"/>
                </a:lnTo>
                <a:cubicBezTo>
                  <a:pt x="283" y="169"/>
                  <a:pt x="283" y="169"/>
                  <a:pt x="283" y="169"/>
                </a:cubicBezTo>
                <a:cubicBezTo>
                  <a:pt x="283" y="116"/>
                  <a:pt x="283" y="116"/>
                  <a:pt x="283" y="116"/>
                </a:cubicBezTo>
                <a:cubicBezTo>
                  <a:pt x="283" y="107"/>
                  <a:pt x="283" y="107"/>
                  <a:pt x="283" y="107"/>
                </a:cubicBezTo>
                <a:cubicBezTo>
                  <a:pt x="275" y="107"/>
                  <a:pt x="275" y="98"/>
                  <a:pt x="275" y="98"/>
                </a:cubicBezTo>
                <a:cubicBezTo>
                  <a:pt x="142" y="98"/>
                  <a:pt x="142" y="98"/>
                  <a:pt x="142" y="98"/>
                </a:cubicBezTo>
                <a:cubicBezTo>
                  <a:pt x="133" y="98"/>
                  <a:pt x="133" y="107"/>
                  <a:pt x="133" y="107"/>
                </a:cubicBezTo>
                <a:cubicBezTo>
                  <a:pt x="133" y="107"/>
                  <a:pt x="133" y="107"/>
                  <a:pt x="133" y="116"/>
                </a:cubicBezTo>
                <a:cubicBezTo>
                  <a:pt x="133" y="293"/>
                  <a:pt x="133" y="293"/>
                  <a:pt x="133" y="293"/>
                </a:cubicBezTo>
                <a:cubicBezTo>
                  <a:pt x="133" y="293"/>
                  <a:pt x="133" y="293"/>
                  <a:pt x="133" y="302"/>
                </a:cubicBezTo>
                <a:lnTo>
                  <a:pt x="142" y="302"/>
                </a:lnTo>
                <a:cubicBezTo>
                  <a:pt x="195" y="302"/>
                  <a:pt x="195" y="302"/>
                  <a:pt x="195" y="302"/>
                </a:cubicBezTo>
                <a:cubicBezTo>
                  <a:pt x="195" y="355"/>
                  <a:pt x="195" y="355"/>
                  <a:pt x="195" y="355"/>
                </a:cubicBezTo>
                <a:lnTo>
                  <a:pt x="195" y="364"/>
                </a:lnTo>
                <a:cubicBezTo>
                  <a:pt x="204" y="364"/>
                  <a:pt x="204" y="364"/>
                  <a:pt x="204" y="364"/>
                </a:cubicBezTo>
                <a:cubicBezTo>
                  <a:pt x="336" y="364"/>
                  <a:pt x="336" y="364"/>
                  <a:pt x="336" y="364"/>
                </a:cubicBezTo>
                <a:lnTo>
                  <a:pt x="345" y="364"/>
                </a:lnTo>
                <a:lnTo>
                  <a:pt x="345" y="355"/>
                </a:lnTo>
                <a:cubicBezTo>
                  <a:pt x="345" y="178"/>
                  <a:pt x="345" y="178"/>
                  <a:pt x="345" y="178"/>
                </a:cubicBezTo>
                <a:lnTo>
                  <a:pt x="345" y="169"/>
                </a:lnTo>
                <a:lnTo>
                  <a:pt x="336" y="169"/>
                </a:lnTo>
                <a:close/>
                <a:moveTo>
                  <a:pt x="204" y="169"/>
                </a:moveTo>
                <a:lnTo>
                  <a:pt x="204" y="169"/>
                </a:lnTo>
                <a:cubicBezTo>
                  <a:pt x="204" y="169"/>
                  <a:pt x="204" y="169"/>
                  <a:pt x="195" y="169"/>
                </a:cubicBezTo>
                <a:lnTo>
                  <a:pt x="195" y="178"/>
                </a:lnTo>
                <a:cubicBezTo>
                  <a:pt x="195" y="275"/>
                  <a:pt x="195" y="275"/>
                  <a:pt x="195" y="275"/>
                </a:cubicBezTo>
                <a:cubicBezTo>
                  <a:pt x="151" y="275"/>
                  <a:pt x="151" y="275"/>
                  <a:pt x="151" y="275"/>
                </a:cubicBezTo>
                <a:cubicBezTo>
                  <a:pt x="151" y="125"/>
                  <a:pt x="151" y="125"/>
                  <a:pt x="151" y="125"/>
                </a:cubicBezTo>
                <a:cubicBezTo>
                  <a:pt x="257" y="125"/>
                  <a:pt x="257" y="125"/>
                  <a:pt x="257" y="125"/>
                </a:cubicBezTo>
                <a:cubicBezTo>
                  <a:pt x="257" y="169"/>
                  <a:pt x="257" y="169"/>
                  <a:pt x="257" y="169"/>
                </a:cubicBezTo>
                <a:lnTo>
                  <a:pt x="204" y="169"/>
                </a:lnTo>
                <a:close/>
                <a:moveTo>
                  <a:pt x="328" y="338"/>
                </a:moveTo>
                <a:lnTo>
                  <a:pt x="328" y="338"/>
                </a:lnTo>
                <a:cubicBezTo>
                  <a:pt x="222" y="338"/>
                  <a:pt x="222" y="338"/>
                  <a:pt x="222" y="338"/>
                </a:cubicBezTo>
                <a:cubicBezTo>
                  <a:pt x="222" y="196"/>
                  <a:pt x="222" y="196"/>
                  <a:pt x="222" y="196"/>
                </a:cubicBezTo>
                <a:cubicBezTo>
                  <a:pt x="328" y="196"/>
                  <a:pt x="328" y="196"/>
                  <a:pt x="328" y="196"/>
                </a:cubicBezTo>
                <a:lnTo>
                  <a:pt x="328" y="338"/>
                </a:lnTo>
                <a:close/>
                <a:moveTo>
                  <a:pt x="239" y="0"/>
                </a:moveTo>
                <a:lnTo>
                  <a:pt x="239" y="0"/>
                </a:lnTo>
                <a:cubicBezTo>
                  <a:pt x="107" y="0"/>
                  <a:pt x="0" y="107"/>
                  <a:pt x="0" y="231"/>
                </a:cubicBezTo>
                <a:cubicBezTo>
                  <a:pt x="0" y="364"/>
                  <a:pt x="107" y="470"/>
                  <a:pt x="239" y="470"/>
                </a:cubicBezTo>
                <a:cubicBezTo>
                  <a:pt x="372" y="470"/>
                  <a:pt x="479" y="364"/>
                  <a:pt x="479" y="231"/>
                </a:cubicBezTo>
                <a:cubicBezTo>
                  <a:pt x="479" y="107"/>
                  <a:pt x="372" y="0"/>
                  <a:pt x="239" y="0"/>
                </a:cubicBezTo>
                <a:close/>
                <a:moveTo>
                  <a:pt x="239" y="426"/>
                </a:moveTo>
                <a:lnTo>
                  <a:pt x="239" y="426"/>
                </a:lnTo>
                <a:cubicBezTo>
                  <a:pt x="133" y="426"/>
                  <a:pt x="44" y="347"/>
                  <a:pt x="44" y="231"/>
                </a:cubicBezTo>
                <a:cubicBezTo>
                  <a:pt x="44" y="125"/>
                  <a:pt x="133" y="37"/>
                  <a:pt x="239" y="37"/>
                </a:cubicBezTo>
                <a:cubicBezTo>
                  <a:pt x="345" y="37"/>
                  <a:pt x="434" y="125"/>
                  <a:pt x="434" y="231"/>
                </a:cubicBezTo>
                <a:cubicBezTo>
                  <a:pt x="434" y="347"/>
                  <a:pt x="345" y="426"/>
                  <a:pt x="239" y="426"/>
                </a:cubicBezTo>
                <a:close/>
              </a:path>
            </a:pathLst>
          </a:custGeom>
          <a:solidFill>
            <a:srgbClr val="002957"/>
          </a:solidFill>
          <a:ln>
            <a:noFill/>
          </a:ln>
        </p:spPr>
        <p:txBody>
          <a:bodyPr wrap="none" lIns="121899" tIns="60949" rIns="121899" bIns="60949" anchor="ctr"/>
          <a:lstStyle/>
          <a:p>
            <a:endParaRPr lang="nb-NO" sz="2400"/>
          </a:p>
        </p:txBody>
      </p:sp>
      <p:sp>
        <p:nvSpPr>
          <p:cNvPr id="100426" name="Freeform 118">
            <a:extLst>
              <a:ext uri="{FF2B5EF4-FFF2-40B4-BE49-F238E27FC236}">
                <a16:creationId xmlns:a16="http://schemas.microsoft.com/office/drawing/2014/main" id="{0F5C7E78-6289-640F-A788-26E49FB62EBA}"/>
              </a:ext>
            </a:extLst>
          </p:cNvPr>
          <p:cNvSpPr>
            <a:spLocks noChangeArrowheads="1"/>
          </p:cNvSpPr>
          <p:nvPr/>
        </p:nvSpPr>
        <p:spPr bwMode="auto">
          <a:xfrm>
            <a:off x="7960785" y="3407834"/>
            <a:ext cx="306916" cy="300567"/>
          </a:xfrm>
          <a:custGeom>
            <a:avLst/>
            <a:gdLst>
              <a:gd name="T0" fmla="*/ 224049192 w 479"/>
              <a:gd name="T1" fmla="*/ 135825346 h 471"/>
              <a:gd name="T2" fmla="*/ 224049192 w 479"/>
              <a:gd name="T3" fmla="*/ 135825346 h 471"/>
              <a:gd name="T4" fmla="*/ 194213734 w 479"/>
              <a:gd name="T5" fmla="*/ 125638481 h 471"/>
              <a:gd name="T6" fmla="*/ 194213734 w 479"/>
              <a:gd name="T7" fmla="*/ 90550071 h 471"/>
              <a:gd name="T8" fmla="*/ 114276275 w 479"/>
              <a:gd name="T9" fmla="*/ 55462140 h 471"/>
              <a:gd name="T10" fmla="*/ 79374300 w 479"/>
              <a:gd name="T11" fmla="*/ 70742438 h 471"/>
              <a:gd name="T12" fmla="*/ 79374300 w 479"/>
              <a:gd name="T13" fmla="*/ 110923801 h 471"/>
              <a:gd name="T14" fmla="*/ 79374300 w 479"/>
              <a:gd name="T15" fmla="*/ 110923801 h 471"/>
              <a:gd name="T16" fmla="*/ 44472326 w 479"/>
              <a:gd name="T17" fmla="*/ 125638481 h 471"/>
              <a:gd name="T18" fmla="*/ 44472326 w 479"/>
              <a:gd name="T19" fmla="*/ 160726891 h 471"/>
              <a:gd name="T20" fmla="*/ 79374300 w 479"/>
              <a:gd name="T21" fmla="*/ 176007189 h 471"/>
              <a:gd name="T22" fmla="*/ 114276275 w 479"/>
              <a:gd name="T23" fmla="*/ 160726891 h 471"/>
              <a:gd name="T24" fmla="*/ 114276275 w 479"/>
              <a:gd name="T25" fmla="*/ 160726891 h 471"/>
              <a:gd name="T26" fmla="*/ 184643861 w 479"/>
              <a:gd name="T27" fmla="*/ 191287486 h 471"/>
              <a:gd name="T28" fmla="*/ 189147218 w 479"/>
              <a:gd name="T29" fmla="*/ 191287486 h 471"/>
              <a:gd name="T30" fmla="*/ 189147218 w 479"/>
              <a:gd name="T31" fmla="*/ 191287486 h 471"/>
              <a:gd name="T32" fmla="*/ 224049192 w 479"/>
              <a:gd name="T33" fmla="*/ 176007189 h 471"/>
              <a:gd name="T34" fmla="*/ 224049192 w 479"/>
              <a:gd name="T35" fmla="*/ 176007189 h 471"/>
              <a:gd name="T36" fmla="*/ 224049192 w 479"/>
              <a:gd name="T37" fmla="*/ 135825346 h 471"/>
              <a:gd name="T38" fmla="*/ 184643861 w 479"/>
              <a:gd name="T39" fmla="*/ 180534525 h 471"/>
              <a:gd name="T40" fmla="*/ 184643861 w 479"/>
              <a:gd name="T41" fmla="*/ 180534525 h 471"/>
              <a:gd name="T42" fmla="*/ 184643861 w 479"/>
              <a:gd name="T43" fmla="*/ 180534525 h 471"/>
              <a:gd name="T44" fmla="*/ 184643861 w 479"/>
              <a:gd name="T45" fmla="*/ 180534525 h 471"/>
              <a:gd name="T46" fmla="*/ 124409306 w 479"/>
              <a:gd name="T47" fmla="*/ 155633459 h 471"/>
              <a:gd name="T48" fmla="*/ 124409306 w 479"/>
              <a:gd name="T49" fmla="*/ 130731914 h 471"/>
              <a:gd name="T50" fmla="*/ 184643861 w 479"/>
              <a:gd name="T51" fmla="*/ 155633459 h 471"/>
              <a:gd name="T52" fmla="*/ 184643861 w 479"/>
              <a:gd name="T53" fmla="*/ 155633459 h 471"/>
              <a:gd name="T54" fmla="*/ 184643861 w 479"/>
              <a:gd name="T55" fmla="*/ 155633459 h 471"/>
              <a:gd name="T56" fmla="*/ 184643861 w 479"/>
              <a:gd name="T57" fmla="*/ 180534525 h 471"/>
              <a:gd name="T58" fmla="*/ 189147218 w 479"/>
              <a:gd name="T59" fmla="*/ 145446114 h 471"/>
              <a:gd name="T60" fmla="*/ 189147218 w 479"/>
              <a:gd name="T61" fmla="*/ 145446114 h 471"/>
              <a:gd name="T62" fmla="*/ 168881632 w 479"/>
              <a:gd name="T63" fmla="*/ 140918779 h 471"/>
              <a:gd name="T64" fmla="*/ 189147218 w 479"/>
              <a:gd name="T65" fmla="*/ 130731914 h 471"/>
              <a:gd name="T66" fmla="*/ 209412803 w 479"/>
              <a:gd name="T67" fmla="*/ 140918779 h 471"/>
              <a:gd name="T68" fmla="*/ 189147218 w 479"/>
              <a:gd name="T69" fmla="*/ 145446114 h 471"/>
              <a:gd name="T70" fmla="*/ 214479319 w 479"/>
              <a:gd name="T71" fmla="*/ 170913756 h 471"/>
              <a:gd name="T72" fmla="*/ 214479319 w 479"/>
              <a:gd name="T73" fmla="*/ 170913756 h 471"/>
              <a:gd name="T74" fmla="*/ 194213734 w 479"/>
              <a:gd name="T75" fmla="*/ 180534525 h 471"/>
              <a:gd name="T76" fmla="*/ 194213734 w 479"/>
              <a:gd name="T77" fmla="*/ 155633459 h 471"/>
              <a:gd name="T78" fmla="*/ 214479319 w 479"/>
              <a:gd name="T79" fmla="*/ 145446114 h 471"/>
              <a:gd name="T80" fmla="*/ 214479319 w 479"/>
              <a:gd name="T81" fmla="*/ 170913756 h 471"/>
              <a:gd name="T82" fmla="*/ 133979180 w 479"/>
              <a:gd name="T83" fmla="*/ 0 h 471"/>
              <a:gd name="T84" fmla="*/ 133979180 w 479"/>
              <a:gd name="T85" fmla="*/ 0 h 471"/>
              <a:gd name="T86" fmla="*/ 0 w 479"/>
              <a:gd name="T87" fmla="*/ 130731914 h 471"/>
              <a:gd name="T88" fmla="*/ 133979180 w 479"/>
              <a:gd name="T89" fmla="*/ 265991163 h 471"/>
              <a:gd name="T90" fmla="*/ 269084198 w 479"/>
              <a:gd name="T91" fmla="*/ 130731914 h 471"/>
              <a:gd name="T92" fmla="*/ 133979180 w 479"/>
              <a:gd name="T93" fmla="*/ 0 h 471"/>
              <a:gd name="T94" fmla="*/ 133979180 w 479"/>
              <a:gd name="T95" fmla="*/ 241090097 h 471"/>
              <a:gd name="T96" fmla="*/ 133979180 w 479"/>
              <a:gd name="T97" fmla="*/ 241090097 h 471"/>
              <a:gd name="T98" fmla="*/ 24769421 w 479"/>
              <a:gd name="T99" fmla="*/ 130731914 h 471"/>
              <a:gd name="T100" fmla="*/ 133979180 w 479"/>
              <a:gd name="T101" fmla="*/ 20939827 h 471"/>
              <a:gd name="T102" fmla="*/ 244315256 w 479"/>
              <a:gd name="T103" fmla="*/ 130731914 h 471"/>
              <a:gd name="T104" fmla="*/ 133979180 w 479"/>
              <a:gd name="T105" fmla="*/ 241090097 h 4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79" h="471">
                <a:moveTo>
                  <a:pt x="398" y="240"/>
                </a:moveTo>
                <a:lnTo>
                  <a:pt x="398" y="240"/>
                </a:lnTo>
                <a:cubicBezTo>
                  <a:pt x="345" y="222"/>
                  <a:pt x="345" y="222"/>
                  <a:pt x="345" y="222"/>
                </a:cubicBezTo>
                <a:cubicBezTo>
                  <a:pt x="345" y="160"/>
                  <a:pt x="345" y="160"/>
                  <a:pt x="345" y="160"/>
                </a:cubicBezTo>
                <a:cubicBezTo>
                  <a:pt x="203" y="98"/>
                  <a:pt x="203" y="98"/>
                  <a:pt x="203" y="98"/>
                </a:cubicBezTo>
                <a:cubicBezTo>
                  <a:pt x="141" y="125"/>
                  <a:pt x="141" y="125"/>
                  <a:pt x="141" y="125"/>
                </a:cubicBezTo>
                <a:cubicBezTo>
                  <a:pt x="141" y="196"/>
                  <a:pt x="141" y="196"/>
                  <a:pt x="141" y="196"/>
                </a:cubicBezTo>
                <a:cubicBezTo>
                  <a:pt x="79" y="222"/>
                  <a:pt x="79" y="222"/>
                  <a:pt x="79" y="222"/>
                </a:cubicBezTo>
                <a:cubicBezTo>
                  <a:pt x="79" y="284"/>
                  <a:pt x="79" y="284"/>
                  <a:pt x="79" y="284"/>
                </a:cubicBezTo>
                <a:cubicBezTo>
                  <a:pt x="141" y="311"/>
                  <a:pt x="141" y="311"/>
                  <a:pt x="141" y="311"/>
                </a:cubicBezTo>
                <a:cubicBezTo>
                  <a:pt x="203" y="284"/>
                  <a:pt x="203" y="284"/>
                  <a:pt x="203" y="284"/>
                </a:cubicBezTo>
                <a:cubicBezTo>
                  <a:pt x="328" y="338"/>
                  <a:pt x="328" y="338"/>
                  <a:pt x="328" y="338"/>
                </a:cubicBezTo>
                <a:cubicBezTo>
                  <a:pt x="336" y="338"/>
                  <a:pt x="336" y="338"/>
                  <a:pt x="336" y="338"/>
                </a:cubicBezTo>
                <a:cubicBezTo>
                  <a:pt x="398" y="311"/>
                  <a:pt x="398" y="311"/>
                  <a:pt x="398" y="311"/>
                </a:cubicBezTo>
                <a:cubicBezTo>
                  <a:pt x="398" y="240"/>
                  <a:pt x="398" y="240"/>
                  <a:pt x="398" y="240"/>
                </a:cubicBezTo>
                <a:close/>
                <a:moveTo>
                  <a:pt x="328" y="319"/>
                </a:moveTo>
                <a:lnTo>
                  <a:pt x="328" y="319"/>
                </a:lnTo>
                <a:cubicBezTo>
                  <a:pt x="221" y="275"/>
                  <a:pt x="221" y="275"/>
                  <a:pt x="221" y="275"/>
                </a:cubicBezTo>
                <a:cubicBezTo>
                  <a:pt x="221" y="231"/>
                  <a:pt x="221" y="231"/>
                  <a:pt x="221" y="231"/>
                </a:cubicBezTo>
                <a:cubicBezTo>
                  <a:pt x="328" y="275"/>
                  <a:pt x="328" y="275"/>
                  <a:pt x="328" y="275"/>
                </a:cubicBezTo>
                <a:lnTo>
                  <a:pt x="328" y="319"/>
                </a:lnTo>
                <a:close/>
                <a:moveTo>
                  <a:pt x="336" y="257"/>
                </a:moveTo>
                <a:lnTo>
                  <a:pt x="336" y="257"/>
                </a:lnTo>
                <a:cubicBezTo>
                  <a:pt x="300" y="249"/>
                  <a:pt x="300" y="249"/>
                  <a:pt x="300" y="249"/>
                </a:cubicBezTo>
                <a:cubicBezTo>
                  <a:pt x="336" y="231"/>
                  <a:pt x="336" y="231"/>
                  <a:pt x="336" y="231"/>
                </a:cubicBezTo>
                <a:cubicBezTo>
                  <a:pt x="372" y="249"/>
                  <a:pt x="372" y="249"/>
                  <a:pt x="372" y="249"/>
                </a:cubicBezTo>
                <a:lnTo>
                  <a:pt x="336" y="257"/>
                </a:lnTo>
                <a:close/>
                <a:moveTo>
                  <a:pt x="381" y="302"/>
                </a:moveTo>
                <a:lnTo>
                  <a:pt x="381" y="302"/>
                </a:lnTo>
                <a:cubicBezTo>
                  <a:pt x="345" y="319"/>
                  <a:pt x="345" y="319"/>
                  <a:pt x="345" y="319"/>
                </a:cubicBezTo>
                <a:cubicBezTo>
                  <a:pt x="345" y="275"/>
                  <a:pt x="345" y="275"/>
                  <a:pt x="345" y="275"/>
                </a:cubicBezTo>
                <a:cubicBezTo>
                  <a:pt x="381" y="257"/>
                  <a:pt x="381" y="257"/>
                  <a:pt x="381" y="257"/>
                </a:cubicBezTo>
                <a:lnTo>
                  <a:pt x="381" y="302"/>
                </a:lnTo>
                <a:close/>
                <a:moveTo>
                  <a:pt x="238" y="0"/>
                </a:moveTo>
                <a:lnTo>
                  <a:pt x="238" y="0"/>
                </a:lnTo>
                <a:cubicBezTo>
                  <a:pt x="106" y="0"/>
                  <a:pt x="0" y="107"/>
                  <a:pt x="0" y="231"/>
                </a:cubicBezTo>
                <a:cubicBezTo>
                  <a:pt x="0" y="364"/>
                  <a:pt x="106" y="470"/>
                  <a:pt x="238" y="470"/>
                </a:cubicBezTo>
                <a:cubicBezTo>
                  <a:pt x="372" y="470"/>
                  <a:pt x="478" y="364"/>
                  <a:pt x="478" y="231"/>
                </a:cubicBezTo>
                <a:cubicBezTo>
                  <a:pt x="478" y="107"/>
                  <a:pt x="372" y="0"/>
                  <a:pt x="238" y="0"/>
                </a:cubicBezTo>
                <a:close/>
                <a:moveTo>
                  <a:pt x="238" y="426"/>
                </a:moveTo>
                <a:lnTo>
                  <a:pt x="238" y="426"/>
                </a:lnTo>
                <a:cubicBezTo>
                  <a:pt x="132" y="426"/>
                  <a:pt x="44" y="347"/>
                  <a:pt x="44" y="231"/>
                </a:cubicBezTo>
                <a:cubicBezTo>
                  <a:pt x="44" y="125"/>
                  <a:pt x="132" y="37"/>
                  <a:pt x="238" y="37"/>
                </a:cubicBezTo>
                <a:cubicBezTo>
                  <a:pt x="345" y="37"/>
                  <a:pt x="434" y="125"/>
                  <a:pt x="434" y="231"/>
                </a:cubicBezTo>
                <a:cubicBezTo>
                  <a:pt x="434" y="347"/>
                  <a:pt x="345" y="426"/>
                  <a:pt x="238" y="426"/>
                </a:cubicBezTo>
                <a:close/>
              </a:path>
            </a:pathLst>
          </a:custGeom>
          <a:solidFill>
            <a:srgbClr val="002957"/>
          </a:solidFill>
          <a:ln>
            <a:noFill/>
          </a:ln>
        </p:spPr>
        <p:txBody>
          <a:bodyPr wrap="none" lIns="121899" tIns="60949" rIns="121899" bIns="60949" anchor="ctr"/>
          <a:lstStyle/>
          <a:p>
            <a:endParaRPr lang="nb-NO" sz="2400"/>
          </a:p>
        </p:txBody>
      </p:sp>
      <p:sp>
        <p:nvSpPr>
          <p:cNvPr id="100427" name="Freeform 16">
            <a:extLst>
              <a:ext uri="{FF2B5EF4-FFF2-40B4-BE49-F238E27FC236}">
                <a16:creationId xmlns:a16="http://schemas.microsoft.com/office/drawing/2014/main" id="{5908E8F8-09B4-502B-43FC-A46D0A4ACD03}"/>
              </a:ext>
            </a:extLst>
          </p:cNvPr>
          <p:cNvSpPr>
            <a:spLocks noChangeArrowheads="1"/>
          </p:cNvSpPr>
          <p:nvPr/>
        </p:nvSpPr>
        <p:spPr bwMode="auto">
          <a:xfrm>
            <a:off x="2353734" y="916518"/>
            <a:ext cx="179917" cy="283633"/>
          </a:xfrm>
          <a:custGeom>
            <a:avLst/>
            <a:gdLst>
              <a:gd name="T0" fmla="*/ 131015480 w 285"/>
              <a:gd name="T1" fmla="*/ 18889385 h 452"/>
              <a:gd name="T2" fmla="*/ 131015480 w 285"/>
              <a:gd name="T3" fmla="*/ 18889385 h 452"/>
              <a:gd name="T4" fmla="*/ 72604296 w 285"/>
              <a:gd name="T5" fmla="*/ 0 h 452"/>
              <a:gd name="T6" fmla="*/ 28932784 w 285"/>
              <a:gd name="T7" fmla="*/ 14032114 h 452"/>
              <a:gd name="T8" fmla="*/ 0 w 285"/>
              <a:gd name="T9" fmla="*/ 71239497 h 452"/>
              <a:gd name="T10" fmla="*/ 43671984 w 285"/>
              <a:gd name="T11" fmla="*/ 71239497 h 452"/>
              <a:gd name="T12" fmla="*/ 52952186 w 285"/>
              <a:gd name="T13" fmla="*/ 47492842 h 452"/>
              <a:gd name="T14" fmla="*/ 77517677 w 285"/>
              <a:gd name="T15" fmla="*/ 37778301 h 452"/>
              <a:gd name="T16" fmla="*/ 102083168 w 285"/>
              <a:gd name="T17" fmla="*/ 47492842 h 452"/>
              <a:gd name="T18" fmla="*/ 106449989 w 285"/>
              <a:gd name="T19" fmla="*/ 66382227 h 452"/>
              <a:gd name="T20" fmla="*/ 102083168 w 285"/>
              <a:gd name="T21" fmla="*/ 85811308 h 452"/>
              <a:gd name="T22" fmla="*/ 91710789 w 285"/>
              <a:gd name="T23" fmla="*/ 94985684 h 452"/>
              <a:gd name="T24" fmla="*/ 57865096 w 285"/>
              <a:gd name="T25" fmla="*/ 124129306 h 452"/>
              <a:gd name="T26" fmla="*/ 48584894 w 285"/>
              <a:gd name="T27" fmla="*/ 157590033 h 452"/>
              <a:gd name="T28" fmla="*/ 52952186 w 285"/>
              <a:gd name="T29" fmla="*/ 162447304 h 452"/>
              <a:gd name="T30" fmla="*/ 86797879 w 285"/>
              <a:gd name="T31" fmla="*/ 162447304 h 452"/>
              <a:gd name="T32" fmla="*/ 91710789 w 285"/>
              <a:gd name="T33" fmla="*/ 157590033 h 452"/>
              <a:gd name="T34" fmla="*/ 97169787 w 285"/>
              <a:gd name="T35" fmla="*/ 143018691 h 452"/>
              <a:gd name="T36" fmla="*/ 106449989 w 285"/>
              <a:gd name="T37" fmla="*/ 128986576 h 452"/>
              <a:gd name="T38" fmla="*/ 121189190 w 285"/>
              <a:gd name="T39" fmla="*/ 119272035 h 452"/>
              <a:gd name="T40" fmla="*/ 145209064 w 285"/>
              <a:gd name="T41" fmla="*/ 100382651 h 452"/>
              <a:gd name="T42" fmla="*/ 155034883 w 285"/>
              <a:gd name="T43" fmla="*/ 66382227 h 452"/>
              <a:gd name="T44" fmla="*/ 131015480 w 285"/>
              <a:gd name="T45" fmla="*/ 18889385 h 452"/>
              <a:gd name="T46" fmla="*/ 72604296 w 285"/>
              <a:gd name="T47" fmla="*/ 186193959 h 452"/>
              <a:gd name="T48" fmla="*/ 72604296 w 285"/>
              <a:gd name="T49" fmla="*/ 186193959 h 452"/>
              <a:gd name="T50" fmla="*/ 43671984 w 285"/>
              <a:gd name="T51" fmla="*/ 214797416 h 452"/>
              <a:gd name="T52" fmla="*/ 72604296 w 285"/>
              <a:gd name="T53" fmla="*/ 243401341 h 452"/>
              <a:gd name="T54" fmla="*/ 102083168 w 285"/>
              <a:gd name="T55" fmla="*/ 214797416 h 452"/>
              <a:gd name="T56" fmla="*/ 72604296 w 285"/>
              <a:gd name="T57" fmla="*/ 186193959 h 4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85" h="452">
                <a:moveTo>
                  <a:pt x="240" y="35"/>
                </a:moveTo>
                <a:lnTo>
                  <a:pt x="240" y="35"/>
                </a:lnTo>
                <a:cubicBezTo>
                  <a:pt x="213" y="8"/>
                  <a:pt x="178" y="0"/>
                  <a:pt x="133" y="0"/>
                </a:cubicBezTo>
                <a:cubicBezTo>
                  <a:pt x="106" y="0"/>
                  <a:pt x="80" y="8"/>
                  <a:pt x="53" y="26"/>
                </a:cubicBezTo>
                <a:cubicBezTo>
                  <a:pt x="18" y="44"/>
                  <a:pt x="0" y="79"/>
                  <a:pt x="0" y="132"/>
                </a:cubicBezTo>
                <a:cubicBezTo>
                  <a:pt x="80" y="132"/>
                  <a:pt x="80" y="132"/>
                  <a:pt x="80" y="132"/>
                </a:cubicBezTo>
                <a:cubicBezTo>
                  <a:pt x="80" y="123"/>
                  <a:pt x="89" y="106"/>
                  <a:pt x="97" y="88"/>
                </a:cubicBezTo>
                <a:cubicBezTo>
                  <a:pt x="106" y="79"/>
                  <a:pt x="115" y="70"/>
                  <a:pt x="142" y="70"/>
                </a:cubicBezTo>
                <a:cubicBezTo>
                  <a:pt x="159" y="70"/>
                  <a:pt x="178" y="79"/>
                  <a:pt x="187" y="88"/>
                </a:cubicBezTo>
                <a:cubicBezTo>
                  <a:pt x="195" y="97"/>
                  <a:pt x="195" y="114"/>
                  <a:pt x="195" y="123"/>
                </a:cubicBezTo>
                <a:cubicBezTo>
                  <a:pt x="195" y="141"/>
                  <a:pt x="195" y="151"/>
                  <a:pt x="187" y="159"/>
                </a:cubicBezTo>
                <a:cubicBezTo>
                  <a:pt x="178" y="167"/>
                  <a:pt x="178" y="167"/>
                  <a:pt x="168" y="176"/>
                </a:cubicBezTo>
                <a:cubicBezTo>
                  <a:pt x="168" y="176"/>
                  <a:pt x="124" y="204"/>
                  <a:pt x="106" y="230"/>
                </a:cubicBezTo>
                <a:cubicBezTo>
                  <a:pt x="97" y="239"/>
                  <a:pt x="89" y="265"/>
                  <a:pt x="89" y="292"/>
                </a:cubicBezTo>
                <a:cubicBezTo>
                  <a:pt x="89" y="292"/>
                  <a:pt x="89" y="301"/>
                  <a:pt x="97" y="301"/>
                </a:cubicBezTo>
                <a:cubicBezTo>
                  <a:pt x="106" y="301"/>
                  <a:pt x="159" y="301"/>
                  <a:pt x="159" y="301"/>
                </a:cubicBezTo>
                <a:cubicBezTo>
                  <a:pt x="168" y="301"/>
                  <a:pt x="168" y="292"/>
                  <a:pt x="168" y="292"/>
                </a:cubicBezTo>
                <a:cubicBezTo>
                  <a:pt x="168" y="283"/>
                  <a:pt x="168" y="274"/>
                  <a:pt x="178" y="265"/>
                </a:cubicBezTo>
                <a:cubicBezTo>
                  <a:pt x="178" y="257"/>
                  <a:pt x="187" y="248"/>
                  <a:pt x="195" y="239"/>
                </a:cubicBezTo>
                <a:cubicBezTo>
                  <a:pt x="222" y="221"/>
                  <a:pt x="222" y="221"/>
                  <a:pt x="222" y="221"/>
                </a:cubicBezTo>
                <a:cubicBezTo>
                  <a:pt x="240" y="204"/>
                  <a:pt x="257" y="195"/>
                  <a:pt x="266" y="186"/>
                </a:cubicBezTo>
                <a:cubicBezTo>
                  <a:pt x="275" y="167"/>
                  <a:pt x="284" y="151"/>
                  <a:pt x="284" y="123"/>
                </a:cubicBezTo>
                <a:cubicBezTo>
                  <a:pt x="284" y="79"/>
                  <a:pt x="275" y="53"/>
                  <a:pt x="240" y="35"/>
                </a:cubicBezTo>
                <a:close/>
                <a:moveTo>
                  <a:pt x="133" y="345"/>
                </a:moveTo>
                <a:lnTo>
                  <a:pt x="133" y="345"/>
                </a:lnTo>
                <a:cubicBezTo>
                  <a:pt x="106" y="345"/>
                  <a:pt x="80" y="363"/>
                  <a:pt x="80" y="398"/>
                </a:cubicBezTo>
                <a:cubicBezTo>
                  <a:pt x="80" y="425"/>
                  <a:pt x="106" y="442"/>
                  <a:pt x="133" y="451"/>
                </a:cubicBezTo>
                <a:cubicBezTo>
                  <a:pt x="159" y="451"/>
                  <a:pt x="187" y="425"/>
                  <a:pt x="187" y="398"/>
                </a:cubicBezTo>
                <a:cubicBezTo>
                  <a:pt x="187" y="372"/>
                  <a:pt x="168" y="345"/>
                  <a:pt x="133" y="345"/>
                </a:cubicBezTo>
                <a:close/>
              </a:path>
            </a:pathLst>
          </a:custGeom>
          <a:solidFill>
            <a:srgbClr val="002957"/>
          </a:solidFill>
          <a:ln>
            <a:noFill/>
          </a:ln>
        </p:spPr>
        <p:txBody>
          <a:bodyPr wrap="none" lIns="121899" tIns="60949" rIns="121899" bIns="60949" anchor="ctr"/>
          <a:lstStyle/>
          <a:p>
            <a:endParaRPr lang="nb-NO" sz="2400"/>
          </a:p>
        </p:txBody>
      </p:sp>
      <p:sp>
        <p:nvSpPr>
          <p:cNvPr id="100428" name="Freeform 56">
            <a:extLst>
              <a:ext uri="{FF2B5EF4-FFF2-40B4-BE49-F238E27FC236}">
                <a16:creationId xmlns:a16="http://schemas.microsoft.com/office/drawing/2014/main" id="{786583E6-0EBA-D94F-CDAA-6E370A27F883}"/>
              </a:ext>
            </a:extLst>
          </p:cNvPr>
          <p:cNvSpPr>
            <a:spLocks noChangeArrowheads="1"/>
          </p:cNvSpPr>
          <p:nvPr/>
        </p:nvSpPr>
        <p:spPr bwMode="auto">
          <a:xfrm>
            <a:off x="11495618" y="2233084"/>
            <a:ext cx="285749" cy="251883"/>
          </a:xfrm>
          <a:custGeom>
            <a:avLst/>
            <a:gdLst>
              <a:gd name="T0" fmla="*/ 136840108 w 462"/>
              <a:gd name="T1" fmla="*/ 0 h 408"/>
              <a:gd name="T2" fmla="*/ 136840108 w 462"/>
              <a:gd name="T3" fmla="*/ 0 h 408"/>
              <a:gd name="T4" fmla="*/ 33012143 w 462"/>
              <a:gd name="T5" fmla="*/ 103068555 h 408"/>
              <a:gd name="T6" fmla="*/ 0 w 462"/>
              <a:gd name="T7" fmla="*/ 103068555 h 408"/>
              <a:gd name="T8" fmla="*/ 47388151 w 462"/>
              <a:gd name="T9" fmla="*/ 159095151 h 408"/>
              <a:gd name="T10" fmla="*/ 94243960 w 462"/>
              <a:gd name="T11" fmla="*/ 103068555 h 408"/>
              <a:gd name="T12" fmla="*/ 56439815 w 462"/>
              <a:gd name="T13" fmla="*/ 103068555 h 408"/>
              <a:gd name="T14" fmla="*/ 136840108 w 462"/>
              <a:gd name="T15" fmla="*/ 23256480 h 408"/>
              <a:gd name="T16" fmla="*/ 221499597 w 462"/>
              <a:gd name="T17" fmla="*/ 107825373 h 408"/>
              <a:gd name="T18" fmla="*/ 136840108 w 462"/>
              <a:gd name="T19" fmla="*/ 187108912 h 408"/>
              <a:gd name="T20" fmla="*/ 89984299 w 462"/>
              <a:gd name="T21" fmla="*/ 173366067 h 408"/>
              <a:gd name="T22" fmla="*/ 70815823 w 462"/>
              <a:gd name="T23" fmla="*/ 191865730 h 408"/>
              <a:gd name="T24" fmla="*/ 136840108 w 462"/>
              <a:gd name="T25" fmla="*/ 215122210 h 408"/>
              <a:gd name="T26" fmla="*/ 245460076 w 462"/>
              <a:gd name="T27" fmla="*/ 107825373 h 408"/>
              <a:gd name="T28" fmla="*/ 136840108 w 462"/>
              <a:gd name="T29" fmla="*/ 0 h 40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2" h="408">
                <a:moveTo>
                  <a:pt x="257" y="0"/>
                </a:moveTo>
                <a:lnTo>
                  <a:pt x="257" y="0"/>
                </a:lnTo>
                <a:cubicBezTo>
                  <a:pt x="150" y="0"/>
                  <a:pt x="62" y="88"/>
                  <a:pt x="62" y="195"/>
                </a:cubicBezTo>
                <a:cubicBezTo>
                  <a:pt x="0" y="195"/>
                  <a:pt x="0" y="195"/>
                  <a:pt x="0" y="195"/>
                </a:cubicBezTo>
                <a:cubicBezTo>
                  <a:pt x="89" y="301"/>
                  <a:pt x="89" y="301"/>
                  <a:pt x="89" y="301"/>
                </a:cubicBezTo>
                <a:cubicBezTo>
                  <a:pt x="177" y="195"/>
                  <a:pt x="177" y="195"/>
                  <a:pt x="177" y="195"/>
                </a:cubicBezTo>
                <a:cubicBezTo>
                  <a:pt x="106" y="195"/>
                  <a:pt x="106" y="195"/>
                  <a:pt x="106" y="195"/>
                </a:cubicBezTo>
                <a:cubicBezTo>
                  <a:pt x="115" y="116"/>
                  <a:pt x="177" y="44"/>
                  <a:pt x="257" y="44"/>
                </a:cubicBezTo>
                <a:cubicBezTo>
                  <a:pt x="346" y="44"/>
                  <a:pt x="416" y="116"/>
                  <a:pt x="416" y="204"/>
                </a:cubicBezTo>
                <a:cubicBezTo>
                  <a:pt x="416" y="283"/>
                  <a:pt x="346" y="354"/>
                  <a:pt x="257" y="354"/>
                </a:cubicBezTo>
                <a:cubicBezTo>
                  <a:pt x="231" y="354"/>
                  <a:pt x="195" y="345"/>
                  <a:pt x="169" y="328"/>
                </a:cubicBezTo>
                <a:cubicBezTo>
                  <a:pt x="133" y="363"/>
                  <a:pt x="133" y="363"/>
                  <a:pt x="133" y="363"/>
                </a:cubicBezTo>
                <a:cubicBezTo>
                  <a:pt x="169" y="390"/>
                  <a:pt x="213" y="407"/>
                  <a:pt x="257" y="407"/>
                </a:cubicBezTo>
                <a:cubicBezTo>
                  <a:pt x="372" y="407"/>
                  <a:pt x="461" y="310"/>
                  <a:pt x="461" y="204"/>
                </a:cubicBezTo>
                <a:cubicBezTo>
                  <a:pt x="461" y="88"/>
                  <a:pt x="372" y="0"/>
                  <a:pt x="257" y="0"/>
                </a:cubicBezTo>
              </a:path>
            </a:pathLst>
          </a:custGeom>
          <a:solidFill>
            <a:srgbClr val="002957"/>
          </a:solidFill>
          <a:ln>
            <a:noFill/>
          </a:ln>
        </p:spPr>
        <p:txBody>
          <a:bodyPr wrap="none" lIns="121899" tIns="60949" rIns="121899" bIns="60949" anchor="ctr"/>
          <a:lstStyle/>
          <a:p>
            <a:endParaRPr lang="nb-NO" sz="2400"/>
          </a:p>
        </p:txBody>
      </p:sp>
      <p:sp>
        <p:nvSpPr>
          <p:cNvPr id="100429" name="Freeform 57">
            <a:extLst>
              <a:ext uri="{FF2B5EF4-FFF2-40B4-BE49-F238E27FC236}">
                <a16:creationId xmlns:a16="http://schemas.microsoft.com/office/drawing/2014/main" id="{4BB2B476-9114-CE9E-E553-59252F8B0212}"/>
              </a:ext>
            </a:extLst>
          </p:cNvPr>
          <p:cNvSpPr>
            <a:spLocks noChangeArrowheads="1"/>
          </p:cNvSpPr>
          <p:nvPr/>
        </p:nvSpPr>
        <p:spPr bwMode="auto">
          <a:xfrm>
            <a:off x="10881784" y="2220385"/>
            <a:ext cx="285749" cy="256116"/>
          </a:xfrm>
          <a:custGeom>
            <a:avLst/>
            <a:gdLst>
              <a:gd name="T0" fmla="*/ 108557127 w 461"/>
              <a:gd name="T1" fmla="*/ 0 h 409"/>
              <a:gd name="T2" fmla="*/ 108557127 w 461"/>
              <a:gd name="T3" fmla="*/ 0 h 409"/>
              <a:gd name="T4" fmla="*/ 212836025 w 461"/>
              <a:gd name="T5" fmla="*/ 109507458 h 409"/>
              <a:gd name="T6" fmla="*/ 245991128 w 461"/>
              <a:gd name="T7" fmla="*/ 109507458 h 409"/>
              <a:gd name="T8" fmla="*/ 198932017 w 461"/>
              <a:gd name="T9" fmla="*/ 161576952 h 409"/>
              <a:gd name="T10" fmla="*/ 151872905 w 461"/>
              <a:gd name="T11" fmla="*/ 109507458 h 409"/>
              <a:gd name="T12" fmla="*/ 189306236 w 461"/>
              <a:gd name="T13" fmla="*/ 109507458 h 409"/>
              <a:gd name="T14" fmla="*/ 108557127 w 461"/>
              <a:gd name="T15" fmla="*/ 28450559 h 409"/>
              <a:gd name="T16" fmla="*/ 23529789 w 461"/>
              <a:gd name="T17" fmla="*/ 109507458 h 409"/>
              <a:gd name="T18" fmla="*/ 108557127 w 461"/>
              <a:gd name="T19" fmla="*/ 194858667 h 409"/>
              <a:gd name="T20" fmla="*/ 156151133 w 461"/>
              <a:gd name="T21" fmla="*/ 176070421 h 409"/>
              <a:gd name="T22" fmla="*/ 175402694 w 461"/>
              <a:gd name="T23" fmla="*/ 194858667 h 409"/>
              <a:gd name="T24" fmla="*/ 108557127 w 461"/>
              <a:gd name="T25" fmla="*/ 219014450 h 409"/>
              <a:gd name="T26" fmla="*/ 0 w 461"/>
              <a:gd name="T27" fmla="*/ 109507458 h 409"/>
              <a:gd name="T28" fmla="*/ 108557127 w 461"/>
              <a:gd name="T29" fmla="*/ 0 h 40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1" h="409">
                <a:moveTo>
                  <a:pt x="203" y="0"/>
                </a:moveTo>
                <a:lnTo>
                  <a:pt x="203" y="0"/>
                </a:lnTo>
                <a:cubicBezTo>
                  <a:pt x="310" y="0"/>
                  <a:pt x="398" y="89"/>
                  <a:pt x="398" y="204"/>
                </a:cubicBezTo>
                <a:cubicBezTo>
                  <a:pt x="460" y="204"/>
                  <a:pt x="460" y="204"/>
                  <a:pt x="460" y="204"/>
                </a:cubicBezTo>
                <a:cubicBezTo>
                  <a:pt x="372" y="301"/>
                  <a:pt x="372" y="301"/>
                  <a:pt x="372" y="301"/>
                </a:cubicBezTo>
                <a:cubicBezTo>
                  <a:pt x="284" y="204"/>
                  <a:pt x="284" y="204"/>
                  <a:pt x="284" y="204"/>
                </a:cubicBezTo>
                <a:cubicBezTo>
                  <a:pt x="354" y="204"/>
                  <a:pt x="354" y="204"/>
                  <a:pt x="354" y="204"/>
                </a:cubicBezTo>
                <a:cubicBezTo>
                  <a:pt x="345" y="115"/>
                  <a:pt x="284" y="53"/>
                  <a:pt x="203" y="53"/>
                </a:cubicBezTo>
                <a:cubicBezTo>
                  <a:pt x="115" y="53"/>
                  <a:pt x="44" y="124"/>
                  <a:pt x="44" y="204"/>
                </a:cubicBezTo>
                <a:cubicBezTo>
                  <a:pt x="44" y="293"/>
                  <a:pt x="115" y="363"/>
                  <a:pt x="203" y="363"/>
                </a:cubicBezTo>
                <a:cubicBezTo>
                  <a:pt x="230" y="363"/>
                  <a:pt x="266" y="346"/>
                  <a:pt x="292" y="328"/>
                </a:cubicBezTo>
                <a:cubicBezTo>
                  <a:pt x="328" y="363"/>
                  <a:pt x="328" y="363"/>
                  <a:pt x="328" y="363"/>
                </a:cubicBezTo>
                <a:cubicBezTo>
                  <a:pt x="292" y="390"/>
                  <a:pt x="248" y="408"/>
                  <a:pt x="203" y="408"/>
                </a:cubicBezTo>
                <a:cubicBezTo>
                  <a:pt x="88" y="408"/>
                  <a:pt x="0" y="319"/>
                  <a:pt x="0" y="204"/>
                </a:cubicBezTo>
                <a:cubicBezTo>
                  <a:pt x="0" y="97"/>
                  <a:pt x="88" y="0"/>
                  <a:pt x="203" y="0"/>
                </a:cubicBezTo>
              </a:path>
            </a:pathLst>
          </a:custGeom>
          <a:solidFill>
            <a:srgbClr val="002957"/>
          </a:solidFill>
          <a:ln>
            <a:noFill/>
          </a:ln>
        </p:spPr>
        <p:txBody>
          <a:bodyPr wrap="none" lIns="121899" tIns="60949" rIns="121899" bIns="60949" anchor="ctr"/>
          <a:lstStyle/>
          <a:p>
            <a:endParaRPr lang="nb-NO" sz="2400"/>
          </a:p>
        </p:txBody>
      </p:sp>
      <p:sp>
        <p:nvSpPr>
          <p:cNvPr id="100430" name="Freeform 58">
            <a:extLst>
              <a:ext uri="{FF2B5EF4-FFF2-40B4-BE49-F238E27FC236}">
                <a16:creationId xmlns:a16="http://schemas.microsoft.com/office/drawing/2014/main" id="{CFEF21FC-ADBA-80B6-D6DD-CECA224B6700}"/>
              </a:ext>
            </a:extLst>
          </p:cNvPr>
          <p:cNvSpPr>
            <a:spLocks noChangeArrowheads="1"/>
          </p:cNvSpPr>
          <p:nvPr/>
        </p:nvSpPr>
        <p:spPr bwMode="auto">
          <a:xfrm>
            <a:off x="2347385" y="4140200"/>
            <a:ext cx="224367" cy="152400"/>
          </a:xfrm>
          <a:custGeom>
            <a:avLst/>
            <a:gdLst>
              <a:gd name="T0" fmla="*/ 178388577 w 355"/>
              <a:gd name="T1" fmla="*/ 56040241 h 249"/>
              <a:gd name="T2" fmla="*/ 178388577 w 355"/>
              <a:gd name="T3" fmla="*/ 56040241 h 249"/>
              <a:gd name="T4" fmla="*/ 14183647 w 355"/>
              <a:gd name="T5" fmla="*/ 56040241 h 249"/>
              <a:gd name="T6" fmla="*/ 0 w 355"/>
              <a:gd name="T7" fmla="*/ 65467507 h 249"/>
              <a:gd name="T8" fmla="*/ 14183647 w 355"/>
              <a:gd name="T9" fmla="*/ 79084822 h 249"/>
              <a:gd name="T10" fmla="*/ 178388577 w 355"/>
              <a:gd name="T11" fmla="*/ 79084822 h 249"/>
              <a:gd name="T12" fmla="*/ 193118130 w 355"/>
              <a:gd name="T13" fmla="*/ 65467507 h 249"/>
              <a:gd name="T14" fmla="*/ 178388577 w 355"/>
              <a:gd name="T15" fmla="*/ 56040241 h 249"/>
              <a:gd name="T16" fmla="*/ 14183647 w 355"/>
              <a:gd name="T17" fmla="*/ 28281797 h 249"/>
              <a:gd name="T18" fmla="*/ 14183647 w 355"/>
              <a:gd name="T19" fmla="*/ 28281797 h 249"/>
              <a:gd name="T20" fmla="*/ 178388577 w 355"/>
              <a:gd name="T21" fmla="*/ 28281797 h 249"/>
              <a:gd name="T22" fmla="*/ 193118130 w 355"/>
              <a:gd name="T23" fmla="*/ 14141129 h 249"/>
              <a:gd name="T24" fmla="*/ 178388577 w 355"/>
              <a:gd name="T25" fmla="*/ 0 h 249"/>
              <a:gd name="T26" fmla="*/ 14183647 w 355"/>
              <a:gd name="T27" fmla="*/ 0 h 249"/>
              <a:gd name="T28" fmla="*/ 0 w 355"/>
              <a:gd name="T29" fmla="*/ 14141129 h 249"/>
              <a:gd name="T30" fmla="*/ 14183647 w 355"/>
              <a:gd name="T31" fmla="*/ 28281797 h 249"/>
              <a:gd name="T32" fmla="*/ 178388577 w 355"/>
              <a:gd name="T33" fmla="*/ 106842805 h 249"/>
              <a:gd name="T34" fmla="*/ 178388577 w 355"/>
              <a:gd name="T35" fmla="*/ 106842805 h 249"/>
              <a:gd name="T36" fmla="*/ 14183647 w 355"/>
              <a:gd name="T37" fmla="*/ 106842805 h 249"/>
              <a:gd name="T38" fmla="*/ 0 w 355"/>
              <a:gd name="T39" fmla="*/ 120983934 h 249"/>
              <a:gd name="T40" fmla="*/ 14183647 w 355"/>
              <a:gd name="T41" fmla="*/ 129887386 h 249"/>
              <a:gd name="T42" fmla="*/ 178388577 w 355"/>
              <a:gd name="T43" fmla="*/ 129887386 h 249"/>
              <a:gd name="T44" fmla="*/ 193118130 w 355"/>
              <a:gd name="T45" fmla="*/ 120983934 h 249"/>
              <a:gd name="T46" fmla="*/ 178388577 w 355"/>
              <a:gd name="T47" fmla="*/ 106842805 h 2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5" h="249">
                <a:moveTo>
                  <a:pt x="327" y="107"/>
                </a:moveTo>
                <a:lnTo>
                  <a:pt x="327" y="107"/>
                </a:lnTo>
                <a:cubicBezTo>
                  <a:pt x="26" y="107"/>
                  <a:pt x="26" y="107"/>
                  <a:pt x="26" y="107"/>
                </a:cubicBezTo>
                <a:cubicBezTo>
                  <a:pt x="17" y="107"/>
                  <a:pt x="0" y="116"/>
                  <a:pt x="0" y="125"/>
                </a:cubicBezTo>
                <a:cubicBezTo>
                  <a:pt x="0" y="142"/>
                  <a:pt x="17" y="151"/>
                  <a:pt x="26" y="151"/>
                </a:cubicBezTo>
                <a:cubicBezTo>
                  <a:pt x="327" y="151"/>
                  <a:pt x="327" y="151"/>
                  <a:pt x="327" y="151"/>
                </a:cubicBezTo>
                <a:cubicBezTo>
                  <a:pt x="336" y="151"/>
                  <a:pt x="354" y="142"/>
                  <a:pt x="354" y="125"/>
                </a:cubicBezTo>
                <a:cubicBezTo>
                  <a:pt x="354" y="116"/>
                  <a:pt x="336" y="107"/>
                  <a:pt x="327" y="107"/>
                </a:cubicBezTo>
                <a:close/>
                <a:moveTo>
                  <a:pt x="26" y="54"/>
                </a:moveTo>
                <a:lnTo>
                  <a:pt x="26" y="54"/>
                </a:lnTo>
                <a:cubicBezTo>
                  <a:pt x="327" y="54"/>
                  <a:pt x="327" y="54"/>
                  <a:pt x="327" y="54"/>
                </a:cubicBezTo>
                <a:cubicBezTo>
                  <a:pt x="336" y="54"/>
                  <a:pt x="354" y="44"/>
                  <a:pt x="354" y="27"/>
                </a:cubicBezTo>
                <a:cubicBezTo>
                  <a:pt x="354" y="18"/>
                  <a:pt x="336" y="0"/>
                  <a:pt x="327" y="0"/>
                </a:cubicBezTo>
                <a:cubicBezTo>
                  <a:pt x="26" y="0"/>
                  <a:pt x="26" y="0"/>
                  <a:pt x="26" y="0"/>
                </a:cubicBezTo>
                <a:cubicBezTo>
                  <a:pt x="17" y="0"/>
                  <a:pt x="0" y="18"/>
                  <a:pt x="0" y="27"/>
                </a:cubicBezTo>
                <a:cubicBezTo>
                  <a:pt x="0" y="44"/>
                  <a:pt x="17" y="54"/>
                  <a:pt x="26" y="54"/>
                </a:cubicBezTo>
                <a:close/>
                <a:moveTo>
                  <a:pt x="327" y="204"/>
                </a:moveTo>
                <a:lnTo>
                  <a:pt x="327" y="204"/>
                </a:lnTo>
                <a:cubicBezTo>
                  <a:pt x="26" y="204"/>
                  <a:pt x="26" y="204"/>
                  <a:pt x="26" y="204"/>
                </a:cubicBezTo>
                <a:cubicBezTo>
                  <a:pt x="17" y="204"/>
                  <a:pt x="0" y="213"/>
                  <a:pt x="0" y="231"/>
                </a:cubicBezTo>
                <a:cubicBezTo>
                  <a:pt x="0" y="239"/>
                  <a:pt x="17" y="248"/>
                  <a:pt x="26" y="248"/>
                </a:cubicBezTo>
                <a:cubicBezTo>
                  <a:pt x="327" y="248"/>
                  <a:pt x="327" y="248"/>
                  <a:pt x="327" y="248"/>
                </a:cubicBezTo>
                <a:cubicBezTo>
                  <a:pt x="336" y="248"/>
                  <a:pt x="354" y="239"/>
                  <a:pt x="354" y="231"/>
                </a:cubicBezTo>
                <a:cubicBezTo>
                  <a:pt x="354" y="213"/>
                  <a:pt x="336" y="204"/>
                  <a:pt x="327" y="204"/>
                </a:cubicBezTo>
                <a:close/>
              </a:path>
            </a:pathLst>
          </a:custGeom>
          <a:solidFill>
            <a:srgbClr val="002957"/>
          </a:solidFill>
          <a:ln>
            <a:noFill/>
          </a:ln>
        </p:spPr>
        <p:txBody>
          <a:bodyPr wrap="none" lIns="121899" tIns="60949" rIns="121899" bIns="60949" anchor="ctr"/>
          <a:lstStyle/>
          <a:p>
            <a:endParaRPr lang="nb-NO" sz="2400"/>
          </a:p>
        </p:txBody>
      </p:sp>
      <p:sp>
        <p:nvSpPr>
          <p:cNvPr id="100431" name="Freeform 59">
            <a:extLst>
              <a:ext uri="{FF2B5EF4-FFF2-40B4-BE49-F238E27FC236}">
                <a16:creationId xmlns:a16="http://schemas.microsoft.com/office/drawing/2014/main" id="{927A57E0-7521-9FE0-6131-D6E3D56F0D0B}"/>
              </a:ext>
            </a:extLst>
          </p:cNvPr>
          <p:cNvSpPr>
            <a:spLocks noChangeArrowheads="1"/>
          </p:cNvSpPr>
          <p:nvPr/>
        </p:nvSpPr>
        <p:spPr bwMode="auto">
          <a:xfrm>
            <a:off x="1073152" y="4140200"/>
            <a:ext cx="309033" cy="152400"/>
          </a:xfrm>
          <a:custGeom>
            <a:avLst/>
            <a:gdLst>
              <a:gd name="T0" fmla="*/ 95178853 w 497"/>
              <a:gd name="T1" fmla="*/ 56040241 h 249"/>
              <a:gd name="T2" fmla="*/ 95178853 w 497"/>
              <a:gd name="T3" fmla="*/ 56040241 h 249"/>
              <a:gd name="T4" fmla="*/ 13980908 w 497"/>
              <a:gd name="T5" fmla="*/ 56040241 h 249"/>
              <a:gd name="T6" fmla="*/ 0 w 497"/>
              <a:gd name="T7" fmla="*/ 65467507 h 249"/>
              <a:gd name="T8" fmla="*/ 13980908 w 497"/>
              <a:gd name="T9" fmla="*/ 79084822 h 249"/>
              <a:gd name="T10" fmla="*/ 95178853 w 497"/>
              <a:gd name="T11" fmla="*/ 79084822 h 249"/>
              <a:gd name="T12" fmla="*/ 104857979 w 497"/>
              <a:gd name="T13" fmla="*/ 65467507 h 249"/>
              <a:gd name="T14" fmla="*/ 95178853 w 497"/>
              <a:gd name="T15" fmla="*/ 56040241 h 249"/>
              <a:gd name="T16" fmla="*/ 95178853 w 497"/>
              <a:gd name="T17" fmla="*/ 106842805 h 249"/>
              <a:gd name="T18" fmla="*/ 95178853 w 497"/>
              <a:gd name="T19" fmla="*/ 106842805 h 249"/>
              <a:gd name="T20" fmla="*/ 13980908 w 497"/>
              <a:gd name="T21" fmla="*/ 106842805 h 249"/>
              <a:gd name="T22" fmla="*/ 0 w 497"/>
              <a:gd name="T23" fmla="*/ 120983934 h 249"/>
              <a:gd name="T24" fmla="*/ 13980908 w 497"/>
              <a:gd name="T25" fmla="*/ 129887386 h 249"/>
              <a:gd name="T26" fmla="*/ 95178853 w 497"/>
              <a:gd name="T27" fmla="*/ 129887386 h 249"/>
              <a:gd name="T28" fmla="*/ 104857979 w 497"/>
              <a:gd name="T29" fmla="*/ 120983934 h 249"/>
              <a:gd name="T30" fmla="*/ 95178853 w 497"/>
              <a:gd name="T31" fmla="*/ 106842805 h 249"/>
              <a:gd name="T32" fmla="*/ 257574742 w 497"/>
              <a:gd name="T33" fmla="*/ 56040241 h 249"/>
              <a:gd name="T34" fmla="*/ 257574742 w 497"/>
              <a:gd name="T35" fmla="*/ 56040241 h 249"/>
              <a:gd name="T36" fmla="*/ 214018207 w 497"/>
              <a:gd name="T37" fmla="*/ 56040241 h 249"/>
              <a:gd name="T38" fmla="*/ 214018207 w 497"/>
              <a:gd name="T39" fmla="*/ 9427266 h 249"/>
              <a:gd name="T40" fmla="*/ 200037299 w 497"/>
              <a:gd name="T41" fmla="*/ 0 h 249"/>
              <a:gd name="T42" fmla="*/ 185518142 w 497"/>
              <a:gd name="T43" fmla="*/ 9427266 h 249"/>
              <a:gd name="T44" fmla="*/ 185518142 w 497"/>
              <a:gd name="T45" fmla="*/ 56040241 h 249"/>
              <a:gd name="T46" fmla="*/ 143037170 w 497"/>
              <a:gd name="T47" fmla="*/ 56040241 h 249"/>
              <a:gd name="T48" fmla="*/ 133358044 w 497"/>
              <a:gd name="T49" fmla="*/ 65467507 h 249"/>
              <a:gd name="T50" fmla="*/ 143037170 w 497"/>
              <a:gd name="T51" fmla="*/ 79084822 h 249"/>
              <a:gd name="T52" fmla="*/ 185518142 w 497"/>
              <a:gd name="T53" fmla="*/ 79084822 h 249"/>
              <a:gd name="T54" fmla="*/ 185518142 w 497"/>
              <a:gd name="T55" fmla="*/ 125173984 h 249"/>
              <a:gd name="T56" fmla="*/ 200037299 w 497"/>
              <a:gd name="T57" fmla="*/ 129887386 h 249"/>
              <a:gd name="T58" fmla="*/ 214018207 w 497"/>
              <a:gd name="T59" fmla="*/ 125173984 h 249"/>
              <a:gd name="T60" fmla="*/ 214018207 w 497"/>
              <a:gd name="T61" fmla="*/ 79084822 h 249"/>
              <a:gd name="T62" fmla="*/ 257574742 w 497"/>
              <a:gd name="T63" fmla="*/ 79084822 h 249"/>
              <a:gd name="T64" fmla="*/ 266716087 w 497"/>
              <a:gd name="T65" fmla="*/ 65467507 h 249"/>
              <a:gd name="T66" fmla="*/ 257574742 w 497"/>
              <a:gd name="T67" fmla="*/ 56040241 h 249"/>
              <a:gd name="T68" fmla="*/ 95178853 w 497"/>
              <a:gd name="T69" fmla="*/ 0 h 249"/>
              <a:gd name="T70" fmla="*/ 95178853 w 497"/>
              <a:gd name="T71" fmla="*/ 0 h 249"/>
              <a:gd name="T72" fmla="*/ 13980908 w 497"/>
              <a:gd name="T73" fmla="*/ 0 h 249"/>
              <a:gd name="T74" fmla="*/ 0 w 497"/>
              <a:gd name="T75" fmla="*/ 14141129 h 249"/>
              <a:gd name="T76" fmla="*/ 13980908 w 497"/>
              <a:gd name="T77" fmla="*/ 28281797 h 249"/>
              <a:gd name="T78" fmla="*/ 95178853 w 497"/>
              <a:gd name="T79" fmla="*/ 28281797 h 249"/>
              <a:gd name="T80" fmla="*/ 104857979 w 497"/>
              <a:gd name="T81" fmla="*/ 14141129 h 249"/>
              <a:gd name="T82" fmla="*/ 95178853 w 497"/>
              <a:gd name="T83" fmla="*/ 0 h 24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97" h="249">
                <a:moveTo>
                  <a:pt x="177" y="107"/>
                </a:moveTo>
                <a:lnTo>
                  <a:pt x="177" y="107"/>
                </a:lnTo>
                <a:cubicBezTo>
                  <a:pt x="26" y="107"/>
                  <a:pt x="26" y="107"/>
                  <a:pt x="26" y="107"/>
                </a:cubicBezTo>
                <a:cubicBezTo>
                  <a:pt x="9" y="107"/>
                  <a:pt x="0" y="116"/>
                  <a:pt x="0" y="125"/>
                </a:cubicBezTo>
                <a:cubicBezTo>
                  <a:pt x="0" y="142"/>
                  <a:pt x="9" y="151"/>
                  <a:pt x="26" y="151"/>
                </a:cubicBezTo>
                <a:cubicBezTo>
                  <a:pt x="177" y="151"/>
                  <a:pt x="177" y="151"/>
                  <a:pt x="177" y="151"/>
                </a:cubicBezTo>
                <a:cubicBezTo>
                  <a:pt x="186" y="151"/>
                  <a:pt x="195" y="142"/>
                  <a:pt x="195" y="125"/>
                </a:cubicBezTo>
                <a:cubicBezTo>
                  <a:pt x="195" y="116"/>
                  <a:pt x="186" y="107"/>
                  <a:pt x="177" y="107"/>
                </a:cubicBezTo>
                <a:close/>
                <a:moveTo>
                  <a:pt x="177" y="204"/>
                </a:moveTo>
                <a:lnTo>
                  <a:pt x="177" y="204"/>
                </a:lnTo>
                <a:cubicBezTo>
                  <a:pt x="26" y="204"/>
                  <a:pt x="26" y="204"/>
                  <a:pt x="26" y="204"/>
                </a:cubicBezTo>
                <a:cubicBezTo>
                  <a:pt x="9" y="204"/>
                  <a:pt x="0" y="213"/>
                  <a:pt x="0" y="231"/>
                </a:cubicBezTo>
                <a:cubicBezTo>
                  <a:pt x="0" y="239"/>
                  <a:pt x="9" y="248"/>
                  <a:pt x="26" y="248"/>
                </a:cubicBezTo>
                <a:cubicBezTo>
                  <a:pt x="177" y="248"/>
                  <a:pt x="177" y="248"/>
                  <a:pt x="177" y="248"/>
                </a:cubicBezTo>
                <a:cubicBezTo>
                  <a:pt x="186" y="248"/>
                  <a:pt x="195" y="239"/>
                  <a:pt x="195" y="231"/>
                </a:cubicBezTo>
                <a:cubicBezTo>
                  <a:pt x="195" y="213"/>
                  <a:pt x="186" y="204"/>
                  <a:pt x="177" y="204"/>
                </a:cubicBezTo>
                <a:close/>
                <a:moveTo>
                  <a:pt x="479" y="107"/>
                </a:moveTo>
                <a:lnTo>
                  <a:pt x="479" y="107"/>
                </a:lnTo>
                <a:cubicBezTo>
                  <a:pt x="398" y="107"/>
                  <a:pt x="398" y="107"/>
                  <a:pt x="398" y="107"/>
                </a:cubicBezTo>
                <a:cubicBezTo>
                  <a:pt x="398" y="18"/>
                  <a:pt x="398" y="18"/>
                  <a:pt x="398" y="18"/>
                </a:cubicBezTo>
                <a:cubicBezTo>
                  <a:pt x="398" y="0"/>
                  <a:pt x="389" y="0"/>
                  <a:pt x="372" y="0"/>
                </a:cubicBezTo>
                <a:cubicBezTo>
                  <a:pt x="354" y="0"/>
                  <a:pt x="345" y="0"/>
                  <a:pt x="345" y="18"/>
                </a:cubicBezTo>
                <a:cubicBezTo>
                  <a:pt x="345" y="107"/>
                  <a:pt x="345" y="107"/>
                  <a:pt x="345" y="107"/>
                </a:cubicBezTo>
                <a:cubicBezTo>
                  <a:pt x="266" y="107"/>
                  <a:pt x="266" y="107"/>
                  <a:pt x="266" y="107"/>
                </a:cubicBezTo>
                <a:cubicBezTo>
                  <a:pt x="248" y="107"/>
                  <a:pt x="248" y="116"/>
                  <a:pt x="248" y="125"/>
                </a:cubicBezTo>
                <a:cubicBezTo>
                  <a:pt x="248" y="142"/>
                  <a:pt x="248" y="151"/>
                  <a:pt x="266" y="151"/>
                </a:cubicBezTo>
                <a:cubicBezTo>
                  <a:pt x="345" y="151"/>
                  <a:pt x="345" y="151"/>
                  <a:pt x="345" y="151"/>
                </a:cubicBezTo>
                <a:cubicBezTo>
                  <a:pt x="345" y="239"/>
                  <a:pt x="345" y="239"/>
                  <a:pt x="345" y="239"/>
                </a:cubicBezTo>
                <a:cubicBezTo>
                  <a:pt x="345" y="248"/>
                  <a:pt x="354" y="248"/>
                  <a:pt x="372" y="248"/>
                </a:cubicBezTo>
                <a:cubicBezTo>
                  <a:pt x="389" y="248"/>
                  <a:pt x="398" y="248"/>
                  <a:pt x="398" y="239"/>
                </a:cubicBezTo>
                <a:cubicBezTo>
                  <a:pt x="398" y="151"/>
                  <a:pt x="398" y="151"/>
                  <a:pt x="398" y="151"/>
                </a:cubicBezTo>
                <a:cubicBezTo>
                  <a:pt x="479" y="151"/>
                  <a:pt x="479" y="151"/>
                  <a:pt x="479" y="151"/>
                </a:cubicBezTo>
                <a:cubicBezTo>
                  <a:pt x="496" y="151"/>
                  <a:pt x="496" y="142"/>
                  <a:pt x="496" y="125"/>
                </a:cubicBezTo>
                <a:cubicBezTo>
                  <a:pt x="496" y="116"/>
                  <a:pt x="496" y="107"/>
                  <a:pt x="479" y="107"/>
                </a:cubicBezTo>
                <a:close/>
                <a:moveTo>
                  <a:pt x="177" y="0"/>
                </a:moveTo>
                <a:lnTo>
                  <a:pt x="177" y="0"/>
                </a:lnTo>
                <a:cubicBezTo>
                  <a:pt x="26" y="0"/>
                  <a:pt x="26" y="0"/>
                  <a:pt x="26" y="0"/>
                </a:cubicBezTo>
                <a:cubicBezTo>
                  <a:pt x="9" y="0"/>
                  <a:pt x="0" y="18"/>
                  <a:pt x="0" y="27"/>
                </a:cubicBezTo>
                <a:cubicBezTo>
                  <a:pt x="0" y="44"/>
                  <a:pt x="9" y="54"/>
                  <a:pt x="26" y="54"/>
                </a:cubicBezTo>
                <a:cubicBezTo>
                  <a:pt x="177" y="54"/>
                  <a:pt x="177" y="54"/>
                  <a:pt x="177" y="54"/>
                </a:cubicBezTo>
                <a:cubicBezTo>
                  <a:pt x="186" y="54"/>
                  <a:pt x="195" y="44"/>
                  <a:pt x="195" y="27"/>
                </a:cubicBezTo>
                <a:cubicBezTo>
                  <a:pt x="195" y="18"/>
                  <a:pt x="186" y="0"/>
                  <a:pt x="177" y="0"/>
                </a:cubicBezTo>
                <a:close/>
              </a:path>
            </a:pathLst>
          </a:custGeom>
          <a:solidFill>
            <a:srgbClr val="002957"/>
          </a:solidFill>
          <a:ln>
            <a:noFill/>
          </a:ln>
        </p:spPr>
        <p:txBody>
          <a:bodyPr wrap="none" lIns="121899" tIns="60949" rIns="121899" bIns="60949" anchor="ctr"/>
          <a:lstStyle/>
          <a:p>
            <a:endParaRPr lang="nb-NO" sz="2400"/>
          </a:p>
        </p:txBody>
      </p:sp>
      <p:sp>
        <p:nvSpPr>
          <p:cNvPr id="100432" name="Freeform 60">
            <a:extLst>
              <a:ext uri="{FF2B5EF4-FFF2-40B4-BE49-F238E27FC236}">
                <a16:creationId xmlns:a16="http://schemas.microsoft.com/office/drawing/2014/main" id="{DB85ABC4-04DE-0DB9-618C-89D033634004}"/>
              </a:ext>
            </a:extLst>
          </p:cNvPr>
          <p:cNvSpPr>
            <a:spLocks noChangeArrowheads="1"/>
          </p:cNvSpPr>
          <p:nvPr/>
        </p:nvSpPr>
        <p:spPr bwMode="auto">
          <a:xfrm>
            <a:off x="1750484" y="4127501"/>
            <a:ext cx="186267" cy="182033"/>
          </a:xfrm>
          <a:custGeom>
            <a:avLst/>
            <a:gdLst>
              <a:gd name="T0" fmla="*/ 47216180 w 303"/>
              <a:gd name="T1" fmla="*/ 0 h 293"/>
              <a:gd name="T2" fmla="*/ 47216180 w 303"/>
              <a:gd name="T3" fmla="*/ 0 h 293"/>
              <a:gd name="T4" fmla="*/ 23873313 w 303"/>
              <a:gd name="T5" fmla="*/ 0 h 293"/>
              <a:gd name="T6" fmla="*/ 0 w 303"/>
              <a:gd name="T7" fmla="*/ 18602767 h 293"/>
              <a:gd name="T8" fmla="*/ 0 w 303"/>
              <a:gd name="T9" fmla="*/ 42520014 h 293"/>
              <a:gd name="T10" fmla="*/ 23873313 w 303"/>
              <a:gd name="T11" fmla="*/ 65906323 h 293"/>
              <a:gd name="T12" fmla="*/ 47216180 w 303"/>
              <a:gd name="T13" fmla="*/ 65906323 h 293"/>
              <a:gd name="T14" fmla="*/ 66315016 w 303"/>
              <a:gd name="T15" fmla="*/ 42520014 h 293"/>
              <a:gd name="T16" fmla="*/ 66315016 w 303"/>
              <a:gd name="T17" fmla="*/ 18602767 h 293"/>
              <a:gd name="T18" fmla="*/ 47216180 w 303"/>
              <a:gd name="T19" fmla="*/ 0 h 293"/>
              <a:gd name="T20" fmla="*/ 136344081 w 303"/>
              <a:gd name="T21" fmla="*/ 0 h 293"/>
              <a:gd name="T22" fmla="*/ 136344081 w 303"/>
              <a:gd name="T23" fmla="*/ 0 h 293"/>
              <a:gd name="T24" fmla="*/ 113000750 w 303"/>
              <a:gd name="T25" fmla="*/ 0 h 293"/>
              <a:gd name="T26" fmla="*/ 94432824 w 303"/>
              <a:gd name="T27" fmla="*/ 18602767 h 293"/>
              <a:gd name="T28" fmla="*/ 94432824 w 303"/>
              <a:gd name="T29" fmla="*/ 42520014 h 293"/>
              <a:gd name="T30" fmla="*/ 113000750 w 303"/>
              <a:gd name="T31" fmla="*/ 65906323 h 293"/>
              <a:gd name="T32" fmla="*/ 136344081 w 303"/>
              <a:gd name="T33" fmla="*/ 65906323 h 293"/>
              <a:gd name="T34" fmla="*/ 160217394 w 303"/>
              <a:gd name="T35" fmla="*/ 42520014 h 293"/>
              <a:gd name="T36" fmla="*/ 160217394 w 303"/>
              <a:gd name="T37" fmla="*/ 18602767 h 293"/>
              <a:gd name="T38" fmla="*/ 136344081 w 303"/>
              <a:gd name="T39" fmla="*/ 0 h 293"/>
              <a:gd name="T40" fmla="*/ 47216180 w 303"/>
              <a:gd name="T41" fmla="*/ 89292168 h 293"/>
              <a:gd name="T42" fmla="*/ 47216180 w 303"/>
              <a:gd name="T43" fmla="*/ 89292168 h 293"/>
              <a:gd name="T44" fmla="*/ 23873313 w 303"/>
              <a:gd name="T45" fmla="*/ 89292168 h 293"/>
              <a:gd name="T46" fmla="*/ 0 w 303"/>
              <a:gd name="T47" fmla="*/ 112678478 h 293"/>
              <a:gd name="T48" fmla="*/ 0 w 303"/>
              <a:gd name="T49" fmla="*/ 136064323 h 293"/>
              <a:gd name="T50" fmla="*/ 23873313 w 303"/>
              <a:gd name="T51" fmla="*/ 155198491 h 293"/>
              <a:gd name="T52" fmla="*/ 47216180 w 303"/>
              <a:gd name="T53" fmla="*/ 155198491 h 293"/>
              <a:gd name="T54" fmla="*/ 66315016 w 303"/>
              <a:gd name="T55" fmla="*/ 136064323 h 293"/>
              <a:gd name="T56" fmla="*/ 66315016 w 303"/>
              <a:gd name="T57" fmla="*/ 112678478 h 293"/>
              <a:gd name="T58" fmla="*/ 47216180 w 303"/>
              <a:gd name="T59" fmla="*/ 89292168 h 293"/>
              <a:gd name="T60" fmla="*/ 136344081 w 303"/>
              <a:gd name="T61" fmla="*/ 89292168 h 293"/>
              <a:gd name="T62" fmla="*/ 136344081 w 303"/>
              <a:gd name="T63" fmla="*/ 89292168 h 293"/>
              <a:gd name="T64" fmla="*/ 113000750 w 303"/>
              <a:gd name="T65" fmla="*/ 89292168 h 293"/>
              <a:gd name="T66" fmla="*/ 94432824 w 303"/>
              <a:gd name="T67" fmla="*/ 112678478 h 293"/>
              <a:gd name="T68" fmla="*/ 94432824 w 303"/>
              <a:gd name="T69" fmla="*/ 136064323 h 293"/>
              <a:gd name="T70" fmla="*/ 113000750 w 303"/>
              <a:gd name="T71" fmla="*/ 155198491 h 293"/>
              <a:gd name="T72" fmla="*/ 136344081 w 303"/>
              <a:gd name="T73" fmla="*/ 155198491 h 293"/>
              <a:gd name="T74" fmla="*/ 160217394 w 303"/>
              <a:gd name="T75" fmla="*/ 136064323 h 293"/>
              <a:gd name="T76" fmla="*/ 160217394 w 303"/>
              <a:gd name="T77" fmla="*/ 112678478 h 293"/>
              <a:gd name="T78" fmla="*/ 136344081 w 303"/>
              <a:gd name="T79" fmla="*/ 89292168 h 29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03" h="293">
                <a:moveTo>
                  <a:pt x="89" y="0"/>
                </a:moveTo>
                <a:lnTo>
                  <a:pt x="89" y="0"/>
                </a:lnTo>
                <a:cubicBezTo>
                  <a:pt x="45" y="0"/>
                  <a:pt x="45" y="0"/>
                  <a:pt x="45" y="0"/>
                </a:cubicBezTo>
                <a:cubicBezTo>
                  <a:pt x="19" y="0"/>
                  <a:pt x="0" y="8"/>
                  <a:pt x="0" y="35"/>
                </a:cubicBezTo>
                <a:cubicBezTo>
                  <a:pt x="0" y="80"/>
                  <a:pt x="0" y="80"/>
                  <a:pt x="0" y="80"/>
                </a:cubicBezTo>
                <a:cubicBezTo>
                  <a:pt x="0" y="106"/>
                  <a:pt x="19" y="124"/>
                  <a:pt x="45" y="124"/>
                </a:cubicBezTo>
                <a:cubicBezTo>
                  <a:pt x="89" y="124"/>
                  <a:pt x="89" y="124"/>
                  <a:pt x="89" y="124"/>
                </a:cubicBezTo>
                <a:cubicBezTo>
                  <a:pt x="116" y="124"/>
                  <a:pt x="125" y="106"/>
                  <a:pt x="125" y="80"/>
                </a:cubicBezTo>
                <a:cubicBezTo>
                  <a:pt x="125" y="35"/>
                  <a:pt x="125" y="35"/>
                  <a:pt x="125" y="35"/>
                </a:cubicBezTo>
                <a:cubicBezTo>
                  <a:pt x="125" y="8"/>
                  <a:pt x="116" y="0"/>
                  <a:pt x="89" y="0"/>
                </a:cubicBezTo>
                <a:close/>
                <a:moveTo>
                  <a:pt x="257" y="0"/>
                </a:moveTo>
                <a:lnTo>
                  <a:pt x="257" y="0"/>
                </a:lnTo>
                <a:cubicBezTo>
                  <a:pt x="213" y="0"/>
                  <a:pt x="213" y="0"/>
                  <a:pt x="213" y="0"/>
                </a:cubicBezTo>
                <a:cubicBezTo>
                  <a:pt x="187" y="0"/>
                  <a:pt x="178" y="8"/>
                  <a:pt x="178" y="35"/>
                </a:cubicBezTo>
                <a:cubicBezTo>
                  <a:pt x="178" y="80"/>
                  <a:pt x="178" y="80"/>
                  <a:pt x="178" y="80"/>
                </a:cubicBezTo>
                <a:cubicBezTo>
                  <a:pt x="178" y="106"/>
                  <a:pt x="187" y="124"/>
                  <a:pt x="213" y="124"/>
                </a:cubicBezTo>
                <a:cubicBezTo>
                  <a:pt x="257" y="124"/>
                  <a:pt x="257" y="124"/>
                  <a:pt x="257" y="124"/>
                </a:cubicBezTo>
                <a:cubicBezTo>
                  <a:pt x="284" y="124"/>
                  <a:pt x="302" y="106"/>
                  <a:pt x="302" y="80"/>
                </a:cubicBezTo>
                <a:cubicBezTo>
                  <a:pt x="302" y="35"/>
                  <a:pt x="302" y="35"/>
                  <a:pt x="302" y="35"/>
                </a:cubicBezTo>
                <a:cubicBezTo>
                  <a:pt x="302" y="8"/>
                  <a:pt x="284" y="0"/>
                  <a:pt x="257" y="0"/>
                </a:cubicBezTo>
                <a:close/>
                <a:moveTo>
                  <a:pt x="89" y="168"/>
                </a:moveTo>
                <a:lnTo>
                  <a:pt x="89" y="168"/>
                </a:lnTo>
                <a:cubicBezTo>
                  <a:pt x="45" y="168"/>
                  <a:pt x="45" y="168"/>
                  <a:pt x="45" y="168"/>
                </a:cubicBezTo>
                <a:cubicBezTo>
                  <a:pt x="19" y="168"/>
                  <a:pt x="0" y="186"/>
                  <a:pt x="0" y="212"/>
                </a:cubicBezTo>
                <a:cubicBezTo>
                  <a:pt x="0" y="256"/>
                  <a:pt x="0" y="256"/>
                  <a:pt x="0" y="256"/>
                </a:cubicBezTo>
                <a:cubicBezTo>
                  <a:pt x="0" y="283"/>
                  <a:pt x="19" y="292"/>
                  <a:pt x="45" y="292"/>
                </a:cubicBezTo>
                <a:cubicBezTo>
                  <a:pt x="89" y="292"/>
                  <a:pt x="89" y="292"/>
                  <a:pt x="89" y="292"/>
                </a:cubicBezTo>
                <a:cubicBezTo>
                  <a:pt x="116" y="292"/>
                  <a:pt x="125" y="283"/>
                  <a:pt x="125" y="256"/>
                </a:cubicBezTo>
                <a:cubicBezTo>
                  <a:pt x="125" y="212"/>
                  <a:pt x="125" y="212"/>
                  <a:pt x="125" y="212"/>
                </a:cubicBezTo>
                <a:cubicBezTo>
                  <a:pt x="125" y="186"/>
                  <a:pt x="116" y="168"/>
                  <a:pt x="89" y="168"/>
                </a:cubicBezTo>
                <a:close/>
                <a:moveTo>
                  <a:pt x="257" y="168"/>
                </a:moveTo>
                <a:lnTo>
                  <a:pt x="257" y="168"/>
                </a:lnTo>
                <a:cubicBezTo>
                  <a:pt x="213" y="168"/>
                  <a:pt x="213" y="168"/>
                  <a:pt x="213" y="168"/>
                </a:cubicBezTo>
                <a:cubicBezTo>
                  <a:pt x="187" y="168"/>
                  <a:pt x="178" y="186"/>
                  <a:pt x="178" y="212"/>
                </a:cubicBezTo>
                <a:cubicBezTo>
                  <a:pt x="178" y="256"/>
                  <a:pt x="178" y="256"/>
                  <a:pt x="178" y="256"/>
                </a:cubicBezTo>
                <a:cubicBezTo>
                  <a:pt x="178" y="283"/>
                  <a:pt x="187" y="292"/>
                  <a:pt x="213" y="292"/>
                </a:cubicBezTo>
                <a:cubicBezTo>
                  <a:pt x="257" y="292"/>
                  <a:pt x="257" y="292"/>
                  <a:pt x="257" y="292"/>
                </a:cubicBezTo>
                <a:cubicBezTo>
                  <a:pt x="284" y="292"/>
                  <a:pt x="302" y="283"/>
                  <a:pt x="302" y="256"/>
                </a:cubicBezTo>
                <a:cubicBezTo>
                  <a:pt x="302" y="212"/>
                  <a:pt x="302" y="212"/>
                  <a:pt x="302" y="212"/>
                </a:cubicBezTo>
                <a:cubicBezTo>
                  <a:pt x="302" y="186"/>
                  <a:pt x="284" y="168"/>
                  <a:pt x="257" y="168"/>
                </a:cubicBezTo>
                <a:close/>
              </a:path>
            </a:pathLst>
          </a:custGeom>
          <a:solidFill>
            <a:srgbClr val="002957"/>
          </a:solidFill>
          <a:ln>
            <a:noFill/>
          </a:ln>
        </p:spPr>
        <p:txBody>
          <a:bodyPr wrap="none" lIns="121899" tIns="60949" rIns="121899" bIns="60949" anchor="ctr"/>
          <a:lstStyle/>
          <a:p>
            <a:endParaRPr lang="nb-NO" sz="2400"/>
          </a:p>
        </p:txBody>
      </p:sp>
      <p:sp>
        <p:nvSpPr>
          <p:cNvPr id="100433" name="Freeform 98">
            <a:extLst>
              <a:ext uri="{FF2B5EF4-FFF2-40B4-BE49-F238E27FC236}">
                <a16:creationId xmlns:a16="http://schemas.microsoft.com/office/drawing/2014/main" id="{4FA6BEAE-A690-FFE4-DD26-D960322D0EFF}"/>
              </a:ext>
            </a:extLst>
          </p:cNvPr>
          <p:cNvSpPr>
            <a:spLocks noChangeArrowheads="1"/>
          </p:cNvSpPr>
          <p:nvPr/>
        </p:nvSpPr>
        <p:spPr bwMode="auto">
          <a:xfrm>
            <a:off x="2910418" y="4116918"/>
            <a:ext cx="264583" cy="148167"/>
          </a:xfrm>
          <a:custGeom>
            <a:avLst/>
            <a:gdLst>
              <a:gd name="T0" fmla="*/ 51054728 w 427"/>
              <a:gd name="T1" fmla="*/ 61773702 h 240"/>
              <a:gd name="T2" fmla="*/ 51054728 w 427"/>
              <a:gd name="T3" fmla="*/ 61773702 h 240"/>
              <a:gd name="T4" fmla="*/ 186849051 w 427"/>
              <a:gd name="T5" fmla="*/ 61773702 h 240"/>
              <a:gd name="T6" fmla="*/ 186849051 w 427"/>
              <a:gd name="T7" fmla="*/ 127274991 h 240"/>
              <a:gd name="T8" fmla="*/ 224218954 w 427"/>
              <a:gd name="T9" fmla="*/ 127274991 h 240"/>
              <a:gd name="T10" fmla="*/ 224218954 w 427"/>
              <a:gd name="T11" fmla="*/ 52188079 h 240"/>
              <a:gd name="T12" fmla="*/ 195796768 w 427"/>
              <a:gd name="T13" fmla="*/ 23964057 h 240"/>
              <a:gd name="T14" fmla="*/ 51054728 w 427"/>
              <a:gd name="T15" fmla="*/ 23964057 h 240"/>
              <a:gd name="T16" fmla="*/ 51054728 w 427"/>
              <a:gd name="T17" fmla="*/ 0 h 240"/>
              <a:gd name="T18" fmla="*/ 0 w 427"/>
              <a:gd name="T19" fmla="*/ 42602457 h 240"/>
              <a:gd name="T20" fmla="*/ 51054728 w 427"/>
              <a:gd name="T21" fmla="*/ 85204914 h 240"/>
              <a:gd name="T22" fmla="*/ 51054728 w 427"/>
              <a:gd name="T23" fmla="*/ 61773702 h 2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27" h="240">
                <a:moveTo>
                  <a:pt x="97" y="116"/>
                </a:moveTo>
                <a:lnTo>
                  <a:pt x="97" y="116"/>
                </a:lnTo>
                <a:cubicBezTo>
                  <a:pt x="355" y="116"/>
                  <a:pt x="355" y="116"/>
                  <a:pt x="355" y="116"/>
                </a:cubicBezTo>
                <a:cubicBezTo>
                  <a:pt x="355" y="239"/>
                  <a:pt x="355" y="239"/>
                  <a:pt x="355" y="239"/>
                </a:cubicBezTo>
                <a:cubicBezTo>
                  <a:pt x="426" y="239"/>
                  <a:pt x="426" y="239"/>
                  <a:pt x="426" y="239"/>
                </a:cubicBezTo>
                <a:cubicBezTo>
                  <a:pt x="426" y="98"/>
                  <a:pt x="426" y="98"/>
                  <a:pt x="426" y="98"/>
                </a:cubicBezTo>
                <a:cubicBezTo>
                  <a:pt x="426" y="71"/>
                  <a:pt x="400" y="45"/>
                  <a:pt x="372" y="45"/>
                </a:cubicBezTo>
                <a:cubicBezTo>
                  <a:pt x="97" y="45"/>
                  <a:pt x="97" y="45"/>
                  <a:pt x="97" y="45"/>
                </a:cubicBezTo>
                <a:cubicBezTo>
                  <a:pt x="97" y="0"/>
                  <a:pt x="97" y="0"/>
                  <a:pt x="97" y="0"/>
                </a:cubicBezTo>
                <a:cubicBezTo>
                  <a:pt x="0" y="80"/>
                  <a:pt x="0" y="80"/>
                  <a:pt x="0" y="80"/>
                </a:cubicBezTo>
                <a:cubicBezTo>
                  <a:pt x="97" y="160"/>
                  <a:pt x="97" y="160"/>
                  <a:pt x="97" y="160"/>
                </a:cubicBezTo>
                <a:lnTo>
                  <a:pt x="97" y="116"/>
                </a:lnTo>
              </a:path>
            </a:pathLst>
          </a:custGeom>
          <a:solidFill>
            <a:srgbClr val="002957"/>
          </a:solidFill>
          <a:ln>
            <a:noFill/>
          </a:ln>
        </p:spPr>
        <p:txBody>
          <a:bodyPr wrap="none" lIns="121899" tIns="60949" rIns="121899" bIns="60949" anchor="ctr"/>
          <a:lstStyle/>
          <a:p>
            <a:endParaRPr lang="nb-NO" sz="2400"/>
          </a:p>
        </p:txBody>
      </p:sp>
      <p:sp>
        <p:nvSpPr>
          <p:cNvPr id="100434" name="Freeform 113">
            <a:extLst>
              <a:ext uri="{FF2B5EF4-FFF2-40B4-BE49-F238E27FC236}">
                <a16:creationId xmlns:a16="http://schemas.microsoft.com/office/drawing/2014/main" id="{E0E4CB1D-1675-AA69-3004-B2112D88B1B9}"/>
              </a:ext>
            </a:extLst>
          </p:cNvPr>
          <p:cNvSpPr>
            <a:spLocks noChangeArrowheads="1"/>
          </p:cNvSpPr>
          <p:nvPr/>
        </p:nvSpPr>
        <p:spPr bwMode="auto">
          <a:xfrm>
            <a:off x="501652" y="4140200"/>
            <a:ext cx="222249" cy="152400"/>
          </a:xfrm>
          <a:custGeom>
            <a:avLst/>
            <a:gdLst>
              <a:gd name="T0" fmla="*/ 28913200 w 355"/>
              <a:gd name="T1" fmla="*/ 106842805 h 249"/>
              <a:gd name="T2" fmla="*/ 28913200 w 355"/>
              <a:gd name="T3" fmla="*/ 106842805 h 249"/>
              <a:gd name="T4" fmla="*/ 14729552 w 355"/>
              <a:gd name="T5" fmla="*/ 106842805 h 249"/>
              <a:gd name="T6" fmla="*/ 0 w 355"/>
              <a:gd name="T7" fmla="*/ 120983934 h 249"/>
              <a:gd name="T8" fmla="*/ 14729552 w 355"/>
              <a:gd name="T9" fmla="*/ 129887386 h 249"/>
              <a:gd name="T10" fmla="*/ 28913200 w 355"/>
              <a:gd name="T11" fmla="*/ 129887386 h 249"/>
              <a:gd name="T12" fmla="*/ 43642281 w 355"/>
              <a:gd name="T13" fmla="*/ 120983934 h 249"/>
              <a:gd name="T14" fmla="*/ 28913200 w 355"/>
              <a:gd name="T15" fmla="*/ 106842805 h 249"/>
              <a:gd name="T16" fmla="*/ 28913200 w 355"/>
              <a:gd name="T17" fmla="*/ 56040241 h 249"/>
              <a:gd name="T18" fmla="*/ 28913200 w 355"/>
              <a:gd name="T19" fmla="*/ 56040241 h 249"/>
              <a:gd name="T20" fmla="*/ 14729552 w 355"/>
              <a:gd name="T21" fmla="*/ 56040241 h 249"/>
              <a:gd name="T22" fmla="*/ 0 w 355"/>
              <a:gd name="T23" fmla="*/ 65467507 h 249"/>
              <a:gd name="T24" fmla="*/ 14729552 w 355"/>
              <a:gd name="T25" fmla="*/ 79084822 h 249"/>
              <a:gd name="T26" fmla="*/ 28913200 w 355"/>
              <a:gd name="T27" fmla="*/ 79084822 h 249"/>
              <a:gd name="T28" fmla="*/ 43642281 w 355"/>
              <a:gd name="T29" fmla="*/ 65467507 h 249"/>
              <a:gd name="T30" fmla="*/ 28913200 w 355"/>
              <a:gd name="T31" fmla="*/ 56040241 h 249"/>
              <a:gd name="T32" fmla="*/ 28913200 w 355"/>
              <a:gd name="T33" fmla="*/ 0 h 249"/>
              <a:gd name="T34" fmla="*/ 28913200 w 355"/>
              <a:gd name="T35" fmla="*/ 0 h 249"/>
              <a:gd name="T36" fmla="*/ 14729552 w 355"/>
              <a:gd name="T37" fmla="*/ 0 h 249"/>
              <a:gd name="T38" fmla="*/ 0 w 355"/>
              <a:gd name="T39" fmla="*/ 14141129 h 249"/>
              <a:gd name="T40" fmla="*/ 14729552 w 355"/>
              <a:gd name="T41" fmla="*/ 28281797 h 249"/>
              <a:gd name="T42" fmla="*/ 28913200 w 355"/>
              <a:gd name="T43" fmla="*/ 28281797 h 249"/>
              <a:gd name="T44" fmla="*/ 43642281 w 355"/>
              <a:gd name="T45" fmla="*/ 14141129 h 249"/>
              <a:gd name="T46" fmla="*/ 28913200 w 355"/>
              <a:gd name="T47" fmla="*/ 0 h 249"/>
              <a:gd name="T48" fmla="*/ 82375182 w 355"/>
              <a:gd name="T49" fmla="*/ 28281797 h 249"/>
              <a:gd name="T50" fmla="*/ 82375182 w 355"/>
              <a:gd name="T51" fmla="*/ 28281797 h 249"/>
              <a:gd name="T52" fmla="*/ 178934012 w 355"/>
              <a:gd name="T53" fmla="*/ 28281797 h 249"/>
              <a:gd name="T54" fmla="*/ 193118130 w 355"/>
              <a:gd name="T55" fmla="*/ 14141129 h 249"/>
              <a:gd name="T56" fmla="*/ 178934012 w 355"/>
              <a:gd name="T57" fmla="*/ 0 h 249"/>
              <a:gd name="T58" fmla="*/ 82375182 w 355"/>
              <a:gd name="T59" fmla="*/ 0 h 249"/>
              <a:gd name="T60" fmla="*/ 67645630 w 355"/>
              <a:gd name="T61" fmla="*/ 14141129 h 249"/>
              <a:gd name="T62" fmla="*/ 82375182 w 355"/>
              <a:gd name="T63" fmla="*/ 28281797 h 249"/>
              <a:gd name="T64" fmla="*/ 178934012 w 355"/>
              <a:gd name="T65" fmla="*/ 56040241 h 249"/>
              <a:gd name="T66" fmla="*/ 178934012 w 355"/>
              <a:gd name="T67" fmla="*/ 56040241 h 249"/>
              <a:gd name="T68" fmla="*/ 82375182 w 355"/>
              <a:gd name="T69" fmla="*/ 56040241 h 249"/>
              <a:gd name="T70" fmla="*/ 67645630 w 355"/>
              <a:gd name="T71" fmla="*/ 65467507 h 249"/>
              <a:gd name="T72" fmla="*/ 82375182 w 355"/>
              <a:gd name="T73" fmla="*/ 79084822 h 249"/>
              <a:gd name="T74" fmla="*/ 178934012 w 355"/>
              <a:gd name="T75" fmla="*/ 79084822 h 249"/>
              <a:gd name="T76" fmla="*/ 193118130 w 355"/>
              <a:gd name="T77" fmla="*/ 65467507 h 249"/>
              <a:gd name="T78" fmla="*/ 178934012 w 355"/>
              <a:gd name="T79" fmla="*/ 56040241 h 249"/>
              <a:gd name="T80" fmla="*/ 178934012 w 355"/>
              <a:gd name="T81" fmla="*/ 106842805 h 249"/>
              <a:gd name="T82" fmla="*/ 178934012 w 355"/>
              <a:gd name="T83" fmla="*/ 106842805 h 249"/>
              <a:gd name="T84" fmla="*/ 82375182 w 355"/>
              <a:gd name="T85" fmla="*/ 106842805 h 249"/>
              <a:gd name="T86" fmla="*/ 67645630 w 355"/>
              <a:gd name="T87" fmla="*/ 120983934 h 249"/>
              <a:gd name="T88" fmla="*/ 82375182 w 355"/>
              <a:gd name="T89" fmla="*/ 129887386 h 249"/>
              <a:gd name="T90" fmla="*/ 178934012 w 355"/>
              <a:gd name="T91" fmla="*/ 129887386 h 249"/>
              <a:gd name="T92" fmla="*/ 193118130 w 355"/>
              <a:gd name="T93" fmla="*/ 120983934 h 249"/>
              <a:gd name="T94" fmla="*/ 178934012 w 355"/>
              <a:gd name="T95" fmla="*/ 106842805 h 24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5" h="249">
                <a:moveTo>
                  <a:pt x="53" y="204"/>
                </a:moveTo>
                <a:lnTo>
                  <a:pt x="53" y="204"/>
                </a:lnTo>
                <a:cubicBezTo>
                  <a:pt x="27" y="204"/>
                  <a:pt x="27" y="204"/>
                  <a:pt x="27" y="204"/>
                </a:cubicBezTo>
                <a:cubicBezTo>
                  <a:pt x="18" y="204"/>
                  <a:pt x="0" y="213"/>
                  <a:pt x="0" y="231"/>
                </a:cubicBezTo>
                <a:cubicBezTo>
                  <a:pt x="0" y="239"/>
                  <a:pt x="18" y="248"/>
                  <a:pt x="27" y="248"/>
                </a:cubicBezTo>
                <a:cubicBezTo>
                  <a:pt x="53" y="248"/>
                  <a:pt x="53" y="248"/>
                  <a:pt x="53" y="248"/>
                </a:cubicBezTo>
                <a:cubicBezTo>
                  <a:pt x="71" y="248"/>
                  <a:pt x="80" y="239"/>
                  <a:pt x="80" y="231"/>
                </a:cubicBezTo>
                <a:cubicBezTo>
                  <a:pt x="80" y="213"/>
                  <a:pt x="71" y="204"/>
                  <a:pt x="53" y="204"/>
                </a:cubicBezTo>
                <a:close/>
                <a:moveTo>
                  <a:pt x="53" y="107"/>
                </a:moveTo>
                <a:lnTo>
                  <a:pt x="53" y="107"/>
                </a:lnTo>
                <a:cubicBezTo>
                  <a:pt x="27" y="107"/>
                  <a:pt x="27" y="107"/>
                  <a:pt x="27" y="107"/>
                </a:cubicBezTo>
                <a:cubicBezTo>
                  <a:pt x="18" y="107"/>
                  <a:pt x="0" y="116"/>
                  <a:pt x="0" y="125"/>
                </a:cubicBezTo>
                <a:cubicBezTo>
                  <a:pt x="0" y="142"/>
                  <a:pt x="18" y="151"/>
                  <a:pt x="27" y="151"/>
                </a:cubicBezTo>
                <a:cubicBezTo>
                  <a:pt x="53" y="151"/>
                  <a:pt x="53" y="151"/>
                  <a:pt x="53" y="151"/>
                </a:cubicBezTo>
                <a:cubicBezTo>
                  <a:pt x="71" y="151"/>
                  <a:pt x="80" y="142"/>
                  <a:pt x="80" y="125"/>
                </a:cubicBezTo>
                <a:cubicBezTo>
                  <a:pt x="80" y="116"/>
                  <a:pt x="71" y="107"/>
                  <a:pt x="53" y="107"/>
                </a:cubicBezTo>
                <a:close/>
                <a:moveTo>
                  <a:pt x="53" y="0"/>
                </a:moveTo>
                <a:lnTo>
                  <a:pt x="53" y="0"/>
                </a:lnTo>
                <a:cubicBezTo>
                  <a:pt x="27" y="0"/>
                  <a:pt x="27" y="0"/>
                  <a:pt x="27" y="0"/>
                </a:cubicBezTo>
                <a:cubicBezTo>
                  <a:pt x="18" y="0"/>
                  <a:pt x="0" y="18"/>
                  <a:pt x="0" y="27"/>
                </a:cubicBezTo>
                <a:cubicBezTo>
                  <a:pt x="0" y="44"/>
                  <a:pt x="18" y="54"/>
                  <a:pt x="27" y="54"/>
                </a:cubicBezTo>
                <a:cubicBezTo>
                  <a:pt x="53" y="54"/>
                  <a:pt x="53" y="54"/>
                  <a:pt x="53" y="54"/>
                </a:cubicBezTo>
                <a:cubicBezTo>
                  <a:pt x="71" y="54"/>
                  <a:pt x="80" y="44"/>
                  <a:pt x="80" y="27"/>
                </a:cubicBezTo>
                <a:cubicBezTo>
                  <a:pt x="80" y="18"/>
                  <a:pt x="71" y="0"/>
                  <a:pt x="53" y="0"/>
                </a:cubicBezTo>
                <a:close/>
                <a:moveTo>
                  <a:pt x="151" y="54"/>
                </a:moveTo>
                <a:lnTo>
                  <a:pt x="151" y="54"/>
                </a:lnTo>
                <a:cubicBezTo>
                  <a:pt x="328" y="54"/>
                  <a:pt x="328" y="54"/>
                  <a:pt x="328" y="54"/>
                </a:cubicBezTo>
                <a:cubicBezTo>
                  <a:pt x="337" y="54"/>
                  <a:pt x="354" y="44"/>
                  <a:pt x="354" y="27"/>
                </a:cubicBezTo>
                <a:cubicBezTo>
                  <a:pt x="354" y="18"/>
                  <a:pt x="337" y="0"/>
                  <a:pt x="328" y="0"/>
                </a:cubicBezTo>
                <a:cubicBezTo>
                  <a:pt x="151" y="0"/>
                  <a:pt x="151" y="0"/>
                  <a:pt x="151" y="0"/>
                </a:cubicBezTo>
                <a:cubicBezTo>
                  <a:pt x="142" y="0"/>
                  <a:pt x="124" y="18"/>
                  <a:pt x="124" y="27"/>
                </a:cubicBezTo>
                <a:cubicBezTo>
                  <a:pt x="124" y="44"/>
                  <a:pt x="142" y="54"/>
                  <a:pt x="151" y="54"/>
                </a:cubicBezTo>
                <a:close/>
                <a:moveTo>
                  <a:pt x="328" y="107"/>
                </a:moveTo>
                <a:lnTo>
                  <a:pt x="328" y="107"/>
                </a:lnTo>
                <a:cubicBezTo>
                  <a:pt x="151" y="107"/>
                  <a:pt x="151" y="107"/>
                  <a:pt x="151" y="107"/>
                </a:cubicBezTo>
                <a:cubicBezTo>
                  <a:pt x="142" y="107"/>
                  <a:pt x="124" y="116"/>
                  <a:pt x="124" y="125"/>
                </a:cubicBezTo>
                <a:cubicBezTo>
                  <a:pt x="124" y="142"/>
                  <a:pt x="142" y="151"/>
                  <a:pt x="151" y="151"/>
                </a:cubicBezTo>
                <a:cubicBezTo>
                  <a:pt x="328" y="151"/>
                  <a:pt x="328" y="151"/>
                  <a:pt x="328" y="151"/>
                </a:cubicBezTo>
                <a:cubicBezTo>
                  <a:pt x="337" y="151"/>
                  <a:pt x="354" y="142"/>
                  <a:pt x="354" y="125"/>
                </a:cubicBezTo>
                <a:cubicBezTo>
                  <a:pt x="354" y="116"/>
                  <a:pt x="337" y="107"/>
                  <a:pt x="328" y="107"/>
                </a:cubicBezTo>
                <a:close/>
                <a:moveTo>
                  <a:pt x="328" y="204"/>
                </a:moveTo>
                <a:lnTo>
                  <a:pt x="328" y="204"/>
                </a:lnTo>
                <a:cubicBezTo>
                  <a:pt x="151" y="204"/>
                  <a:pt x="151" y="204"/>
                  <a:pt x="151" y="204"/>
                </a:cubicBezTo>
                <a:cubicBezTo>
                  <a:pt x="142" y="204"/>
                  <a:pt x="124" y="213"/>
                  <a:pt x="124" y="231"/>
                </a:cubicBezTo>
                <a:cubicBezTo>
                  <a:pt x="124" y="239"/>
                  <a:pt x="142" y="248"/>
                  <a:pt x="151" y="248"/>
                </a:cubicBezTo>
                <a:cubicBezTo>
                  <a:pt x="328" y="248"/>
                  <a:pt x="328" y="248"/>
                  <a:pt x="328" y="248"/>
                </a:cubicBezTo>
                <a:cubicBezTo>
                  <a:pt x="337" y="248"/>
                  <a:pt x="354" y="239"/>
                  <a:pt x="354" y="231"/>
                </a:cubicBezTo>
                <a:cubicBezTo>
                  <a:pt x="354" y="213"/>
                  <a:pt x="337" y="204"/>
                  <a:pt x="328" y="204"/>
                </a:cubicBezTo>
                <a:close/>
              </a:path>
            </a:pathLst>
          </a:custGeom>
          <a:solidFill>
            <a:srgbClr val="002957"/>
          </a:solidFill>
          <a:ln>
            <a:noFill/>
          </a:ln>
        </p:spPr>
        <p:txBody>
          <a:bodyPr wrap="none" lIns="121899" tIns="60949" rIns="121899" bIns="60949" anchor="ctr"/>
          <a:lstStyle/>
          <a:p>
            <a:endParaRPr lang="nb-NO" sz="2400"/>
          </a:p>
        </p:txBody>
      </p:sp>
      <p:sp>
        <p:nvSpPr>
          <p:cNvPr id="100435" name="Freeform 121">
            <a:extLst>
              <a:ext uri="{FF2B5EF4-FFF2-40B4-BE49-F238E27FC236}">
                <a16:creationId xmlns:a16="http://schemas.microsoft.com/office/drawing/2014/main" id="{E63DF596-5351-7229-DF1C-57F2A60A942D}"/>
              </a:ext>
            </a:extLst>
          </p:cNvPr>
          <p:cNvSpPr>
            <a:spLocks noChangeArrowheads="1"/>
          </p:cNvSpPr>
          <p:nvPr/>
        </p:nvSpPr>
        <p:spPr bwMode="auto">
          <a:xfrm>
            <a:off x="7952318" y="2783417"/>
            <a:ext cx="275167" cy="251883"/>
          </a:xfrm>
          <a:custGeom>
            <a:avLst/>
            <a:gdLst>
              <a:gd name="T0" fmla="*/ 56962815 w 444"/>
              <a:gd name="T1" fmla="*/ 163052220 h 409"/>
              <a:gd name="T2" fmla="*/ 56962815 w 444"/>
              <a:gd name="T3" fmla="*/ 163052220 h 409"/>
              <a:gd name="T4" fmla="*/ 61222126 w 444"/>
              <a:gd name="T5" fmla="*/ 51019551 h 409"/>
              <a:gd name="T6" fmla="*/ 103811047 w 444"/>
              <a:gd name="T7" fmla="*/ 27876819 h 409"/>
              <a:gd name="T8" fmla="*/ 103811047 w 444"/>
              <a:gd name="T9" fmla="*/ 0 h 409"/>
              <a:gd name="T10" fmla="*/ 42589386 w 444"/>
              <a:gd name="T11" fmla="*/ 32610444 h 409"/>
              <a:gd name="T12" fmla="*/ 37797778 w 444"/>
              <a:gd name="T13" fmla="*/ 181987182 h 409"/>
              <a:gd name="T14" fmla="*/ 19165038 w 444"/>
              <a:gd name="T15" fmla="*/ 205129914 h 409"/>
              <a:gd name="T16" fmla="*/ 89437152 w 444"/>
              <a:gd name="T17" fmla="*/ 209863539 h 409"/>
              <a:gd name="T18" fmla="*/ 89437152 w 444"/>
              <a:gd name="T19" fmla="*/ 135175401 h 409"/>
              <a:gd name="T20" fmla="*/ 56962815 w 444"/>
              <a:gd name="T21" fmla="*/ 163052220 h 409"/>
              <a:gd name="T22" fmla="*/ 145867670 w 444"/>
              <a:gd name="T23" fmla="*/ 9467712 h 409"/>
              <a:gd name="T24" fmla="*/ 145867670 w 444"/>
              <a:gd name="T25" fmla="*/ 9467712 h 409"/>
              <a:gd name="T26" fmla="*/ 145867670 w 444"/>
              <a:gd name="T27" fmla="*/ 83629995 h 409"/>
              <a:gd name="T28" fmla="*/ 179407068 w 444"/>
              <a:gd name="T29" fmla="*/ 51019551 h 409"/>
              <a:gd name="T30" fmla="*/ 174615459 w 444"/>
              <a:gd name="T31" fmla="*/ 167785845 h 409"/>
              <a:gd name="T32" fmla="*/ 132026538 w 444"/>
              <a:gd name="T33" fmla="*/ 186720807 h 409"/>
              <a:gd name="T34" fmla="*/ 132026538 w 444"/>
              <a:gd name="T35" fmla="*/ 214597626 h 409"/>
              <a:gd name="T36" fmla="*/ 193780497 w 444"/>
              <a:gd name="T37" fmla="*/ 186720807 h 409"/>
              <a:gd name="T38" fmla="*/ 198039808 w 444"/>
              <a:gd name="T39" fmla="*/ 32610444 h 409"/>
              <a:gd name="T40" fmla="*/ 221995988 w 444"/>
              <a:gd name="T41" fmla="*/ 9467712 h 409"/>
              <a:gd name="T42" fmla="*/ 145867670 w 444"/>
              <a:gd name="T43" fmla="*/ 9467712 h 4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44" h="409">
                <a:moveTo>
                  <a:pt x="107" y="310"/>
                </a:moveTo>
                <a:lnTo>
                  <a:pt x="107" y="310"/>
                </a:lnTo>
                <a:cubicBezTo>
                  <a:pt x="54" y="248"/>
                  <a:pt x="54" y="159"/>
                  <a:pt x="115" y="97"/>
                </a:cubicBezTo>
                <a:cubicBezTo>
                  <a:pt x="142" y="71"/>
                  <a:pt x="168" y="62"/>
                  <a:pt x="195" y="53"/>
                </a:cubicBezTo>
                <a:cubicBezTo>
                  <a:pt x="195" y="0"/>
                  <a:pt x="195" y="0"/>
                  <a:pt x="195" y="0"/>
                </a:cubicBezTo>
                <a:cubicBezTo>
                  <a:pt x="151" y="9"/>
                  <a:pt x="115" y="27"/>
                  <a:pt x="80" y="62"/>
                </a:cubicBezTo>
                <a:cubicBezTo>
                  <a:pt x="0" y="142"/>
                  <a:pt x="0" y="266"/>
                  <a:pt x="71" y="346"/>
                </a:cubicBezTo>
                <a:cubicBezTo>
                  <a:pt x="36" y="390"/>
                  <a:pt x="36" y="390"/>
                  <a:pt x="36" y="390"/>
                </a:cubicBezTo>
                <a:cubicBezTo>
                  <a:pt x="168" y="399"/>
                  <a:pt x="168" y="399"/>
                  <a:pt x="168" y="399"/>
                </a:cubicBezTo>
                <a:cubicBezTo>
                  <a:pt x="168" y="257"/>
                  <a:pt x="168" y="257"/>
                  <a:pt x="168" y="257"/>
                </a:cubicBezTo>
                <a:lnTo>
                  <a:pt x="107" y="310"/>
                </a:lnTo>
                <a:close/>
                <a:moveTo>
                  <a:pt x="274" y="18"/>
                </a:moveTo>
                <a:lnTo>
                  <a:pt x="274" y="18"/>
                </a:lnTo>
                <a:cubicBezTo>
                  <a:pt x="274" y="159"/>
                  <a:pt x="274" y="159"/>
                  <a:pt x="274" y="159"/>
                </a:cubicBezTo>
                <a:cubicBezTo>
                  <a:pt x="337" y="97"/>
                  <a:pt x="337" y="97"/>
                  <a:pt x="337" y="97"/>
                </a:cubicBezTo>
                <a:cubicBezTo>
                  <a:pt x="390" y="159"/>
                  <a:pt x="390" y="257"/>
                  <a:pt x="328" y="319"/>
                </a:cubicBezTo>
                <a:cubicBezTo>
                  <a:pt x="311" y="337"/>
                  <a:pt x="274" y="355"/>
                  <a:pt x="248" y="355"/>
                </a:cubicBezTo>
                <a:cubicBezTo>
                  <a:pt x="248" y="408"/>
                  <a:pt x="248" y="408"/>
                  <a:pt x="248" y="408"/>
                </a:cubicBezTo>
                <a:cubicBezTo>
                  <a:pt x="293" y="408"/>
                  <a:pt x="337" y="381"/>
                  <a:pt x="364" y="355"/>
                </a:cubicBezTo>
                <a:cubicBezTo>
                  <a:pt x="443" y="275"/>
                  <a:pt x="443" y="142"/>
                  <a:pt x="372" y="62"/>
                </a:cubicBezTo>
                <a:cubicBezTo>
                  <a:pt x="417" y="18"/>
                  <a:pt x="417" y="18"/>
                  <a:pt x="417" y="18"/>
                </a:cubicBezTo>
                <a:lnTo>
                  <a:pt x="274" y="18"/>
                </a:lnTo>
                <a:close/>
              </a:path>
            </a:pathLst>
          </a:custGeom>
          <a:solidFill>
            <a:srgbClr val="002957"/>
          </a:solidFill>
          <a:ln>
            <a:noFill/>
          </a:ln>
        </p:spPr>
        <p:txBody>
          <a:bodyPr wrap="none" lIns="121899" tIns="60949" rIns="121899" bIns="60949" anchor="ctr"/>
          <a:lstStyle/>
          <a:p>
            <a:endParaRPr lang="nb-NO" sz="2400"/>
          </a:p>
        </p:txBody>
      </p:sp>
      <p:sp>
        <p:nvSpPr>
          <p:cNvPr id="100436" name="Freeform 131">
            <a:extLst>
              <a:ext uri="{FF2B5EF4-FFF2-40B4-BE49-F238E27FC236}">
                <a16:creationId xmlns:a16="http://schemas.microsoft.com/office/drawing/2014/main" id="{EEA073C7-9E22-1F3A-7491-DCDF083A4672}"/>
              </a:ext>
            </a:extLst>
          </p:cNvPr>
          <p:cNvSpPr>
            <a:spLocks noChangeArrowheads="1"/>
          </p:cNvSpPr>
          <p:nvPr/>
        </p:nvSpPr>
        <p:spPr bwMode="auto">
          <a:xfrm>
            <a:off x="10869085" y="3477685"/>
            <a:ext cx="309033" cy="205316"/>
          </a:xfrm>
          <a:custGeom>
            <a:avLst/>
            <a:gdLst>
              <a:gd name="T0" fmla="*/ 204876862 w 497"/>
              <a:gd name="T1" fmla="*/ 46802004 h 329"/>
              <a:gd name="T2" fmla="*/ 204876862 w 497"/>
              <a:gd name="T3" fmla="*/ 46802004 h 329"/>
              <a:gd name="T4" fmla="*/ 190895487 w 497"/>
              <a:gd name="T5" fmla="*/ 51588473 h 329"/>
              <a:gd name="T6" fmla="*/ 123678917 w 497"/>
              <a:gd name="T7" fmla="*/ 0 h 329"/>
              <a:gd name="T8" fmla="*/ 52160099 w 497"/>
              <a:gd name="T9" fmla="*/ 70203239 h 329"/>
              <a:gd name="T10" fmla="*/ 52160099 w 497"/>
              <a:gd name="T11" fmla="*/ 79776176 h 329"/>
              <a:gd name="T12" fmla="*/ 47858317 w 497"/>
              <a:gd name="T13" fmla="*/ 79776176 h 329"/>
              <a:gd name="T14" fmla="*/ 0 w 497"/>
              <a:gd name="T15" fmla="*/ 126578180 h 329"/>
              <a:gd name="T16" fmla="*/ 47858317 w 497"/>
              <a:gd name="T17" fmla="*/ 174443792 h 329"/>
              <a:gd name="T18" fmla="*/ 204876862 w 497"/>
              <a:gd name="T19" fmla="*/ 174443792 h 329"/>
              <a:gd name="T20" fmla="*/ 266716087 w 497"/>
              <a:gd name="T21" fmla="*/ 107963879 h 329"/>
              <a:gd name="T22" fmla="*/ 204876862 w 497"/>
              <a:gd name="T23" fmla="*/ 46802004 h 3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97" h="329">
                <a:moveTo>
                  <a:pt x="381" y="88"/>
                </a:moveTo>
                <a:lnTo>
                  <a:pt x="381" y="88"/>
                </a:lnTo>
                <a:cubicBezTo>
                  <a:pt x="372" y="88"/>
                  <a:pt x="363" y="88"/>
                  <a:pt x="355" y="97"/>
                </a:cubicBezTo>
                <a:cubicBezTo>
                  <a:pt x="346" y="44"/>
                  <a:pt x="293" y="0"/>
                  <a:pt x="230" y="0"/>
                </a:cubicBezTo>
                <a:cubicBezTo>
                  <a:pt x="159" y="0"/>
                  <a:pt x="97" y="62"/>
                  <a:pt x="97" y="132"/>
                </a:cubicBezTo>
                <a:cubicBezTo>
                  <a:pt x="97" y="132"/>
                  <a:pt x="97" y="141"/>
                  <a:pt x="97" y="150"/>
                </a:cubicBezTo>
                <a:cubicBezTo>
                  <a:pt x="97" y="150"/>
                  <a:pt x="97" y="150"/>
                  <a:pt x="89" y="150"/>
                </a:cubicBezTo>
                <a:cubicBezTo>
                  <a:pt x="44" y="150"/>
                  <a:pt x="0" y="185"/>
                  <a:pt x="0" y="238"/>
                </a:cubicBezTo>
                <a:cubicBezTo>
                  <a:pt x="0" y="283"/>
                  <a:pt x="44" y="328"/>
                  <a:pt x="89" y="328"/>
                </a:cubicBezTo>
                <a:cubicBezTo>
                  <a:pt x="381" y="328"/>
                  <a:pt x="381" y="328"/>
                  <a:pt x="381" y="328"/>
                </a:cubicBezTo>
                <a:cubicBezTo>
                  <a:pt x="443" y="328"/>
                  <a:pt x="496" y="275"/>
                  <a:pt x="496" y="203"/>
                </a:cubicBezTo>
                <a:cubicBezTo>
                  <a:pt x="496" y="141"/>
                  <a:pt x="443" y="88"/>
                  <a:pt x="381" y="88"/>
                </a:cubicBezTo>
              </a:path>
            </a:pathLst>
          </a:custGeom>
          <a:solidFill>
            <a:srgbClr val="002957"/>
          </a:solidFill>
          <a:ln>
            <a:noFill/>
          </a:ln>
        </p:spPr>
        <p:txBody>
          <a:bodyPr wrap="none" lIns="121899" tIns="60949" rIns="121899" bIns="60949" anchor="ctr"/>
          <a:lstStyle/>
          <a:p>
            <a:endParaRPr lang="nb-NO" sz="2400"/>
          </a:p>
        </p:txBody>
      </p:sp>
      <p:sp>
        <p:nvSpPr>
          <p:cNvPr id="100437" name="Freeform 132">
            <a:extLst>
              <a:ext uri="{FF2B5EF4-FFF2-40B4-BE49-F238E27FC236}">
                <a16:creationId xmlns:a16="http://schemas.microsoft.com/office/drawing/2014/main" id="{EA3544BA-A0BE-D5F8-02C6-D14C6C2C2537}"/>
              </a:ext>
            </a:extLst>
          </p:cNvPr>
          <p:cNvSpPr>
            <a:spLocks noChangeArrowheads="1"/>
          </p:cNvSpPr>
          <p:nvPr/>
        </p:nvSpPr>
        <p:spPr bwMode="auto">
          <a:xfrm>
            <a:off x="11485034" y="3477685"/>
            <a:ext cx="309033" cy="205316"/>
          </a:xfrm>
          <a:custGeom>
            <a:avLst/>
            <a:gdLst>
              <a:gd name="T0" fmla="*/ 204054770 w 498"/>
              <a:gd name="T1" fmla="*/ 46802004 h 329"/>
              <a:gd name="T2" fmla="*/ 204054770 w 498"/>
              <a:gd name="T3" fmla="*/ 46802004 h 329"/>
              <a:gd name="T4" fmla="*/ 190129938 w 498"/>
              <a:gd name="T5" fmla="*/ 51588473 h 329"/>
              <a:gd name="T6" fmla="*/ 123718051 w 498"/>
              <a:gd name="T7" fmla="*/ 0 h 329"/>
              <a:gd name="T8" fmla="*/ 52486587 w 498"/>
              <a:gd name="T9" fmla="*/ 70203239 h 329"/>
              <a:gd name="T10" fmla="*/ 52486587 w 498"/>
              <a:gd name="T11" fmla="*/ 79776176 h 329"/>
              <a:gd name="T12" fmla="*/ 47666543 w 498"/>
              <a:gd name="T13" fmla="*/ 79776176 h 329"/>
              <a:gd name="T14" fmla="*/ 0 w 498"/>
              <a:gd name="T15" fmla="*/ 126578180 h 329"/>
              <a:gd name="T16" fmla="*/ 47666543 w 498"/>
              <a:gd name="T17" fmla="*/ 174443792 h 329"/>
              <a:gd name="T18" fmla="*/ 114077963 w 498"/>
              <a:gd name="T19" fmla="*/ 174443792 h 329"/>
              <a:gd name="T20" fmla="*/ 114077963 w 498"/>
              <a:gd name="T21" fmla="*/ 122323748 h 329"/>
              <a:gd name="T22" fmla="*/ 85692064 w 498"/>
              <a:gd name="T23" fmla="*/ 122323748 h 329"/>
              <a:gd name="T24" fmla="*/ 133358607 w 498"/>
              <a:gd name="T25" fmla="*/ 61161874 h 329"/>
              <a:gd name="T26" fmla="*/ 180489382 w 498"/>
              <a:gd name="T27" fmla="*/ 122323748 h 329"/>
              <a:gd name="T28" fmla="*/ 152103950 w 498"/>
              <a:gd name="T29" fmla="*/ 122323748 h 329"/>
              <a:gd name="T30" fmla="*/ 152103950 w 498"/>
              <a:gd name="T31" fmla="*/ 174443792 h 329"/>
              <a:gd name="T32" fmla="*/ 204054770 w 498"/>
              <a:gd name="T33" fmla="*/ 174443792 h 329"/>
              <a:gd name="T34" fmla="*/ 266181446 w 498"/>
              <a:gd name="T35" fmla="*/ 107963879 h 329"/>
              <a:gd name="T36" fmla="*/ 204054770 w 498"/>
              <a:gd name="T37" fmla="*/ 46802004 h 3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8" h="329">
                <a:moveTo>
                  <a:pt x="381" y="88"/>
                </a:moveTo>
                <a:lnTo>
                  <a:pt x="381" y="88"/>
                </a:lnTo>
                <a:cubicBezTo>
                  <a:pt x="372" y="88"/>
                  <a:pt x="364" y="88"/>
                  <a:pt x="355" y="97"/>
                </a:cubicBezTo>
                <a:cubicBezTo>
                  <a:pt x="346" y="44"/>
                  <a:pt x="293" y="0"/>
                  <a:pt x="231" y="0"/>
                </a:cubicBezTo>
                <a:cubicBezTo>
                  <a:pt x="160" y="0"/>
                  <a:pt x="98" y="62"/>
                  <a:pt x="98" y="132"/>
                </a:cubicBezTo>
                <a:cubicBezTo>
                  <a:pt x="98" y="132"/>
                  <a:pt x="98" y="141"/>
                  <a:pt x="98" y="150"/>
                </a:cubicBezTo>
                <a:cubicBezTo>
                  <a:pt x="98" y="150"/>
                  <a:pt x="98" y="150"/>
                  <a:pt x="89" y="150"/>
                </a:cubicBezTo>
                <a:cubicBezTo>
                  <a:pt x="45" y="150"/>
                  <a:pt x="0" y="185"/>
                  <a:pt x="0" y="238"/>
                </a:cubicBezTo>
                <a:cubicBezTo>
                  <a:pt x="0" y="283"/>
                  <a:pt x="45" y="328"/>
                  <a:pt x="89" y="328"/>
                </a:cubicBezTo>
                <a:cubicBezTo>
                  <a:pt x="213" y="328"/>
                  <a:pt x="213" y="328"/>
                  <a:pt x="213" y="328"/>
                </a:cubicBezTo>
                <a:cubicBezTo>
                  <a:pt x="213" y="230"/>
                  <a:pt x="213" y="230"/>
                  <a:pt x="213" y="230"/>
                </a:cubicBezTo>
                <a:cubicBezTo>
                  <a:pt x="160" y="230"/>
                  <a:pt x="160" y="230"/>
                  <a:pt x="160" y="230"/>
                </a:cubicBezTo>
                <a:cubicBezTo>
                  <a:pt x="249" y="115"/>
                  <a:pt x="249" y="115"/>
                  <a:pt x="249" y="115"/>
                </a:cubicBezTo>
                <a:cubicBezTo>
                  <a:pt x="337" y="230"/>
                  <a:pt x="337" y="230"/>
                  <a:pt x="337" y="230"/>
                </a:cubicBezTo>
                <a:cubicBezTo>
                  <a:pt x="284" y="230"/>
                  <a:pt x="284" y="230"/>
                  <a:pt x="284" y="230"/>
                </a:cubicBezTo>
                <a:cubicBezTo>
                  <a:pt x="284" y="328"/>
                  <a:pt x="284" y="328"/>
                  <a:pt x="284" y="328"/>
                </a:cubicBezTo>
                <a:cubicBezTo>
                  <a:pt x="381" y="328"/>
                  <a:pt x="381" y="328"/>
                  <a:pt x="381" y="328"/>
                </a:cubicBezTo>
                <a:cubicBezTo>
                  <a:pt x="443" y="328"/>
                  <a:pt x="497" y="275"/>
                  <a:pt x="497" y="203"/>
                </a:cubicBezTo>
                <a:cubicBezTo>
                  <a:pt x="497" y="141"/>
                  <a:pt x="443" y="88"/>
                  <a:pt x="381" y="88"/>
                </a:cubicBezTo>
              </a:path>
            </a:pathLst>
          </a:custGeom>
          <a:solidFill>
            <a:srgbClr val="002957"/>
          </a:solidFill>
          <a:ln>
            <a:noFill/>
          </a:ln>
        </p:spPr>
        <p:txBody>
          <a:bodyPr wrap="none" lIns="121899" tIns="60949" rIns="121899" bIns="60949" anchor="ctr"/>
          <a:lstStyle/>
          <a:p>
            <a:endParaRPr lang="nb-NO" sz="2400"/>
          </a:p>
        </p:txBody>
      </p:sp>
      <p:sp>
        <p:nvSpPr>
          <p:cNvPr id="100438" name="Freeform 134">
            <a:extLst>
              <a:ext uri="{FF2B5EF4-FFF2-40B4-BE49-F238E27FC236}">
                <a16:creationId xmlns:a16="http://schemas.microsoft.com/office/drawing/2014/main" id="{C1E2661F-FD82-832C-DA59-A90EC35202FA}"/>
              </a:ext>
            </a:extLst>
          </p:cNvPr>
          <p:cNvSpPr>
            <a:spLocks noChangeArrowheads="1"/>
          </p:cNvSpPr>
          <p:nvPr/>
        </p:nvSpPr>
        <p:spPr bwMode="auto">
          <a:xfrm>
            <a:off x="10913533" y="2823634"/>
            <a:ext cx="222251" cy="283633"/>
          </a:xfrm>
          <a:custGeom>
            <a:avLst/>
            <a:gdLst>
              <a:gd name="T0" fmla="*/ 57380594 w 355"/>
              <a:gd name="T1" fmla="*/ 133253423 h 453"/>
              <a:gd name="T2" fmla="*/ 57380594 w 355"/>
              <a:gd name="T3" fmla="*/ 133253423 h 453"/>
              <a:gd name="T4" fmla="*/ 134248707 w 355"/>
              <a:gd name="T5" fmla="*/ 133253423 h 453"/>
              <a:gd name="T6" fmla="*/ 134248707 w 355"/>
              <a:gd name="T7" fmla="*/ 109611543 h 453"/>
              <a:gd name="T8" fmla="*/ 57380594 w 355"/>
              <a:gd name="T9" fmla="*/ 109611543 h 453"/>
              <a:gd name="T10" fmla="*/ 57380594 w 355"/>
              <a:gd name="T11" fmla="*/ 133253423 h 453"/>
              <a:gd name="T12" fmla="*/ 162938535 w 355"/>
              <a:gd name="T13" fmla="*/ 0 h 453"/>
              <a:gd name="T14" fmla="*/ 162938535 w 355"/>
              <a:gd name="T15" fmla="*/ 0 h 453"/>
              <a:gd name="T16" fmla="*/ 28690297 w 355"/>
              <a:gd name="T17" fmla="*/ 0 h 453"/>
              <a:gd name="T18" fmla="*/ 0 w 355"/>
              <a:gd name="T19" fmla="*/ 28477676 h 453"/>
              <a:gd name="T20" fmla="*/ 0 w 355"/>
              <a:gd name="T21" fmla="*/ 214387758 h 453"/>
              <a:gd name="T22" fmla="*/ 28690297 w 355"/>
              <a:gd name="T23" fmla="*/ 242865434 h 453"/>
              <a:gd name="T24" fmla="*/ 162938535 w 355"/>
              <a:gd name="T25" fmla="*/ 242865434 h 453"/>
              <a:gd name="T26" fmla="*/ 191628832 w 355"/>
              <a:gd name="T27" fmla="*/ 214387758 h 453"/>
              <a:gd name="T28" fmla="*/ 191628832 w 355"/>
              <a:gd name="T29" fmla="*/ 28477676 h 453"/>
              <a:gd name="T30" fmla="*/ 162938535 w 355"/>
              <a:gd name="T31" fmla="*/ 0 h 453"/>
              <a:gd name="T32" fmla="*/ 162938535 w 355"/>
              <a:gd name="T33" fmla="*/ 214387758 h 453"/>
              <a:gd name="T34" fmla="*/ 162938535 w 355"/>
              <a:gd name="T35" fmla="*/ 214387758 h 453"/>
              <a:gd name="T36" fmla="*/ 28690297 w 355"/>
              <a:gd name="T37" fmla="*/ 214387758 h 453"/>
              <a:gd name="T38" fmla="*/ 28690297 w 355"/>
              <a:gd name="T39" fmla="*/ 28477676 h 453"/>
              <a:gd name="T40" fmla="*/ 162938535 w 355"/>
              <a:gd name="T41" fmla="*/ 28477676 h 453"/>
              <a:gd name="T42" fmla="*/ 162938535 w 355"/>
              <a:gd name="T43" fmla="*/ 214387758 h 453"/>
              <a:gd name="T44" fmla="*/ 134248707 w 355"/>
              <a:gd name="T45" fmla="*/ 56955352 h 453"/>
              <a:gd name="T46" fmla="*/ 134248707 w 355"/>
              <a:gd name="T47" fmla="*/ 56955352 h 453"/>
              <a:gd name="T48" fmla="*/ 57380594 w 355"/>
              <a:gd name="T49" fmla="*/ 56955352 h 453"/>
              <a:gd name="T50" fmla="*/ 57380594 w 355"/>
              <a:gd name="T51" fmla="*/ 81134335 h 453"/>
              <a:gd name="T52" fmla="*/ 134248707 w 355"/>
              <a:gd name="T53" fmla="*/ 81134335 h 453"/>
              <a:gd name="T54" fmla="*/ 134248707 w 355"/>
              <a:gd name="T55" fmla="*/ 56955352 h 453"/>
              <a:gd name="T56" fmla="*/ 134248707 w 355"/>
              <a:gd name="T57" fmla="*/ 161731099 h 453"/>
              <a:gd name="T58" fmla="*/ 134248707 w 355"/>
              <a:gd name="T59" fmla="*/ 161731099 h 453"/>
              <a:gd name="T60" fmla="*/ 57380594 w 355"/>
              <a:gd name="T61" fmla="*/ 161731099 h 453"/>
              <a:gd name="T62" fmla="*/ 57380594 w 355"/>
              <a:gd name="T63" fmla="*/ 185372979 h 453"/>
              <a:gd name="T64" fmla="*/ 134248707 w 355"/>
              <a:gd name="T65" fmla="*/ 185372979 h 453"/>
              <a:gd name="T66" fmla="*/ 134248707 w 355"/>
              <a:gd name="T67" fmla="*/ 161731099 h 45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5" h="453">
                <a:moveTo>
                  <a:pt x="106" y="248"/>
                </a:moveTo>
                <a:lnTo>
                  <a:pt x="106" y="248"/>
                </a:lnTo>
                <a:cubicBezTo>
                  <a:pt x="248" y="248"/>
                  <a:pt x="248" y="248"/>
                  <a:pt x="248" y="248"/>
                </a:cubicBezTo>
                <a:cubicBezTo>
                  <a:pt x="248" y="204"/>
                  <a:pt x="248" y="204"/>
                  <a:pt x="248" y="204"/>
                </a:cubicBezTo>
                <a:cubicBezTo>
                  <a:pt x="106" y="204"/>
                  <a:pt x="106" y="204"/>
                  <a:pt x="106" y="204"/>
                </a:cubicBezTo>
                <a:lnTo>
                  <a:pt x="106" y="248"/>
                </a:lnTo>
                <a:close/>
                <a:moveTo>
                  <a:pt x="301" y="0"/>
                </a:moveTo>
                <a:lnTo>
                  <a:pt x="301" y="0"/>
                </a:lnTo>
                <a:cubicBezTo>
                  <a:pt x="53" y="0"/>
                  <a:pt x="53" y="0"/>
                  <a:pt x="53" y="0"/>
                </a:cubicBezTo>
                <a:cubicBezTo>
                  <a:pt x="26" y="0"/>
                  <a:pt x="0" y="26"/>
                  <a:pt x="0" y="53"/>
                </a:cubicBezTo>
                <a:cubicBezTo>
                  <a:pt x="0" y="399"/>
                  <a:pt x="0" y="399"/>
                  <a:pt x="0" y="399"/>
                </a:cubicBezTo>
                <a:cubicBezTo>
                  <a:pt x="0" y="425"/>
                  <a:pt x="26" y="452"/>
                  <a:pt x="53" y="452"/>
                </a:cubicBezTo>
                <a:cubicBezTo>
                  <a:pt x="301" y="452"/>
                  <a:pt x="301" y="452"/>
                  <a:pt x="301" y="452"/>
                </a:cubicBezTo>
                <a:cubicBezTo>
                  <a:pt x="328" y="452"/>
                  <a:pt x="354" y="425"/>
                  <a:pt x="354" y="399"/>
                </a:cubicBezTo>
                <a:cubicBezTo>
                  <a:pt x="354" y="53"/>
                  <a:pt x="354" y="53"/>
                  <a:pt x="354" y="53"/>
                </a:cubicBezTo>
                <a:cubicBezTo>
                  <a:pt x="354" y="26"/>
                  <a:pt x="328" y="0"/>
                  <a:pt x="301" y="0"/>
                </a:cubicBezTo>
                <a:close/>
                <a:moveTo>
                  <a:pt x="301" y="399"/>
                </a:moveTo>
                <a:lnTo>
                  <a:pt x="301" y="399"/>
                </a:lnTo>
                <a:cubicBezTo>
                  <a:pt x="53" y="399"/>
                  <a:pt x="53" y="399"/>
                  <a:pt x="53" y="399"/>
                </a:cubicBezTo>
                <a:cubicBezTo>
                  <a:pt x="53" y="53"/>
                  <a:pt x="53" y="53"/>
                  <a:pt x="53" y="53"/>
                </a:cubicBezTo>
                <a:cubicBezTo>
                  <a:pt x="301" y="53"/>
                  <a:pt x="301" y="53"/>
                  <a:pt x="301" y="53"/>
                </a:cubicBezTo>
                <a:lnTo>
                  <a:pt x="301" y="399"/>
                </a:lnTo>
                <a:close/>
                <a:moveTo>
                  <a:pt x="248" y="106"/>
                </a:moveTo>
                <a:lnTo>
                  <a:pt x="248" y="106"/>
                </a:lnTo>
                <a:cubicBezTo>
                  <a:pt x="106" y="106"/>
                  <a:pt x="106" y="106"/>
                  <a:pt x="106" y="106"/>
                </a:cubicBezTo>
                <a:cubicBezTo>
                  <a:pt x="106" y="151"/>
                  <a:pt x="106" y="151"/>
                  <a:pt x="106" y="151"/>
                </a:cubicBezTo>
                <a:cubicBezTo>
                  <a:pt x="248" y="151"/>
                  <a:pt x="248" y="151"/>
                  <a:pt x="248" y="151"/>
                </a:cubicBezTo>
                <a:lnTo>
                  <a:pt x="248" y="106"/>
                </a:lnTo>
                <a:close/>
                <a:moveTo>
                  <a:pt x="248" y="301"/>
                </a:moveTo>
                <a:lnTo>
                  <a:pt x="248" y="301"/>
                </a:lnTo>
                <a:cubicBezTo>
                  <a:pt x="106" y="301"/>
                  <a:pt x="106" y="301"/>
                  <a:pt x="106" y="301"/>
                </a:cubicBezTo>
                <a:cubicBezTo>
                  <a:pt x="106" y="345"/>
                  <a:pt x="106" y="345"/>
                  <a:pt x="106" y="345"/>
                </a:cubicBezTo>
                <a:cubicBezTo>
                  <a:pt x="248" y="345"/>
                  <a:pt x="248" y="345"/>
                  <a:pt x="248" y="345"/>
                </a:cubicBezTo>
                <a:lnTo>
                  <a:pt x="248" y="301"/>
                </a:lnTo>
                <a:close/>
              </a:path>
            </a:pathLst>
          </a:custGeom>
          <a:solidFill>
            <a:srgbClr val="002957"/>
          </a:solidFill>
          <a:ln>
            <a:noFill/>
          </a:ln>
        </p:spPr>
        <p:txBody>
          <a:bodyPr wrap="none" lIns="121899" tIns="60949" rIns="121899" bIns="60949" anchor="ctr"/>
          <a:lstStyle/>
          <a:p>
            <a:endParaRPr lang="nb-NO" sz="2400"/>
          </a:p>
        </p:txBody>
      </p:sp>
      <p:sp>
        <p:nvSpPr>
          <p:cNvPr id="100439" name="Freeform 137">
            <a:extLst>
              <a:ext uri="{FF2B5EF4-FFF2-40B4-BE49-F238E27FC236}">
                <a16:creationId xmlns:a16="http://schemas.microsoft.com/office/drawing/2014/main" id="{D9B0840F-D018-5749-EA7E-3C922DD4011C}"/>
              </a:ext>
            </a:extLst>
          </p:cNvPr>
          <p:cNvSpPr>
            <a:spLocks noChangeArrowheads="1"/>
          </p:cNvSpPr>
          <p:nvPr/>
        </p:nvSpPr>
        <p:spPr bwMode="auto">
          <a:xfrm>
            <a:off x="1672168" y="1564218"/>
            <a:ext cx="309033" cy="247649"/>
          </a:xfrm>
          <a:custGeom>
            <a:avLst/>
            <a:gdLst>
              <a:gd name="T0" fmla="*/ 252735179 w 497"/>
              <a:gd name="T1" fmla="*/ 65881286 h 400"/>
              <a:gd name="T2" fmla="*/ 252735179 w 497"/>
              <a:gd name="T3" fmla="*/ 65881286 h 400"/>
              <a:gd name="T4" fmla="*/ 13980908 w 497"/>
              <a:gd name="T5" fmla="*/ 65881286 h 400"/>
              <a:gd name="T6" fmla="*/ 0 w 497"/>
              <a:gd name="T7" fmla="*/ 80226404 h 400"/>
              <a:gd name="T8" fmla="*/ 9679126 w 497"/>
              <a:gd name="T9" fmla="*/ 197643857 h 400"/>
              <a:gd name="T10" fmla="*/ 23660502 w 497"/>
              <a:gd name="T11" fmla="*/ 211988975 h 400"/>
              <a:gd name="T12" fmla="*/ 243056053 w 497"/>
              <a:gd name="T13" fmla="*/ 211988975 h 400"/>
              <a:gd name="T14" fmla="*/ 257574742 w 497"/>
              <a:gd name="T15" fmla="*/ 197643857 h 400"/>
              <a:gd name="T16" fmla="*/ 266716087 w 497"/>
              <a:gd name="T17" fmla="*/ 80226404 h 400"/>
              <a:gd name="T18" fmla="*/ 252735179 w 497"/>
              <a:gd name="T19" fmla="*/ 65881286 h 400"/>
              <a:gd name="T20" fmla="*/ 247895616 w 497"/>
              <a:gd name="T21" fmla="*/ 37722349 h 400"/>
              <a:gd name="T22" fmla="*/ 247895616 w 497"/>
              <a:gd name="T23" fmla="*/ 37722349 h 400"/>
              <a:gd name="T24" fmla="*/ 229074677 w 497"/>
              <a:gd name="T25" fmla="*/ 28158937 h 400"/>
              <a:gd name="T26" fmla="*/ 138197607 w 497"/>
              <a:gd name="T27" fmla="*/ 28158937 h 400"/>
              <a:gd name="T28" fmla="*/ 114537573 w 497"/>
              <a:gd name="T29" fmla="*/ 19126825 h 400"/>
              <a:gd name="T30" fmla="*/ 109697542 w 497"/>
              <a:gd name="T31" fmla="*/ 9563412 h 400"/>
              <a:gd name="T32" fmla="*/ 86037508 w 497"/>
              <a:gd name="T33" fmla="*/ 0 h 400"/>
              <a:gd name="T34" fmla="*/ 42480973 w 497"/>
              <a:gd name="T35" fmla="*/ 0 h 400"/>
              <a:gd name="T36" fmla="*/ 23660502 w 497"/>
              <a:gd name="T37" fmla="*/ 14345119 h 400"/>
              <a:gd name="T38" fmla="*/ 23660502 w 497"/>
              <a:gd name="T39" fmla="*/ 47285761 h 400"/>
              <a:gd name="T40" fmla="*/ 247895616 w 497"/>
              <a:gd name="T41" fmla="*/ 47285761 h 400"/>
              <a:gd name="T42" fmla="*/ 247895616 w 497"/>
              <a:gd name="T43" fmla="*/ 37722349 h 4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97" h="400">
                <a:moveTo>
                  <a:pt x="470" y="124"/>
                </a:moveTo>
                <a:lnTo>
                  <a:pt x="470" y="124"/>
                </a:lnTo>
                <a:cubicBezTo>
                  <a:pt x="26" y="124"/>
                  <a:pt x="26" y="124"/>
                  <a:pt x="26" y="124"/>
                </a:cubicBezTo>
                <a:cubicBezTo>
                  <a:pt x="0" y="124"/>
                  <a:pt x="0" y="133"/>
                  <a:pt x="0" y="151"/>
                </a:cubicBezTo>
                <a:cubicBezTo>
                  <a:pt x="18" y="372"/>
                  <a:pt x="18" y="372"/>
                  <a:pt x="18" y="372"/>
                </a:cubicBezTo>
                <a:cubicBezTo>
                  <a:pt x="18" y="381"/>
                  <a:pt x="26" y="399"/>
                  <a:pt x="44" y="399"/>
                </a:cubicBezTo>
                <a:cubicBezTo>
                  <a:pt x="452" y="399"/>
                  <a:pt x="452" y="399"/>
                  <a:pt x="452" y="399"/>
                </a:cubicBezTo>
                <a:cubicBezTo>
                  <a:pt x="470" y="399"/>
                  <a:pt x="470" y="381"/>
                  <a:pt x="479" y="372"/>
                </a:cubicBezTo>
                <a:cubicBezTo>
                  <a:pt x="496" y="151"/>
                  <a:pt x="496" y="151"/>
                  <a:pt x="496" y="151"/>
                </a:cubicBezTo>
                <a:cubicBezTo>
                  <a:pt x="496" y="133"/>
                  <a:pt x="496" y="124"/>
                  <a:pt x="470" y="124"/>
                </a:cubicBezTo>
                <a:close/>
                <a:moveTo>
                  <a:pt x="461" y="71"/>
                </a:moveTo>
                <a:lnTo>
                  <a:pt x="461" y="71"/>
                </a:lnTo>
                <a:cubicBezTo>
                  <a:pt x="452" y="62"/>
                  <a:pt x="443" y="53"/>
                  <a:pt x="426" y="53"/>
                </a:cubicBezTo>
                <a:cubicBezTo>
                  <a:pt x="257" y="53"/>
                  <a:pt x="257" y="53"/>
                  <a:pt x="257" y="53"/>
                </a:cubicBezTo>
                <a:cubicBezTo>
                  <a:pt x="239" y="53"/>
                  <a:pt x="222" y="44"/>
                  <a:pt x="213" y="36"/>
                </a:cubicBezTo>
                <a:cubicBezTo>
                  <a:pt x="204" y="18"/>
                  <a:pt x="204" y="18"/>
                  <a:pt x="204" y="18"/>
                </a:cubicBezTo>
                <a:cubicBezTo>
                  <a:pt x="186" y="8"/>
                  <a:pt x="169" y="0"/>
                  <a:pt x="160" y="0"/>
                </a:cubicBezTo>
                <a:cubicBezTo>
                  <a:pt x="79" y="0"/>
                  <a:pt x="79" y="0"/>
                  <a:pt x="79" y="0"/>
                </a:cubicBezTo>
                <a:cubicBezTo>
                  <a:pt x="62" y="0"/>
                  <a:pt x="53" y="8"/>
                  <a:pt x="44" y="27"/>
                </a:cubicBezTo>
                <a:cubicBezTo>
                  <a:pt x="44" y="89"/>
                  <a:pt x="44" y="89"/>
                  <a:pt x="44" y="89"/>
                </a:cubicBezTo>
                <a:cubicBezTo>
                  <a:pt x="461" y="89"/>
                  <a:pt x="461" y="89"/>
                  <a:pt x="461" y="89"/>
                </a:cubicBezTo>
                <a:lnTo>
                  <a:pt x="461" y="71"/>
                </a:lnTo>
                <a:close/>
              </a:path>
            </a:pathLst>
          </a:custGeom>
          <a:solidFill>
            <a:srgbClr val="002957"/>
          </a:solidFill>
          <a:ln>
            <a:noFill/>
          </a:ln>
        </p:spPr>
        <p:txBody>
          <a:bodyPr wrap="none" lIns="121899" tIns="60949" rIns="121899" bIns="60949" anchor="ctr"/>
          <a:lstStyle/>
          <a:p>
            <a:endParaRPr lang="nb-NO" sz="2400"/>
          </a:p>
        </p:txBody>
      </p:sp>
      <p:sp>
        <p:nvSpPr>
          <p:cNvPr id="100440" name="Freeform 139">
            <a:extLst>
              <a:ext uri="{FF2B5EF4-FFF2-40B4-BE49-F238E27FC236}">
                <a16:creationId xmlns:a16="http://schemas.microsoft.com/office/drawing/2014/main" id="{61865BCC-E345-EB16-53E9-37E686CCC0B9}"/>
              </a:ext>
            </a:extLst>
          </p:cNvPr>
          <p:cNvSpPr>
            <a:spLocks noChangeArrowheads="1"/>
          </p:cNvSpPr>
          <p:nvPr/>
        </p:nvSpPr>
        <p:spPr bwMode="auto">
          <a:xfrm>
            <a:off x="5501218" y="1530352"/>
            <a:ext cx="309033" cy="247649"/>
          </a:xfrm>
          <a:custGeom>
            <a:avLst/>
            <a:gdLst>
              <a:gd name="T0" fmla="*/ 222457230 w 497"/>
              <a:gd name="T1" fmla="*/ 37722349 h 400"/>
              <a:gd name="T2" fmla="*/ 222457230 w 497"/>
              <a:gd name="T3" fmla="*/ 37722349 h 400"/>
              <a:gd name="T4" fmla="*/ 212831546 w 497"/>
              <a:gd name="T5" fmla="*/ 28158937 h 400"/>
              <a:gd name="T6" fmla="*/ 51871245 w 497"/>
              <a:gd name="T7" fmla="*/ 28158937 h 400"/>
              <a:gd name="T8" fmla="*/ 37967377 w 497"/>
              <a:gd name="T9" fmla="*/ 37722349 h 400"/>
              <a:gd name="T10" fmla="*/ 37967377 w 497"/>
              <a:gd name="T11" fmla="*/ 52067468 h 400"/>
              <a:gd name="T12" fmla="*/ 222457230 w 497"/>
              <a:gd name="T13" fmla="*/ 52067468 h 400"/>
              <a:gd name="T14" fmla="*/ 222457230 w 497"/>
              <a:gd name="T15" fmla="*/ 37722349 h 400"/>
              <a:gd name="T16" fmla="*/ 184489853 w 497"/>
              <a:gd name="T17" fmla="*/ 0 h 400"/>
              <a:gd name="T18" fmla="*/ 184489853 w 497"/>
              <a:gd name="T19" fmla="*/ 0 h 400"/>
              <a:gd name="T20" fmla="*/ 80212939 w 497"/>
              <a:gd name="T21" fmla="*/ 0 h 400"/>
              <a:gd name="T22" fmla="*/ 66309537 w 497"/>
              <a:gd name="T23" fmla="*/ 14345119 h 400"/>
              <a:gd name="T24" fmla="*/ 198928144 w 497"/>
              <a:gd name="T25" fmla="*/ 14345119 h 400"/>
              <a:gd name="T26" fmla="*/ 184489853 w 497"/>
              <a:gd name="T27" fmla="*/ 0 h 400"/>
              <a:gd name="T28" fmla="*/ 250798923 w 497"/>
              <a:gd name="T29" fmla="*/ 52067468 h 400"/>
              <a:gd name="T30" fmla="*/ 250798923 w 497"/>
              <a:gd name="T31" fmla="*/ 52067468 h 400"/>
              <a:gd name="T32" fmla="*/ 241173706 w 497"/>
              <a:gd name="T33" fmla="*/ 42504055 h 400"/>
              <a:gd name="T34" fmla="*/ 241173706 w 497"/>
              <a:gd name="T35" fmla="*/ 65881286 h 400"/>
              <a:gd name="T36" fmla="*/ 23529085 w 497"/>
              <a:gd name="T37" fmla="*/ 65881286 h 400"/>
              <a:gd name="T38" fmla="*/ 23529085 w 497"/>
              <a:gd name="T39" fmla="*/ 42504055 h 400"/>
              <a:gd name="T40" fmla="*/ 13903402 w 497"/>
              <a:gd name="T41" fmla="*/ 52067468 h 400"/>
              <a:gd name="T42" fmla="*/ 4278185 w 497"/>
              <a:gd name="T43" fmla="*/ 80226404 h 400"/>
              <a:gd name="T44" fmla="*/ 23529085 w 497"/>
              <a:gd name="T45" fmla="*/ 197643857 h 400"/>
              <a:gd name="T46" fmla="*/ 37967377 w 497"/>
              <a:gd name="T47" fmla="*/ 211988975 h 400"/>
              <a:gd name="T48" fmla="*/ 222457230 w 497"/>
              <a:gd name="T49" fmla="*/ 211988975 h 400"/>
              <a:gd name="T50" fmla="*/ 241173706 w 497"/>
              <a:gd name="T51" fmla="*/ 197643857 h 400"/>
              <a:gd name="T52" fmla="*/ 260424606 w 497"/>
              <a:gd name="T53" fmla="*/ 80226404 h 400"/>
              <a:gd name="T54" fmla="*/ 250798923 w 497"/>
              <a:gd name="T55" fmla="*/ 52067468 h 400"/>
              <a:gd name="T56" fmla="*/ 184489853 w 497"/>
              <a:gd name="T57" fmla="*/ 122199159 h 400"/>
              <a:gd name="T58" fmla="*/ 184489853 w 497"/>
              <a:gd name="T59" fmla="*/ 122199159 h 400"/>
              <a:gd name="T60" fmla="*/ 170585984 w 497"/>
              <a:gd name="T61" fmla="*/ 136544277 h 400"/>
              <a:gd name="T62" fmla="*/ 94651231 w 497"/>
              <a:gd name="T63" fmla="*/ 136544277 h 400"/>
              <a:gd name="T64" fmla="*/ 80212939 w 497"/>
              <a:gd name="T65" fmla="*/ 122199159 h 400"/>
              <a:gd name="T66" fmla="*/ 80212939 w 497"/>
              <a:gd name="T67" fmla="*/ 98821928 h 400"/>
              <a:gd name="T68" fmla="*/ 99463839 w 497"/>
              <a:gd name="T69" fmla="*/ 98821928 h 400"/>
              <a:gd name="T70" fmla="*/ 99463839 w 497"/>
              <a:gd name="T71" fmla="*/ 117417452 h 400"/>
              <a:gd name="T72" fmla="*/ 165238486 w 497"/>
              <a:gd name="T73" fmla="*/ 117417452 h 400"/>
              <a:gd name="T74" fmla="*/ 165238486 w 497"/>
              <a:gd name="T75" fmla="*/ 98821928 h 400"/>
              <a:gd name="T76" fmla="*/ 184489853 w 497"/>
              <a:gd name="T77" fmla="*/ 98821928 h 400"/>
              <a:gd name="T78" fmla="*/ 184489853 w 497"/>
              <a:gd name="T79" fmla="*/ 122199159 h 4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97" h="400">
                <a:moveTo>
                  <a:pt x="416" y="71"/>
                </a:moveTo>
                <a:lnTo>
                  <a:pt x="416" y="71"/>
                </a:lnTo>
                <a:cubicBezTo>
                  <a:pt x="416" y="53"/>
                  <a:pt x="398" y="53"/>
                  <a:pt x="398" y="53"/>
                </a:cubicBezTo>
                <a:cubicBezTo>
                  <a:pt x="97" y="53"/>
                  <a:pt x="97" y="53"/>
                  <a:pt x="97" y="53"/>
                </a:cubicBezTo>
                <a:cubicBezTo>
                  <a:pt x="97" y="53"/>
                  <a:pt x="71" y="53"/>
                  <a:pt x="71" y="71"/>
                </a:cubicBezTo>
                <a:cubicBezTo>
                  <a:pt x="71" y="98"/>
                  <a:pt x="71" y="98"/>
                  <a:pt x="71" y="98"/>
                </a:cubicBezTo>
                <a:cubicBezTo>
                  <a:pt x="416" y="98"/>
                  <a:pt x="416" y="98"/>
                  <a:pt x="416" y="98"/>
                </a:cubicBezTo>
                <a:lnTo>
                  <a:pt x="416" y="71"/>
                </a:lnTo>
                <a:close/>
                <a:moveTo>
                  <a:pt x="345" y="0"/>
                </a:moveTo>
                <a:lnTo>
                  <a:pt x="345" y="0"/>
                </a:lnTo>
                <a:cubicBezTo>
                  <a:pt x="150" y="0"/>
                  <a:pt x="150" y="0"/>
                  <a:pt x="150" y="0"/>
                </a:cubicBezTo>
                <a:cubicBezTo>
                  <a:pt x="150" y="0"/>
                  <a:pt x="124" y="0"/>
                  <a:pt x="124" y="27"/>
                </a:cubicBezTo>
                <a:cubicBezTo>
                  <a:pt x="372" y="27"/>
                  <a:pt x="372" y="27"/>
                  <a:pt x="372" y="27"/>
                </a:cubicBezTo>
                <a:cubicBezTo>
                  <a:pt x="372" y="0"/>
                  <a:pt x="345" y="0"/>
                  <a:pt x="345" y="0"/>
                </a:cubicBezTo>
                <a:close/>
                <a:moveTo>
                  <a:pt x="469" y="98"/>
                </a:moveTo>
                <a:lnTo>
                  <a:pt x="469" y="98"/>
                </a:lnTo>
                <a:cubicBezTo>
                  <a:pt x="451" y="80"/>
                  <a:pt x="451" y="80"/>
                  <a:pt x="451" y="80"/>
                </a:cubicBezTo>
                <a:cubicBezTo>
                  <a:pt x="451" y="124"/>
                  <a:pt x="451" y="124"/>
                  <a:pt x="451" y="124"/>
                </a:cubicBezTo>
                <a:cubicBezTo>
                  <a:pt x="44" y="124"/>
                  <a:pt x="44" y="124"/>
                  <a:pt x="44" y="124"/>
                </a:cubicBezTo>
                <a:cubicBezTo>
                  <a:pt x="44" y="80"/>
                  <a:pt x="44" y="80"/>
                  <a:pt x="44" y="80"/>
                </a:cubicBezTo>
                <a:cubicBezTo>
                  <a:pt x="44" y="80"/>
                  <a:pt x="44" y="80"/>
                  <a:pt x="26" y="98"/>
                </a:cubicBezTo>
                <a:cubicBezTo>
                  <a:pt x="8" y="115"/>
                  <a:pt x="0" y="115"/>
                  <a:pt x="8" y="151"/>
                </a:cubicBezTo>
                <a:cubicBezTo>
                  <a:pt x="8" y="177"/>
                  <a:pt x="44" y="346"/>
                  <a:pt x="44" y="372"/>
                </a:cubicBezTo>
                <a:cubicBezTo>
                  <a:pt x="53" y="399"/>
                  <a:pt x="71" y="399"/>
                  <a:pt x="71" y="399"/>
                </a:cubicBezTo>
                <a:cubicBezTo>
                  <a:pt x="416" y="399"/>
                  <a:pt x="416" y="399"/>
                  <a:pt x="416" y="399"/>
                </a:cubicBezTo>
                <a:cubicBezTo>
                  <a:pt x="416" y="399"/>
                  <a:pt x="443" y="399"/>
                  <a:pt x="451" y="372"/>
                </a:cubicBezTo>
                <a:cubicBezTo>
                  <a:pt x="451" y="346"/>
                  <a:pt x="487" y="177"/>
                  <a:pt x="487" y="151"/>
                </a:cubicBezTo>
                <a:cubicBezTo>
                  <a:pt x="496" y="115"/>
                  <a:pt x="487" y="115"/>
                  <a:pt x="469" y="98"/>
                </a:cubicBezTo>
                <a:close/>
                <a:moveTo>
                  <a:pt x="345" y="230"/>
                </a:moveTo>
                <a:lnTo>
                  <a:pt x="345" y="230"/>
                </a:lnTo>
                <a:cubicBezTo>
                  <a:pt x="345" y="230"/>
                  <a:pt x="345" y="257"/>
                  <a:pt x="319" y="257"/>
                </a:cubicBezTo>
                <a:cubicBezTo>
                  <a:pt x="177" y="257"/>
                  <a:pt x="177" y="257"/>
                  <a:pt x="177" y="257"/>
                </a:cubicBezTo>
                <a:cubicBezTo>
                  <a:pt x="150" y="257"/>
                  <a:pt x="150" y="230"/>
                  <a:pt x="150" y="230"/>
                </a:cubicBezTo>
                <a:cubicBezTo>
                  <a:pt x="150" y="186"/>
                  <a:pt x="150" y="186"/>
                  <a:pt x="150" y="186"/>
                </a:cubicBezTo>
                <a:cubicBezTo>
                  <a:pt x="186" y="186"/>
                  <a:pt x="186" y="186"/>
                  <a:pt x="186" y="186"/>
                </a:cubicBezTo>
                <a:cubicBezTo>
                  <a:pt x="186" y="221"/>
                  <a:pt x="186" y="221"/>
                  <a:pt x="186" y="221"/>
                </a:cubicBezTo>
                <a:cubicBezTo>
                  <a:pt x="309" y="221"/>
                  <a:pt x="309" y="221"/>
                  <a:pt x="309" y="221"/>
                </a:cubicBezTo>
                <a:cubicBezTo>
                  <a:pt x="309" y="186"/>
                  <a:pt x="309" y="186"/>
                  <a:pt x="309" y="186"/>
                </a:cubicBezTo>
                <a:cubicBezTo>
                  <a:pt x="345" y="186"/>
                  <a:pt x="345" y="186"/>
                  <a:pt x="345" y="186"/>
                </a:cubicBezTo>
                <a:lnTo>
                  <a:pt x="345" y="230"/>
                </a:lnTo>
                <a:close/>
              </a:path>
            </a:pathLst>
          </a:custGeom>
          <a:solidFill>
            <a:srgbClr val="002957"/>
          </a:solidFill>
          <a:ln>
            <a:noFill/>
          </a:ln>
        </p:spPr>
        <p:txBody>
          <a:bodyPr wrap="none" lIns="121899" tIns="60949" rIns="121899" bIns="60949" anchor="ctr"/>
          <a:lstStyle/>
          <a:p>
            <a:endParaRPr lang="nb-NO" sz="2400"/>
          </a:p>
        </p:txBody>
      </p:sp>
      <p:sp>
        <p:nvSpPr>
          <p:cNvPr id="100441" name="Freeform 142">
            <a:extLst>
              <a:ext uri="{FF2B5EF4-FFF2-40B4-BE49-F238E27FC236}">
                <a16:creationId xmlns:a16="http://schemas.microsoft.com/office/drawing/2014/main" id="{DC55E516-7C80-1CD1-3A69-BD394BACF516}"/>
              </a:ext>
            </a:extLst>
          </p:cNvPr>
          <p:cNvSpPr>
            <a:spLocks noChangeArrowheads="1"/>
          </p:cNvSpPr>
          <p:nvPr/>
        </p:nvSpPr>
        <p:spPr bwMode="auto">
          <a:xfrm>
            <a:off x="988485" y="3352800"/>
            <a:ext cx="230716" cy="298451"/>
          </a:xfrm>
          <a:custGeom>
            <a:avLst/>
            <a:gdLst>
              <a:gd name="T0" fmla="*/ 9594930 w 373"/>
              <a:gd name="T1" fmla="*/ 100159769 h 480"/>
              <a:gd name="T2" fmla="*/ 9594930 w 373"/>
              <a:gd name="T3" fmla="*/ 100159769 h 480"/>
              <a:gd name="T4" fmla="*/ 28251221 w 373"/>
              <a:gd name="T5" fmla="*/ 232991748 h 480"/>
              <a:gd name="T6" fmla="*/ 99146525 w 373"/>
              <a:gd name="T7" fmla="*/ 256558395 h 480"/>
              <a:gd name="T8" fmla="*/ 170041362 w 373"/>
              <a:gd name="T9" fmla="*/ 232991748 h 480"/>
              <a:gd name="T10" fmla="*/ 188697654 w 373"/>
              <a:gd name="T11" fmla="*/ 100159769 h 480"/>
              <a:gd name="T12" fmla="*/ 99146525 w 373"/>
              <a:gd name="T13" fmla="*/ 118906210 h 480"/>
              <a:gd name="T14" fmla="*/ 9594930 w 373"/>
              <a:gd name="T15" fmla="*/ 100159769 h 480"/>
              <a:gd name="T16" fmla="*/ 141789676 w 373"/>
              <a:gd name="T17" fmla="*/ 24102434 h 480"/>
              <a:gd name="T18" fmla="*/ 141789676 w 373"/>
              <a:gd name="T19" fmla="*/ 24102434 h 480"/>
              <a:gd name="T20" fmla="*/ 127397746 w 373"/>
              <a:gd name="T21" fmla="*/ 9640880 h 480"/>
              <a:gd name="T22" fmla="*/ 113005351 w 373"/>
              <a:gd name="T23" fmla="*/ 0 h 480"/>
              <a:gd name="T24" fmla="*/ 84754130 w 373"/>
              <a:gd name="T25" fmla="*/ 0 h 480"/>
              <a:gd name="T26" fmla="*/ 70894838 w 373"/>
              <a:gd name="T27" fmla="*/ 9640880 h 480"/>
              <a:gd name="T28" fmla="*/ 56502908 w 373"/>
              <a:gd name="T29" fmla="*/ 24102434 h 480"/>
              <a:gd name="T30" fmla="*/ 0 w 373"/>
              <a:gd name="T31" fmla="*/ 57310428 h 480"/>
              <a:gd name="T32" fmla="*/ 0 w 373"/>
              <a:gd name="T33" fmla="*/ 57310428 h 480"/>
              <a:gd name="T34" fmla="*/ 99146525 w 373"/>
              <a:gd name="T35" fmla="*/ 95339096 h 480"/>
              <a:gd name="T36" fmla="*/ 198292584 w 373"/>
              <a:gd name="T37" fmla="*/ 57310428 h 480"/>
              <a:gd name="T38" fmla="*/ 198292584 w 373"/>
              <a:gd name="T39" fmla="*/ 57310428 h 480"/>
              <a:gd name="T40" fmla="*/ 141789676 w 373"/>
              <a:gd name="T41" fmla="*/ 24102434 h 480"/>
              <a:gd name="T42" fmla="*/ 127397746 w 373"/>
              <a:gd name="T43" fmla="*/ 52490221 h 480"/>
              <a:gd name="T44" fmla="*/ 127397746 w 373"/>
              <a:gd name="T45" fmla="*/ 52490221 h 480"/>
              <a:gd name="T46" fmla="*/ 108207886 w 373"/>
              <a:gd name="T47" fmla="*/ 33743780 h 480"/>
              <a:gd name="T48" fmla="*/ 89551595 w 373"/>
              <a:gd name="T49" fmla="*/ 33743780 h 480"/>
              <a:gd name="T50" fmla="*/ 70894838 w 373"/>
              <a:gd name="T51" fmla="*/ 52490221 h 480"/>
              <a:gd name="T52" fmla="*/ 46907978 w 373"/>
              <a:gd name="T53" fmla="*/ 52490221 h 480"/>
              <a:gd name="T54" fmla="*/ 75159199 w 373"/>
              <a:gd name="T55" fmla="*/ 19282227 h 480"/>
              <a:gd name="T56" fmla="*/ 84754130 w 373"/>
              <a:gd name="T57" fmla="*/ 14997339 h 480"/>
              <a:gd name="T58" fmla="*/ 113005351 w 373"/>
              <a:gd name="T59" fmla="*/ 14997339 h 480"/>
              <a:gd name="T60" fmla="*/ 123133384 w 373"/>
              <a:gd name="T61" fmla="*/ 19282227 h 480"/>
              <a:gd name="T62" fmla="*/ 151384606 w 373"/>
              <a:gd name="T63" fmla="*/ 52490221 h 480"/>
              <a:gd name="T64" fmla="*/ 127397746 w 373"/>
              <a:gd name="T65" fmla="*/ 52490221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73" h="480">
                <a:moveTo>
                  <a:pt x="18" y="187"/>
                </a:moveTo>
                <a:lnTo>
                  <a:pt x="18" y="187"/>
                </a:lnTo>
                <a:cubicBezTo>
                  <a:pt x="53" y="435"/>
                  <a:pt x="53" y="435"/>
                  <a:pt x="53" y="435"/>
                </a:cubicBezTo>
                <a:cubicBezTo>
                  <a:pt x="53" y="444"/>
                  <a:pt x="106" y="479"/>
                  <a:pt x="186" y="479"/>
                </a:cubicBezTo>
                <a:cubicBezTo>
                  <a:pt x="266" y="479"/>
                  <a:pt x="319" y="444"/>
                  <a:pt x="319" y="435"/>
                </a:cubicBezTo>
                <a:cubicBezTo>
                  <a:pt x="354" y="187"/>
                  <a:pt x="354" y="187"/>
                  <a:pt x="354" y="187"/>
                </a:cubicBezTo>
                <a:cubicBezTo>
                  <a:pt x="310" y="213"/>
                  <a:pt x="247" y="222"/>
                  <a:pt x="186" y="222"/>
                </a:cubicBezTo>
                <a:cubicBezTo>
                  <a:pt x="124" y="222"/>
                  <a:pt x="62" y="213"/>
                  <a:pt x="18" y="187"/>
                </a:cubicBezTo>
                <a:close/>
                <a:moveTo>
                  <a:pt x="266" y="45"/>
                </a:moveTo>
                <a:lnTo>
                  <a:pt x="266" y="45"/>
                </a:lnTo>
                <a:cubicBezTo>
                  <a:pt x="239" y="18"/>
                  <a:pt x="239" y="18"/>
                  <a:pt x="239" y="18"/>
                </a:cubicBezTo>
                <a:cubicBezTo>
                  <a:pt x="239" y="9"/>
                  <a:pt x="231" y="0"/>
                  <a:pt x="212" y="0"/>
                </a:cubicBezTo>
                <a:cubicBezTo>
                  <a:pt x="159" y="0"/>
                  <a:pt x="159" y="0"/>
                  <a:pt x="159" y="0"/>
                </a:cubicBezTo>
                <a:cubicBezTo>
                  <a:pt x="141" y="0"/>
                  <a:pt x="133" y="9"/>
                  <a:pt x="133" y="18"/>
                </a:cubicBezTo>
                <a:cubicBezTo>
                  <a:pt x="106" y="45"/>
                  <a:pt x="106" y="45"/>
                  <a:pt x="106" y="45"/>
                </a:cubicBezTo>
                <a:cubicBezTo>
                  <a:pt x="44" y="53"/>
                  <a:pt x="0" y="81"/>
                  <a:pt x="0" y="107"/>
                </a:cubicBezTo>
                <a:cubicBezTo>
                  <a:pt x="0" y="151"/>
                  <a:pt x="80" y="178"/>
                  <a:pt x="186" y="178"/>
                </a:cubicBezTo>
                <a:cubicBezTo>
                  <a:pt x="292" y="178"/>
                  <a:pt x="372" y="151"/>
                  <a:pt x="372" y="107"/>
                </a:cubicBezTo>
                <a:cubicBezTo>
                  <a:pt x="372" y="81"/>
                  <a:pt x="328" y="53"/>
                  <a:pt x="266" y="45"/>
                </a:cubicBezTo>
                <a:close/>
                <a:moveTo>
                  <a:pt x="239" y="98"/>
                </a:moveTo>
                <a:lnTo>
                  <a:pt x="239" y="98"/>
                </a:lnTo>
                <a:cubicBezTo>
                  <a:pt x="203" y="63"/>
                  <a:pt x="203" y="63"/>
                  <a:pt x="203" y="63"/>
                </a:cubicBezTo>
                <a:cubicBezTo>
                  <a:pt x="168" y="63"/>
                  <a:pt x="168" y="63"/>
                  <a:pt x="168" y="63"/>
                </a:cubicBezTo>
                <a:cubicBezTo>
                  <a:pt x="133" y="98"/>
                  <a:pt x="133" y="98"/>
                  <a:pt x="133" y="98"/>
                </a:cubicBezTo>
                <a:cubicBezTo>
                  <a:pt x="88" y="98"/>
                  <a:pt x="88" y="98"/>
                  <a:pt x="88" y="98"/>
                </a:cubicBezTo>
                <a:cubicBezTo>
                  <a:pt x="88" y="98"/>
                  <a:pt x="141" y="45"/>
                  <a:pt x="141" y="36"/>
                </a:cubicBezTo>
                <a:cubicBezTo>
                  <a:pt x="150" y="28"/>
                  <a:pt x="150" y="28"/>
                  <a:pt x="159" y="28"/>
                </a:cubicBezTo>
                <a:cubicBezTo>
                  <a:pt x="212" y="28"/>
                  <a:pt x="212" y="28"/>
                  <a:pt x="212" y="28"/>
                </a:cubicBezTo>
                <a:cubicBezTo>
                  <a:pt x="222" y="28"/>
                  <a:pt x="222" y="28"/>
                  <a:pt x="231" y="36"/>
                </a:cubicBezTo>
                <a:cubicBezTo>
                  <a:pt x="231" y="45"/>
                  <a:pt x="284" y="98"/>
                  <a:pt x="284" y="98"/>
                </a:cubicBezTo>
                <a:lnTo>
                  <a:pt x="239" y="98"/>
                </a:lnTo>
                <a:close/>
              </a:path>
            </a:pathLst>
          </a:custGeom>
          <a:solidFill>
            <a:srgbClr val="002957"/>
          </a:solidFill>
          <a:ln>
            <a:noFill/>
          </a:ln>
        </p:spPr>
        <p:txBody>
          <a:bodyPr wrap="none" lIns="121899" tIns="60949" rIns="121899" bIns="60949" anchor="ctr"/>
          <a:lstStyle/>
          <a:p>
            <a:endParaRPr lang="nb-NO" sz="2400"/>
          </a:p>
        </p:txBody>
      </p:sp>
      <p:sp>
        <p:nvSpPr>
          <p:cNvPr id="100442" name="Freeform 143">
            <a:extLst>
              <a:ext uri="{FF2B5EF4-FFF2-40B4-BE49-F238E27FC236}">
                <a16:creationId xmlns:a16="http://schemas.microsoft.com/office/drawing/2014/main" id="{B1CA19F6-12D0-B920-9A90-6326814BCAE0}"/>
              </a:ext>
            </a:extLst>
          </p:cNvPr>
          <p:cNvSpPr>
            <a:spLocks noChangeArrowheads="1"/>
          </p:cNvSpPr>
          <p:nvPr/>
        </p:nvSpPr>
        <p:spPr bwMode="auto">
          <a:xfrm>
            <a:off x="5416551" y="4013201"/>
            <a:ext cx="243416" cy="249767"/>
          </a:xfrm>
          <a:custGeom>
            <a:avLst/>
            <a:gdLst>
              <a:gd name="T0" fmla="*/ 174860889 w 391"/>
              <a:gd name="T1" fmla="*/ 0 h 400"/>
              <a:gd name="T2" fmla="*/ 174860889 w 391"/>
              <a:gd name="T3" fmla="*/ 0 h 400"/>
              <a:gd name="T4" fmla="*/ 23457079 w 391"/>
              <a:gd name="T5" fmla="*/ 0 h 400"/>
              <a:gd name="T6" fmla="*/ 0 w 391"/>
              <a:gd name="T7" fmla="*/ 28551508 h 400"/>
              <a:gd name="T8" fmla="*/ 0 w 391"/>
              <a:gd name="T9" fmla="*/ 186391730 h 400"/>
              <a:gd name="T10" fmla="*/ 23457079 w 391"/>
              <a:gd name="T11" fmla="*/ 214943237 h 400"/>
              <a:gd name="T12" fmla="*/ 184456882 w 391"/>
              <a:gd name="T13" fmla="*/ 214943237 h 400"/>
              <a:gd name="T14" fmla="*/ 207913961 w 391"/>
              <a:gd name="T15" fmla="*/ 186391730 h 400"/>
              <a:gd name="T16" fmla="*/ 207913961 w 391"/>
              <a:gd name="T17" fmla="*/ 43096394 h 400"/>
              <a:gd name="T18" fmla="*/ 174860889 w 391"/>
              <a:gd name="T19" fmla="*/ 0 h 400"/>
              <a:gd name="T20" fmla="*/ 155668902 w 391"/>
              <a:gd name="T21" fmla="*/ 81344649 h 400"/>
              <a:gd name="T22" fmla="*/ 155668902 w 391"/>
              <a:gd name="T23" fmla="*/ 81344649 h 400"/>
              <a:gd name="T24" fmla="*/ 141807816 w 391"/>
              <a:gd name="T25" fmla="*/ 95350802 h 400"/>
              <a:gd name="T26" fmla="*/ 66106144 w 391"/>
              <a:gd name="T27" fmla="*/ 95350802 h 400"/>
              <a:gd name="T28" fmla="*/ 52245059 w 391"/>
              <a:gd name="T29" fmla="*/ 81344649 h 400"/>
              <a:gd name="T30" fmla="*/ 52245059 w 391"/>
              <a:gd name="T31" fmla="*/ 14544887 h 400"/>
              <a:gd name="T32" fmla="*/ 155668902 w 391"/>
              <a:gd name="T33" fmla="*/ 14544887 h 400"/>
              <a:gd name="T34" fmla="*/ 155668902 w 391"/>
              <a:gd name="T35" fmla="*/ 81344649 h 400"/>
              <a:gd name="T36" fmla="*/ 141807816 w 391"/>
              <a:gd name="T37" fmla="*/ 28551508 h 400"/>
              <a:gd name="T38" fmla="*/ 141807816 w 391"/>
              <a:gd name="T39" fmla="*/ 28551508 h 400"/>
              <a:gd name="T40" fmla="*/ 118351203 w 391"/>
              <a:gd name="T41" fmla="*/ 28551508 h 400"/>
              <a:gd name="T42" fmla="*/ 118351203 w 391"/>
              <a:gd name="T43" fmla="*/ 81344649 h 400"/>
              <a:gd name="T44" fmla="*/ 141807816 w 391"/>
              <a:gd name="T45" fmla="*/ 81344649 h 400"/>
              <a:gd name="T46" fmla="*/ 141807816 w 391"/>
              <a:gd name="T47" fmla="*/ 28551508 h 4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91" h="400">
                <a:moveTo>
                  <a:pt x="328" y="0"/>
                </a:moveTo>
                <a:lnTo>
                  <a:pt x="328" y="0"/>
                </a:lnTo>
                <a:cubicBezTo>
                  <a:pt x="44" y="0"/>
                  <a:pt x="44" y="0"/>
                  <a:pt x="44" y="0"/>
                </a:cubicBezTo>
                <a:cubicBezTo>
                  <a:pt x="18" y="0"/>
                  <a:pt x="0" y="18"/>
                  <a:pt x="0" y="53"/>
                </a:cubicBezTo>
                <a:cubicBezTo>
                  <a:pt x="0" y="346"/>
                  <a:pt x="0" y="346"/>
                  <a:pt x="0" y="346"/>
                </a:cubicBezTo>
                <a:cubicBezTo>
                  <a:pt x="0" y="372"/>
                  <a:pt x="18" y="399"/>
                  <a:pt x="44" y="399"/>
                </a:cubicBezTo>
                <a:cubicBezTo>
                  <a:pt x="346" y="399"/>
                  <a:pt x="346" y="399"/>
                  <a:pt x="346" y="399"/>
                </a:cubicBezTo>
                <a:cubicBezTo>
                  <a:pt x="373" y="399"/>
                  <a:pt x="390" y="372"/>
                  <a:pt x="390" y="346"/>
                </a:cubicBezTo>
                <a:cubicBezTo>
                  <a:pt x="390" y="80"/>
                  <a:pt x="390" y="80"/>
                  <a:pt x="390" y="80"/>
                </a:cubicBezTo>
                <a:lnTo>
                  <a:pt x="328" y="0"/>
                </a:lnTo>
                <a:close/>
                <a:moveTo>
                  <a:pt x="292" y="151"/>
                </a:moveTo>
                <a:lnTo>
                  <a:pt x="292" y="151"/>
                </a:lnTo>
                <a:cubicBezTo>
                  <a:pt x="292" y="159"/>
                  <a:pt x="284" y="177"/>
                  <a:pt x="266" y="177"/>
                </a:cubicBezTo>
                <a:cubicBezTo>
                  <a:pt x="124" y="177"/>
                  <a:pt x="124" y="177"/>
                  <a:pt x="124" y="177"/>
                </a:cubicBezTo>
                <a:cubicBezTo>
                  <a:pt x="107" y="177"/>
                  <a:pt x="98" y="159"/>
                  <a:pt x="98" y="151"/>
                </a:cubicBezTo>
                <a:cubicBezTo>
                  <a:pt x="98" y="27"/>
                  <a:pt x="98" y="27"/>
                  <a:pt x="98" y="27"/>
                </a:cubicBezTo>
                <a:cubicBezTo>
                  <a:pt x="292" y="27"/>
                  <a:pt x="292" y="27"/>
                  <a:pt x="292" y="27"/>
                </a:cubicBezTo>
                <a:lnTo>
                  <a:pt x="292" y="151"/>
                </a:lnTo>
                <a:close/>
                <a:moveTo>
                  <a:pt x="266" y="53"/>
                </a:moveTo>
                <a:lnTo>
                  <a:pt x="266" y="53"/>
                </a:lnTo>
                <a:cubicBezTo>
                  <a:pt x="222" y="53"/>
                  <a:pt x="222" y="53"/>
                  <a:pt x="222" y="53"/>
                </a:cubicBezTo>
                <a:cubicBezTo>
                  <a:pt x="222" y="151"/>
                  <a:pt x="222" y="151"/>
                  <a:pt x="222" y="151"/>
                </a:cubicBezTo>
                <a:cubicBezTo>
                  <a:pt x="266" y="151"/>
                  <a:pt x="266" y="151"/>
                  <a:pt x="266" y="151"/>
                </a:cubicBezTo>
                <a:lnTo>
                  <a:pt x="266" y="53"/>
                </a:lnTo>
                <a:close/>
              </a:path>
            </a:pathLst>
          </a:custGeom>
          <a:solidFill>
            <a:srgbClr val="002957"/>
          </a:solidFill>
          <a:ln>
            <a:noFill/>
          </a:ln>
        </p:spPr>
        <p:txBody>
          <a:bodyPr wrap="none" lIns="121899" tIns="60949" rIns="121899" bIns="60949" anchor="ctr"/>
          <a:lstStyle/>
          <a:p>
            <a:endParaRPr lang="nb-NO" sz="2400"/>
          </a:p>
        </p:txBody>
      </p:sp>
      <p:sp>
        <p:nvSpPr>
          <p:cNvPr id="100443" name="Freeform 147">
            <a:extLst>
              <a:ext uri="{FF2B5EF4-FFF2-40B4-BE49-F238E27FC236}">
                <a16:creationId xmlns:a16="http://schemas.microsoft.com/office/drawing/2014/main" id="{098A30DF-C13F-448D-7099-FDFEB95BE871}"/>
              </a:ext>
            </a:extLst>
          </p:cNvPr>
          <p:cNvSpPr>
            <a:spLocks noChangeArrowheads="1"/>
          </p:cNvSpPr>
          <p:nvPr/>
        </p:nvSpPr>
        <p:spPr bwMode="auto">
          <a:xfrm>
            <a:off x="4152901" y="4008968"/>
            <a:ext cx="309033" cy="258233"/>
          </a:xfrm>
          <a:custGeom>
            <a:avLst/>
            <a:gdLst>
              <a:gd name="T0" fmla="*/ 133358607 w 498"/>
              <a:gd name="T1" fmla="*/ 0 h 418"/>
              <a:gd name="T2" fmla="*/ 133358607 w 498"/>
              <a:gd name="T3" fmla="*/ 0 h 418"/>
              <a:gd name="T4" fmla="*/ 61591375 w 498"/>
              <a:gd name="T5" fmla="*/ 61522364 h 418"/>
              <a:gd name="T6" fmla="*/ 109257451 w 498"/>
              <a:gd name="T7" fmla="*/ 61522364 h 418"/>
              <a:gd name="T8" fmla="*/ 109257451 w 498"/>
              <a:gd name="T9" fmla="*/ 132674753 h 418"/>
              <a:gd name="T10" fmla="*/ 156923994 w 498"/>
              <a:gd name="T11" fmla="*/ 132674753 h 418"/>
              <a:gd name="T12" fmla="*/ 156923994 w 498"/>
              <a:gd name="T13" fmla="*/ 61522364 h 418"/>
              <a:gd name="T14" fmla="*/ 204054770 w 498"/>
              <a:gd name="T15" fmla="*/ 61522364 h 418"/>
              <a:gd name="T16" fmla="*/ 133358607 w 498"/>
              <a:gd name="T17" fmla="*/ 0 h 418"/>
              <a:gd name="T18" fmla="*/ 256005589 w 498"/>
              <a:gd name="T19" fmla="*/ 151398869 h 418"/>
              <a:gd name="T20" fmla="*/ 256005589 w 498"/>
              <a:gd name="T21" fmla="*/ 151398869 h 418"/>
              <a:gd name="T22" fmla="*/ 213695325 w 498"/>
              <a:gd name="T23" fmla="*/ 123044727 h 418"/>
              <a:gd name="T24" fmla="*/ 190129938 w 498"/>
              <a:gd name="T25" fmla="*/ 123044727 h 418"/>
              <a:gd name="T26" fmla="*/ 232440202 w 498"/>
              <a:gd name="T27" fmla="*/ 156213416 h 418"/>
              <a:gd name="T28" fmla="*/ 185309426 w 498"/>
              <a:gd name="T29" fmla="*/ 156213416 h 418"/>
              <a:gd name="T30" fmla="*/ 185309426 w 498"/>
              <a:gd name="T31" fmla="*/ 161028428 h 418"/>
              <a:gd name="T32" fmla="*/ 170848827 w 498"/>
              <a:gd name="T33" fmla="*/ 189917105 h 418"/>
              <a:gd name="T34" fmla="*/ 95332619 w 498"/>
              <a:gd name="T35" fmla="*/ 189917105 h 418"/>
              <a:gd name="T36" fmla="*/ 80872019 w 498"/>
              <a:gd name="T37" fmla="*/ 161028428 h 418"/>
              <a:gd name="T38" fmla="*/ 80872019 w 498"/>
              <a:gd name="T39" fmla="*/ 156213416 h 418"/>
              <a:gd name="T40" fmla="*/ 33205943 w 498"/>
              <a:gd name="T41" fmla="*/ 156213416 h 418"/>
              <a:gd name="T42" fmla="*/ 76051975 w 498"/>
              <a:gd name="T43" fmla="*/ 123044727 h 418"/>
              <a:gd name="T44" fmla="*/ 52486587 w 498"/>
              <a:gd name="T45" fmla="*/ 123044727 h 418"/>
              <a:gd name="T46" fmla="*/ 9640556 w 498"/>
              <a:gd name="T47" fmla="*/ 151398869 h 418"/>
              <a:gd name="T48" fmla="*/ 0 w 498"/>
              <a:gd name="T49" fmla="*/ 171192989 h 418"/>
              <a:gd name="T50" fmla="*/ 9640556 w 498"/>
              <a:gd name="T51" fmla="*/ 213456234 h 418"/>
              <a:gd name="T52" fmla="*/ 24101155 w 498"/>
              <a:gd name="T53" fmla="*/ 223085793 h 418"/>
              <a:gd name="T54" fmla="*/ 242080757 w 498"/>
              <a:gd name="T55" fmla="*/ 223085793 h 418"/>
              <a:gd name="T56" fmla="*/ 256005589 w 498"/>
              <a:gd name="T57" fmla="*/ 213456234 h 418"/>
              <a:gd name="T58" fmla="*/ 266181446 w 498"/>
              <a:gd name="T59" fmla="*/ 171192989 h 418"/>
              <a:gd name="T60" fmla="*/ 256005589 w 498"/>
              <a:gd name="T61" fmla="*/ 151398869 h 4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8" h="418">
                <a:moveTo>
                  <a:pt x="249" y="0"/>
                </a:moveTo>
                <a:lnTo>
                  <a:pt x="249" y="0"/>
                </a:lnTo>
                <a:cubicBezTo>
                  <a:pt x="115" y="115"/>
                  <a:pt x="115" y="115"/>
                  <a:pt x="115" y="115"/>
                </a:cubicBezTo>
                <a:cubicBezTo>
                  <a:pt x="204" y="115"/>
                  <a:pt x="204" y="115"/>
                  <a:pt x="204" y="115"/>
                </a:cubicBezTo>
                <a:cubicBezTo>
                  <a:pt x="204" y="248"/>
                  <a:pt x="204" y="248"/>
                  <a:pt x="204" y="248"/>
                </a:cubicBezTo>
                <a:cubicBezTo>
                  <a:pt x="293" y="248"/>
                  <a:pt x="293" y="248"/>
                  <a:pt x="293" y="248"/>
                </a:cubicBezTo>
                <a:cubicBezTo>
                  <a:pt x="293" y="115"/>
                  <a:pt x="293" y="115"/>
                  <a:pt x="293" y="115"/>
                </a:cubicBezTo>
                <a:cubicBezTo>
                  <a:pt x="381" y="115"/>
                  <a:pt x="381" y="115"/>
                  <a:pt x="381" y="115"/>
                </a:cubicBezTo>
                <a:lnTo>
                  <a:pt x="249" y="0"/>
                </a:lnTo>
                <a:close/>
                <a:moveTo>
                  <a:pt x="478" y="283"/>
                </a:moveTo>
                <a:lnTo>
                  <a:pt x="478" y="283"/>
                </a:lnTo>
                <a:cubicBezTo>
                  <a:pt x="399" y="230"/>
                  <a:pt x="399" y="230"/>
                  <a:pt x="399" y="230"/>
                </a:cubicBezTo>
                <a:cubicBezTo>
                  <a:pt x="355" y="230"/>
                  <a:pt x="355" y="230"/>
                  <a:pt x="355" y="230"/>
                </a:cubicBezTo>
                <a:cubicBezTo>
                  <a:pt x="434" y="292"/>
                  <a:pt x="434" y="292"/>
                  <a:pt x="434" y="292"/>
                </a:cubicBezTo>
                <a:cubicBezTo>
                  <a:pt x="346" y="292"/>
                  <a:pt x="346" y="292"/>
                  <a:pt x="346" y="292"/>
                </a:cubicBezTo>
                <a:cubicBezTo>
                  <a:pt x="346" y="292"/>
                  <a:pt x="346" y="292"/>
                  <a:pt x="346" y="301"/>
                </a:cubicBezTo>
                <a:cubicBezTo>
                  <a:pt x="319" y="355"/>
                  <a:pt x="319" y="355"/>
                  <a:pt x="319" y="355"/>
                </a:cubicBezTo>
                <a:cubicBezTo>
                  <a:pt x="178" y="355"/>
                  <a:pt x="178" y="355"/>
                  <a:pt x="178" y="355"/>
                </a:cubicBezTo>
                <a:cubicBezTo>
                  <a:pt x="151" y="301"/>
                  <a:pt x="151" y="301"/>
                  <a:pt x="151" y="301"/>
                </a:cubicBezTo>
                <a:cubicBezTo>
                  <a:pt x="151" y="292"/>
                  <a:pt x="151" y="292"/>
                  <a:pt x="151" y="292"/>
                </a:cubicBezTo>
                <a:cubicBezTo>
                  <a:pt x="62" y="292"/>
                  <a:pt x="62" y="292"/>
                  <a:pt x="62" y="292"/>
                </a:cubicBezTo>
                <a:cubicBezTo>
                  <a:pt x="142" y="230"/>
                  <a:pt x="142" y="230"/>
                  <a:pt x="142" y="230"/>
                </a:cubicBezTo>
                <a:cubicBezTo>
                  <a:pt x="98" y="230"/>
                  <a:pt x="98" y="230"/>
                  <a:pt x="98" y="230"/>
                </a:cubicBezTo>
                <a:cubicBezTo>
                  <a:pt x="18" y="283"/>
                  <a:pt x="18" y="283"/>
                  <a:pt x="18" y="283"/>
                </a:cubicBezTo>
                <a:cubicBezTo>
                  <a:pt x="9" y="292"/>
                  <a:pt x="0" y="301"/>
                  <a:pt x="0" y="320"/>
                </a:cubicBezTo>
                <a:cubicBezTo>
                  <a:pt x="18" y="399"/>
                  <a:pt x="18" y="399"/>
                  <a:pt x="18" y="399"/>
                </a:cubicBezTo>
                <a:cubicBezTo>
                  <a:pt x="18" y="408"/>
                  <a:pt x="36" y="417"/>
                  <a:pt x="45" y="417"/>
                </a:cubicBezTo>
                <a:cubicBezTo>
                  <a:pt x="452" y="417"/>
                  <a:pt x="452" y="417"/>
                  <a:pt x="452" y="417"/>
                </a:cubicBezTo>
                <a:cubicBezTo>
                  <a:pt x="461" y="417"/>
                  <a:pt x="478" y="408"/>
                  <a:pt x="478" y="399"/>
                </a:cubicBezTo>
                <a:cubicBezTo>
                  <a:pt x="497" y="320"/>
                  <a:pt x="497" y="320"/>
                  <a:pt x="497" y="320"/>
                </a:cubicBezTo>
                <a:cubicBezTo>
                  <a:pt x="497" y="301"/>
                  <a:pt x="487" y="292"/>
                  <a:pt x="478" y="283"/>
                </a:cubicBezTo>
                <a:close/>
              </a:path>
            </a:pathLst>
          </a:custGeom>
          <a:solidFill>
            <a:srgbClr val="002957"/>
          </a:solidFill>
          <a:ln>
            <a:noFill/>
          </a:ln>
        </p:spPr>
        <p:txBody>
          <a:bodyPr wrap="none" lIns="121899" tIns="60949" rIns="121899" bIns="60949" anchor="ctr"/>
          <a:lstStyle/>
          <a:p>
            <a:endParaRPr lang="nb-NO" sz="2400"/>
          </a:p>
        </p:txBody>
      </p:sp>
      <p:sp>
        <p:nvSpPr>
          <p:cNvPr id="100444" name="Freeform 148">
            <a:extLst>
              <a:ext uri="{FF2B5EF4-FFF2-40B4-BE49-F238E27FC236}">
                <a16:creationId xmlns:a16="http://schemas.microsoft.com/office/drawing/2014/main" id="{B4BB4D65-1C1C-EE86-48F3-4D38D8FC1DB3}"/>
              </a:ext>
            </a:extLst>
          </p:cNvPr>
          <p:cNvSpPr>
            <a:spLocks noChangeArrowheads="1"/>
          </p:cNvSpPr>
          <p:nvPr/>
        </p:nvSpPr>
        <p:spPr bwMode="auto">
          <a:xfrm>
            <a:off x="4766734" y="4008968"/>
            <a:ext cx="311151" cy="258233"/>
          </a:xfrm>
          <a:custGeom>
            <a:avLst/>
            <a:gdLst>
              <a:gd name="T0" fmla="*/ 257574742 w 497"/>
              <a:gd name="T1" fmla="*/ 151398869 h 418"/>
              <a:gd name="T2" fmla="*/ 257574742 w 497"/>
              <a:gd name="T3" fmla="*/ 151398869 h 418"/>
              <a:gd name="T4" fmla="*/ 214018207 w 497"/>
              <a:gd name="T5" fmla="*/ 123044727 h 418"/>
              <a:gd name="T6" fmla="*/ 190357705 w 497"/>
              <a:gd name="T7" fmla="*/ 123044727 h 418"/>
              <a:gd name="T8" fmla="*/ 233376459 w 497"/>
              <a:gd name="T9" fmla="*/ 156213416 h 418"/>
              <a:gd name="T10" fmla="*/ 185518142 w 497"/>
              <a:gd name="T11" fmla="*/ 156213416 h 418"/>
              <a:gd name="T12" fmla="*/ 185518142 w 497"/>
              <a:gd name="T13" fmla="*/ 161028428 h 418"/>
              <a:gd name="T14" fmla="*/ 171537234 w 497"/>
              <a:gd name="T15" fmla="*/ 189917105 h 418"/>
              <a:gd name="T16" fmla="*/ 95178853 w 497"/>
              <a:gd name="T17" fmla="*/ 189917105 h 418"/>
              <a:gd name="T18" fmla="*/ 81197945 w 497"/>
              <a:gd name="T19" fmla="*/ 161028428 h 418"/>
              <a:gd name="T20" fmla="*/ 81197945 w 497"/>
              <a:gd name="T21" fmla="*/ 156213416 h 418"/>
              <a:gd name="T22" fmla="*/ 33339628 w 497"/>
              <a:gd name="T23" fmla="*/ 156213416 h 418"/>
              <a:gd name="T24" fmla="*/ 75820600 w 497"/>
              <a:gd name="T25" fmla="*/ 123044727 h 418"/>
              <a:gd name="T26" fmla="*/ 52160099 w 497"/>
              <a:gd name="T27" fmla="*/ 123044727 h 418"/>
              <a:gd name="T28" fmla="*/ 9141345 w 497"/>
              <a:gd name="T29" fmla="*/ 151398869 h 418"/>
              <a:gd name="T30" fmla="*/ 0 w 497"/>
              <a:gd name="T31" fmla="*/ 171192989 h 418"/>
              <a:gd name="T32" fmla="*/ 9141345 w 497"/>
              <a:gd name="T33" fmla="*/ 213456234 h 418"/>
              <a:gd name="T34" fmla="*/ 23660502 w 497"/>
              <a:gd name="T35" fmla="*/ 223085793 h 418"/>
              <a:gd name="T36" fmla="*/ 242518272 w 497"/>
              <a:gd name="T37" fmla="*/ 223085793 h 418"/>
              <a:gd name="T38" fmla="*/ 257574742 w 497"/>
              <a:gd name="T39" fmla="*/ 213456234 h 418"/>
              <a:gd name="T40" fmla="*/ 266716087 w 497"/>
              <a:gd name="T41" fmla="*/ 171192989 h 418"/>
              <a:gd name="T42" fmla="*/ 257574742 w 497"/>
              <a:gd name="T43" fmla="*/ 151398869 h 418"/>
              <a:gd name="T44" fmla="*/ 204876862 w 497"/>
              <a:gd name="T45" fmla="*/ 66337376 h 418"/>
              <a:gd name="T46" fmla="*/ 204876862 w 497"/>
              <a:gd name="T47" fmla="*/ 66337376 h 418"/>
              <a:gd name="T48" fmla="*/ 157018545 w 497"/>
              <a:gd name="T49" fmla="*/ 66337376 h 418"/>
              <a:gd name="T50" fmla="*/ 157018545 w 497"/>
              <a:gd name="T51" fmla="*/ 0 h 418"/>
              <a:gd name="T52" fmla="*/ 109697542 w 497"/>
              <a:gd name="T53" fmla="*/ 0 h 418"/>
              <a:gd name="T54" fmla="*/ 109697542 w 497"/>
              <a:gd name="T55" fmla="*/ 66337376 h 418"/>
              <a:gd name="T56" fmla="*/ 61839225 w 497"/>
              <a:gd name="T57" fmla="*/ 66337376 h 418"/>
              <a:gd name="T58" fmla="*/ 133358044 w 497"/>
              <a:gd name="T59" fmla="*/ 132674753 h 418"/>
              <a:gd name="T60" fmla="*/ 204876862 w 497"/>
              <a:gd name="T61" fmla="*/ 66337376 h 4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418">
                <a:moveTo>
                  <a:pt x="479" y="283"/>
                </a:moveTo>
                <a:lnTo>
                  <a:pt x="479" y="283"/>
                </a:lnTo>
                <a:cubicBezTo>
                  <a:pt x="398" y="230"/>
                  <a:pt x="398" y="230"/>
                  <a:pt x="398" y="230"/>
                </a:cubicBezTo>
                <a:cubicBezTo>
                  <a:pt x="354" y="230"/>
                  <a:pt x="354" y="230"/>
                  <a:pt x="354" y="230"/>
                </a:cubicBezTo>
                <a:cubicBezTo>
                  <a:pt x="434" y="292"/>
                  <a:pt x="434" y="292"/>
                  <a:pt x="434" y="292"/>
                </a:cubicBezTo>
                <a:cubicBezTo>
                  <a:pt x="345" y="292"/>
                  <a:pt x="345" y="292"/>
                  <a:pt x="345" y="292"/>
                </a:cubicBezTo>
                <a:cubicBezTo>
                  <a:pt x="345" y="292"/>
                  <a:pt x="345" y="292"/>
                  <a:pt x="345" y="301"/>
                </a:cubicBezTo>
                <a:cubicBezTo>
                  <a:pt x="319" y="355"/>
                  <a:pt x="319" y="355"/>
                  <a:pt x="319" y="355"/>
                </a:cubicBezTo>
                <a:cubicBezTo>
                  <a:pt x="177" y="355"/>
                  <a:pt x="177" y="355"/>
                  <a:pt x="177" y="355"/>
                </a:cubicBezTo>
                <a:cubicBezTo>
                  <a:pt x="151" y="301"/>
                  <a:pt x="151" y="301"/>
                  <a:pt x="151" y="301"/>
                </a:cubicBezTo>
                <a:cubicBezTo>
                  <a:pt x="151" y="292"/>
                  <a:pt x="151" y="292"/>
                  <a:pt x="151" y="292"/>
                </a:cubicBezTo>
                <a:cubicBezTo>
                  <a:pt x="62" y="292"/>
                  <a:pt x="62" y="292"/>
                  <a:pt x="62" y="292"/>
                </a:cubicBezTo>
                <a:cubicBezTo>
                  <a:pt x="141" y="230"/>
                  <a:pt x="141" y="230"/>
                  <a:pt x="141" y="230"/>
                </a:cubicBezTo>
                <a:cubicBezTo>
                  <a:pt x="97" y="230"/>
                  <a:pt x="97" y="230"/>
                  <a:pt x="97" y="230"/>
                </a:cubicBezTo>
                <a:cubicBezTo>
                  <a:pt x="17" y="283"/>
                  <a:pt x="17" y="283"/>
                  <a:pt x="17" y="283"/>
                </a:cubicBezTo>
                <a:cubicBezTo>
                  <a:pt x="9" y="292"/>
                  <a:pt x="0" y="301"/>
                  <a:pt x="0" y="320"/>
                </a:cubicBezTo>
                <a:cubicBezTo>
                  <a:pt x="17" y="399"/>
                  <a:pt x="17" y="399"/>
                  <a:pt x="17" y="399"/>
                </a:cubicBezTo>
                <a:cubicBezTo>
                  <a:pt x="17" y="408"/>
                  <a:pt x="35" y="417"/>
                  <a:pt x="44" y="417"/>
                </a:cubicBezTo>
                <a:cubicBezTo>
                  <a:pt x="451" y="417"/>
                  <a:pt x="451" y="417"/>
                  <a:pt x="451" y="417"/>
                </a:cubicBezTo>
                <a:cubicBezTo>
                  <a:pt x="460" y="417"/>
                  <a:pt x="479" y="408"/>
                  <a:pt x="479" y="399"/>
                </a:cubicBezTo>
                <a:cubicBezTo>
                  <a:pt x="496" y="320"/>
                  <a:pt x="496" y="320"/>
                  <a:pt x="496" y="320"/>
                </a:cubicBezTo>
                <a:cubicBezTo>
                  <a:pt x="496" y="301"/>
                  <a:pt x="487" y="292"/>
                  <a:pt x="479" y="283"/>
                </a:cubicBezTo>
                <a:close/>
                <a:moveTo>
                  <a:pt x="381" y="124"/>
                </a:moveTo>
                <a:lnTo>
                  <a:pt x="381" y="124"/>
                </a:lnTo>
                <a:cubicBezTo>
                  <a:pt x="292" y="124"/>
                  <a:pt x="292" y="124"/>
                  <a:pt x="292" y="124"/>
                </a:cubicBezTo>
                <a:cubicBezTo>
                  <a:pt x="292" y="0"/>
                  <a:pt x="292" y="0"/>
                  <a:pt x="292" y="0"/>
                </a:cubicBezTo>
                <a:cubicBezTo>
                  <a:pt x="204" y="0"/>
                  <a:pt x="204" y="0"/>
                  <a:pt x="204" y="0"/>
                </a:cubicBezTo>
                <a:cubicBezTo>
                  <a:pt x="204" y="124"/>
                  <a:pt x="204" y="124"/>
                  <a:pt x="204" y="124"/>
                </a:cubicBezTo>
                <a:cubicBezTo>
                  <a:pt x="115" y="124"/>
                  <a:pt x="115" y="124"/>
                  <a:pt x="115" y="124"/>
                </a:cubicBezTo>
                <a:cubicBezTo>
                  <a:pt x="248" y="248"/>
                  <a:pt x="248" y="248"/>
                  <a:pt x="248" y="248"/>
                </a:cubicBezTo>
                <a:lnTo>
                  <a:pt x="381" y="124"/>
                </a:lnTo>
                <a:close/>
              </a:path>
            </a:pathLst>
          </a:custGeom>
          <a:solidFill>
            <a:srgbClr val="002957"/>
          </a:solidFill>
          <a:ln>
            <a:noFill/>
          </a:ln>
        </p:spPr>
        <p:txBody>
          <a:bodyPr wrap="none" lIns="121899" tIns="60949" rIns="121899" bIns="60949" anchor="ctr"/>
          <a:lstStyle/>
          <a:p>
            <a:endParaRPr lang="nb-NO" sz="2400"/>
          </a:p>
        </p:txBody>
      </p:sp>
      <p:sp>
        <p:nvSpPr>
          <p:cNvPr id="100445" name="Freeform 152">
            <a:extLst>
              <a:ext uri="{FF2B5EF4-FFF2-40B4-BE49-F238E27FC236}">
                <a16:creationId xmlns:a16="http://schemas.microsoft.com/office/drawing/2014/main" id="{6C34F8E2-290F-1D9D-C2B5-AF2180A3B40A}"/>
              </a:ext>
            </a:extLst>
          </p:cNvPr>
          <p:cNvSpPr>
            <a:spLocks noChangeArrowheads="1"/>
          </p:cNvSpPr>
          <p:nvPr/>
        </p:nvSpPr>
        <p:spPr bwMode="auto">
          <a:xfrm>
            <a:off x="11527367" y="2823634"/>
            <a:ext cx="222251" cy="283633"/>
          </a:xfrm>
          <a:custGeom>
            <a:avLst/>
            <a:gdLst>
              <a:gd name="T0" fmla="*/ 164204930 w 355"/>
              <a:gd name="T1" fmla="*/ 0 h 453"/>
              <a:gd name="T2" fmla="*/ 164204930 w 355"/>
              <a:gd name="T3" fmla="*/ 0 h 453"/>
              <a:gd name="T4" fmla="*/ 28913200 w 355"/>
              <a:gd name="T5" fmla="*/ 0 h 453"/>
              <a:gd name="T6" fmla="*/ 0 w 355"/>
              <a:gd name="T7" fmla="*/ 28477676 h 453"/>
              <a:gd name="T8" fmla="*/ 0 w 355"/>
              <a:gd name="T9" fmla="*/ 214387758 h 453"/>
              <a:gd name="T10" fmla="*/ 28913200 w 355"/>
              <a:gd name="T11" fmla="*/ 242865434 h 453"/>
              <a:gd name="T12" fmla="*/ 164204930 w 355"/>
              <a:gd name="T13" fmla="*/ 242865434 h 453"/>
              <a:gd name="T14" fmla="*/ 193118130 w 355"/>
              <a:gd name="T15" fmla="*/ 214387758 h 453"/>
              <a:gd name="T16" fmla="*/ 193118130 w 355"/>
              <a:gd name="T17" fmla="*/ 28477676 h 453"/>
              <a:gd name="T18" fmla="*/ 164204930 w 355"/>
              <a:gd name="T19" fmla="*/ 0 h 453"/>
              <a:gd name="T20" fmla="*/ 38732901 w 355"/>
              <a:gd name="T21" fmla="*/ 56955352 h 453"/>
              <a:gd name="T22" fmla="*/ 38732901 w 355"/>
              <a:gd name="T23" fmla="*/ 56955352 h 453"/>
              <a:gd name="T24" fmla="*/ 154930663 w 355"/>
              <a:gd name="T25" fmla="*/ 56955352 h 453"/>
              <a:gd name="T26" fmla="*/ 154930663 w 355"/>
              <a:gd name="T27" fmla="*/ 81134335 h 453"/>
              <a:gd name="T28" fmla="*/ 38732901 w 355"/>
              <a:gd name="T29" fmla="*/ 81134335 h 453"/>
              <a:gd name="T30" fmla="*/ 38732901 w 355"/>
              <a:gd name="T31" fmla="*/ 56955352 h 453"/>
              <a:gd name="T32" fmla="*/ 154930663 w 355"/>
              <a:gd name="T33" fmla="*/ 185372979 h 453"/>
              <a:gd name="T34" fmla="*/ 154930663 w 355"/>
              <a:gd name="T35" fmla="*/ 185372979 h 453"/>
              <a:gd name="T36" fmla="*/ 38732901 w 355"/>
              <a:gd name="T37" fmla="*/ 185372979 h 453"/>
              <a:gd name="T38" fmla="*/ 38732901 w 355"/>
              <a:gd name="T39" fmla="*/ 161731099 h 453"/>
              <a:gd name="T40" fmla="*/ 154930663 w 355"/>
              <a:gd name="T41" fmla="*/ 161731099 h 453"/>
              <a:gd name="T42" fmla="*/ 154930663 w 355"/>
              <a:gd name="T43" fmla="*/ 185372979 h 453"/>
              <a:gd name="T44" fmla="*/ 154930663 w 355"/>
              <a:gd name="T45" fmla="*/ 133253423 h 453"/>
              <a:gd name="T46" fmla="*/ 154930663 w 355"/>
              <a:gd name="T47" fmla="*/ 133253423 h 453"/>
              <a:gd name="T48" fmla="*/ 38732901 w 355"/>
              <a:gd name="T49" fmla="*/ 133253423 h 453"/>
              <a:gd name="T50" fmla="*/ 38732901 w 355"/>
              <a:gd name="T51" fmla="*/ 109611543 h 453"/>
              <a:gd name="T52" fmla="*/ 154930663 w 355"/>
              <a:gd name="T53" fmla="*/ 109611543 h 453"/>
              <a:gd name="T54" fmla="*/ 154930663 w 355"/>
              <a:gd name="T55" fmla="*/ 133253423 h 45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53">
                <a:moveTo>
                  <a:pt x="301" y="0"/>
                </a:moveTo>
                <a:lnTo>
                  <a:pt x="301" y="0"/>
                </a:lnTo>
                <a:cubicBezTo>
                  <a:pt x="53" y="0"/>
                  <a:pt x="53" y="0"/>
                  <a:pt x="53" y="0"/>
                </a:cubicBezTo>
                <a:cubicBezTo>
                  <a:pt x="27" y="0"/>
                  <a:pt x="0" y="26"/>
                  <a:pt x="0" y="53"/>
                </a:cubicBezTo>
                <a:cubicBezTo>
                  <a:pt x="0" y="399"/>
                  <a:pt x="0" y="399"/>
                  <a:pt x="0" y="399"/>
                </a:cubicBezTo>
                <a:cubicBezTo>
                  <a:pt x="0" y="425"/>
                  <a:pt x="27" y="452"/>
                  <a:pt x="53" y="452"/>
                </a:cubicBezTo>
                <a:cubicBezTo>
                  <a:pt x="301" y="452"/>
                  <a:pt x="301" y="452"/>
                  <a:pt x="301" y="452"/>
                </a:cubicBezTo>
                <a:cubicBezTo>
                  <a:pt x="328" y="452"/>
                  <a:pt x="354" y="425"/>
                  <a:pt x="354" y="399"/>
                </a:cubicBezTo>
                <a:cubicBezTo>
                  <a:pt x="354" y="53"/>
                  <a:pt x="354" y="53"/>
                  <a:pt x="354" y="53"/>
                </a:cubicBezTo>
                <a:cubicBezTo>
                  <a:pt x="354" y="26"/>
                  <a:pt x="328" y="0"/>
                  <a:pt x="301" y="0"/>
                </a:cubicBezTo>
                <a:close/>
                <a:moveTo>
                  <a:pt x="71" y="106"/>
                </a:moveTo>
                <a:lnTo>
                  <a:pt x="71" y="106"/>
                </a:lnTo>
                <a:cubicBezTo>
                  <a:pt x="284" y="106"/>
                  <a:pt x="284" y="106"/>
                  <a:pt x="284" y="106"/>
                </a:cubicBezTo>
                <a:cubicBezTo>
                  <a:pt x="284" y="151"/>
                  <a:pt x="284" y="151"/>
                  <a:pt x="284" y="151"/>
                </a:cubicBezTo>
                <a:cubicBezTo>
                  <a:pt x="71" y="151"/>
                  <a:pt x="71" y="151"/>
                  <a:pt x="71" y="151"/>
                </a:cubicBezTo>
                <a:lnTo>
                  <a:pt x="71" y="106"/>
                </a:lnTo>
                <a:close/>
                <a:moveTo>
                  <a:pt x="284" y="345"/>
                </a:moveTo>
                <a:lnTo>
                  <a:pt x="284" y="345"/>
                </a:lnTo>
                <a:cubicBezTo>
                  <a:pt x="71" y="345"/>
                  <a:pt x="71" y="345"/>
                  <a:pt x="71" y="345"/>
                </a:cubicBezTo>
                <a:cubicBezTo>
                  <a:pt x="71" y="301"/>
                  <a:pt x="71" y="301"/>
                  <a:pt x="71" y="301"/>
                </a:cubicBezTo>
                <a:cubicBezTo>
                  <a:pt x="284" y="301"/>
                  <a:pt x="284" y="301"/>
                  <a:pt x="284" y="301"/>
                </a:cubicBezTo>
                <a:lnTo>
                  <a:pt x="284" y="345"/>
                </a:lnTo>
                <a:close/>
                <a:moveTo>
                  <a:pt x="284" y="248"/>
                </a:moveTo>
                <a:lnTo>
                  <a:pt x="284" y="248"/>
                </a:lnTo>
                <a:cubicBezTo>
                  <a:pt x="71" y="248"/>
                  <a:pt x="71" y="248"/>
                  <a:pt x="71" y="248"/>
                </a:cubicBezTo>
                <a:cubicBezTo>
                  <a:pt x="71" y="204"/>
                  <a:pt x="71" y="204"/>
                  <a:pt x="71" y="204"/>
                </a:cubicBezTo>
                <a:cubicBezTo>
                  <a:pt x="284" y="204"/>
                  <a:pt x="284" y="204"/>
                  <a:pt x="284" y="204"/>
                </a:cubicBezTo>
                <a:lnTo>
                  <a:pt x="284" y="248"/>
                </a:lnTo>
                <a:close/>
              </a:path>
            </a:pathLst>
          </a:custGeom>
          <a:solidFill>
            <a:srgbClr val="002957"/>
          </a:solidFill>
          <a:ln>
            <a:noFill/>
          </a:ln>
        </p:spPr>
        <p:txBody>
          <a:bodyPr wrap="none" lIns="121899" tIns="60949" rIns="121899" bIns="60949" anchor="ctr"/>
          <a:lstStyle/>
          <a:p>
            <a:endParaRPr lang="nb-NO" sz="2400"/>
          </a:p>
        </p:txBody>
      </p:sp>
      <p:sp>
        <p:nvSpPr>
          <p:cNvPr id="100446" name="Freeform 153">
            <a:extLst>
              <a:ext uri="{FF2B5EF4-FFF2-40B4-BE49-F238E27FC236}">
                <a16:creationId xmlns:a16="http://schemas.microsoft.com/office/drawing/2014/main" id="{EF3A96CD-F737-F974-242E-6506ACA1B649}"/>
              </a:ext>
            </a:extLst>
          </p:cNvPr>
          <p:cNvSpPr>
            <a:spLocks noChangeArrowheads="1"/>
          </p:cNvSpPr>
          <p:nvPr/>
        </p:nvSpPr>
        <p:spPr bwMode="auto">
          <a:xfrm>
            <a:off x="6015567" y="4017434"/>
            <a:ext cx="275167" cy="234951"/>
          </a:xfrm>
          <a:custGeom>
            <a:avLst/>
            <a:gdLst>
              <a:gd name="T0" fmla="*/ 231046442 w 444"/>
              <a:gd name="T1" fmla="*/ 115464419 h 374"/>
              <a:gd name="T2" fmla="*/ 231046442 w 444"/>
              <a:gd name="T3" fmla="*/ 115464419 h 374"/>
              <a:gd name="T4" fmla="*/ 193780497 w 444"/>
              <a:gd name="T5" fmla="*/ 15178304 h 374"/>
              <a:gd name="T6" fmla="*/ 169824316 w 444"/>
              <a:gd name="T7" fmla="*/ 0 h 374"/>
              <a:gd name="T8" fmla="*/ 145867670 w 444"/>
              <a:gd name="T9" fmla="*/ 0 h 374"/>
              <a:gd name="T10" fmla="*/ 150659279 w 444"/>
              <a:gd name="T11" fmla="*/ 58003125 h 374"/>
              <a:gd name="T12" fmla="*/ 184198211 w 444"/>
              <a:gd name="T13" fmla="*/ 58003125 h 374"/>
              <a:gd name="T14" fmla="*/ 117652644 w 444"/>
              <a:gd name="T15" fmla="*/ 115464419 h 374"/>
              <a:gd name="T16" fmla="*/ 52171672 w 444"/>
              <a:gd name="T17" fmla="*/ 58003125 h 374"/>
              <a:gd name="T18" fmla="*/ 85178307 w 444"/>
              <a:gd name="T19" fmla="*/ 58003125 h 374"/>
              <a:gd name="T20" fmla="*/ 89437152 w 444"/>
              <a:gd name="T21" fmla="*/ 0 h 374"/>
              <a:gd name="T22" fmla="*/ 66013269 w 444"/>
              <a:gd name="T23" fmla="*/ 0 h 374"/>
              <a:gd name="T24" fmla="*/ 47380529 w 444"/>
              <a:gd name="T25" fmla="*/ 15178304 h 374"/>
              <a:gd name="T26" fmla="*/ 4791143 w 444"/>
              <a:gd name="T27" fmla="*/ 115464419 h 374"/>
              <a:gd name="T28" fmla="*/ 0 w 444"/>
              <a:gd name="T29" fmla="*/ 139858542 h 374"/>
              <a:gd name="T30" fmla="*/ 9582751 w 444"/>
              <a:gd name="T31" fmla="*/ 192982842 h 374"/>
              <a:gd name="T32" fmla="*/ 23956181 w 444"/>
              <a:gd name="T33" fmla="*/ 202198191 h 374"/>
              <a:gd name="T34" fmla="*/ 212413702 w 444"/>
              <a:gd name="T35" fmla="*/ 202198191 h 374"/>
              <a:gd name="T36" fmla="*/ 226787131 w 444"/>
              <a:gd name="T37" fmla="*/ 192982842 h 374"/>
              <a:gd name="T38" fmla="*/ 235837585 w 444"/>
              <a:gd name="T39" fmla="*/ 139858542 h 374"/>
              <a:gd name="T40" fmla="*/ 231046442 w 444"/>
              <a:gd name="T41" fmla="*/ 115464419 h 374"/>
              <a:gd name="T42" fmla="*/ 217204845 w 444"/>
              <a:gd name="T43" fmla="*/ 149073890 h 374"/>
              <a:gd name="T44" fmla="*/ 217204845 w 444"/>
              <a:gd name="T45" fmla="*/ 149073890 h 374"/>
              <a:gd name="T46" fmla="*/ 212413702 w 444"/>
              <a:gd name="T47" fmla="*/ 168589189 h 374"/>
              <a:gd name="T48" fmla="*/ 198039808 w 444"/>
              <a:gd name="T49" fmla="*/ 183225193 h 374"/>
              <a:gd name="T50" fmla="*/ 37797778 w 444"/>
              <a:gd name="T51" fmla="*/ 183225193 h 374"/>
              <a:gd name="T52" fmla="*/ 23956181 w 444"/>
              <a:gd name="T53" fmla="*/ 168589189 h 374"/>
              <a:gd name="T54" fmla="*/ 23956181 w 444"/>
              <a:gd name="T55" fmla="*/ 149073890 h 374"/>
              <a:gd name="T56" fmla="*/ 33006635 w 444"/>
              <a:gd name="T57" fmla="*/ 134979717 h 374"/>
              <a:gd name="T58" fmla="*/ 202830951 w 444"/>
              <a:gd name="T59" fmla="*/ 134979717 h 374"/>
              <a:gd name="T60" fmla="*/ 217204845 w 444"/>
              <a:gd name="T61" fmla="*/ 149073890 h 37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44" h="374">
                <a:moveTo>
                  <a:pt x="434" y="213"/>
                </a:moveTo>
                <a:lnTo>
                  <a:pt x="434" y="213"/>
                </a:lnTo>
                <a:cubicBezTo>
                  <a:pt x="364" y="28"/>
                  <a:pt x="364" y="28"/>
                  <a:pt x="364" y="28"/>
                </a:cubicBezTo>
                <a:cubicBezTo>
                  <a:pt x="355" y="10"/>
                  <a:pt x="337" y="0"/>
                  <a:pt x="319" y="0"/>
                </a:cubicBezTo>
                <a:cubicBezTo>
                  <a:pt x="274" y="0"/>
                  <a:pt x="274" y="0"/>
                  <a:pt x="274" y="0"/>
                </a:cubicBezTo>
                <a:cubicBezTo>
                  <a:pt x="283" y="107"/>
                  <a:pt x="283" y="107"/>
                  <a:pt x="283" y="107"/>
                </a:cubicBezTo>
                <a:cubicBezTo>
                  <a:pt x="346" y="107"/>
                  <a:pt x="346" y="107"/>
                  <a:pt x="346" y="107"/>
                </a:cubicBezTo>
                <a:cubicBezTo>
                  <a:pt x="221" y="213"/>
                  <a:pt x="221" y="213"/>
                  <a:pt x="221" y="213"/>
                </a:cubicBezTo>
                <a:cubicBezTo>
                  <a:pt x="98" y="107"/>
                  <a:pt x="98" y="107"/>
                  <a:pt x="98" y="107"/>
                </a:cubicBezTo>
                <a:cubicBezTo>
                  <a:pt x="160" y="107"/>
                  <a:pt x="160" y="107"/>
                  <a:pt x="160" y="107"/>
                </a:cubicBezTo>
                <a:cubicBezTo>
                  <a:pt x="168" y="0"/>
                  <a:pt x="168" y="0"/>
                  <a:pt x="168" y="0"/>
                </a:cubicBezTo>
                <a:cubicBezTo>
                  <a:pt x="124" y="0"/>
                  <a:pt x="124" y="0"/>
                  <a:pt x="124" y="0"/>
                </a:cubicBezTo>
                <a:cubicBezTo>
                  <a:pt x="107" y="0"/>
                  <a:pt x="89" y="10"/>
                  <a:pt x="89" y="28"/>
                </a:cubicBezTo>
                <a:cubicBezTo>
                  <a:pt x="9" y="213"/>
                  <a:pt x="9" y="213"/>
                  <a:pt x="9" y="213"/>
                </a:cubicBezTo>
                <a:cubicBezTo>
                  <a:pt x="0" y="222"/>
                  <a:pt x="0" y="249"/>
                  <a:pt x="0" y="258"/>
                </a:cubicBezTo>
                <a:cubicBezTo>
                  <a:pt x="18" y="356"/>
                  <a:pt x="18" y="356"/>
                  <a:pt x="18" y="356"/>
                </a:cubicBezTo>
                <a:cubicBezTo>
                  <a:pt x="18" y="364"/>
                  <a:pt x="36" y="373"/>
                  <a:pt x="45" y="373"/>
                </a:cubicBezTo>
                <a:cubicBezTo>
                  <a:pt x="399" y="373"/>
                  <a:pt x="399" y="373"/>
                  <a:pt x="399" y="373"/>
                </a:cubicBezTo>
                <a:cubicBezTo>
                  <a:pt x="408" y="373"/>
                  <a:pt x="426" y="364"/>
                  <a:pt x="426" y="356"/>
                </a:cubicBezTo>
                <a:cubicBezTo>
                  <a:pt x="443" y="258"/>
                  <a:pt x="443" y="258"/>
                  <a:pt x="443" y="258"/>
                </a:cubicBezTo>
                <a:cubicBezTo>
                  <a:pt x="443" y="249"/>
                  <a:pt x="443" y="222"/>
                  <a:pt x="434" y="213"/>
                </a:cubicBezTo>
                <a:close/>
                <a:moveTo>
                  <a:pt x="408" y="275"/>
                </a:moveTo>
                <a:lnTo>
                  <a:pt x="408" y="275"/>
                </a:lnTo>
                <a:cubicBezTo>
                  <a:pt x="399" y="311"/>
                  <a:pt x="399" y="311"/>
                  <a:pt x="399" y="311"/>
                </a:cubicBezTo>
                <a:cubicBezTo>
                  <a:pt x="399" y="329"/>
                  <a:pt x="381" y="338"/>
                  <a:pt x="372" y="338"/>
                </a:cubicBezTo>
                <a:cubicBezTo>
                  <a:pt x="71" y="338"/>
                  <a:pt x="71" y="338"/>
                  <a:pt x="71" y="338"/>
                </a:cubicBezTo>
                <a:cubicBezTo>
                  <a:pt x="62" y="338"/>
                  <a:pt x="45" y="329"/>
                  <a:pt x="45" y="311"/>
                </a:cubicBezTo>
                <a:cubicBezTo>
                  <a:pt x="45" y="275"/>
                  <a:pt x="45" y="275"/>
                  <a:pt x="45" y="275"/>
                </a:cubicBezTo>
                <a:cubicBezTo>
                  <a:pt x="36" y="266"/>
                  <a:pt x="45" y="249"/>
                  <a:pt x="62" y="249"/>
                </a:cubicBezTo>
                <a:cubicBezTo>
                  <a:pt x="381" y="249"/>
                  <a:pt x="381" y="249"/>
                  <a:pt x="381" y="249"/>
                </a:cubicBezTo>
                <a:cubicBezTo>
                  <a:pt x="399" y="249"/>
                  <a:pt x="408" y="266"/>
                  <a:pt x="408" y="275"/>
                </a:cubicBezTo>
                <a:close/>
              </a:path>
            </a:pathLst>
          </a:custGeom>
          <a:solidFill>
            <a:srgbClr val="002957"/>
          </a:solidFill>
          <a:ln>
            <a:noFill/>
          </a:ln>
        </p:spPr>
        <p:txBody>
          <a:bodyPr wrap="none" lIns="121899" tIns="60949" rIns="121899" bIns="60949" anchor="ctr"/>
          <a:lstStyle/>
          <a:p>
            <a:endParaRPr lang="nb-NO" sz="2400"/>
          </a:p>
        </p:txBody>
      </p:sp>
      <p:sp>
        <p:nvSpPr>
          <p:cNvPr id="100447" name="Freeform 165">
            <a:extLst>
              <a:ext uri="{FF2B5EF4-FFF2-40B4-BE49-F238E27FC236}">
                <a16:creationId xmlns:a16="http://schemas.microsoft.com/office/drawing/2014/main" id="{004D99C2-A6E6-9FC4-FF4A-F7C81ADBB9EF}"/>
              </a:ext>
            </a:extLst>
          </p:cNvPr>
          <p:cNvSpPr>
            <a:spLocks noChangeArrowheads="1"/>
          </p:cNvSpPr>
          <p:nvPr/>
        </p:nvSpPr>
        <p:spPr bwMode="auto">
          <a:xfrm>
            <a:off x="3505200" y="4083051"/>
            <a:ext cx="306917" cy="209549"/>
          </a:xfrm>
          <a:custGeom>
            <a:avLst/>
            <a:gdLst>
              <a:gd name="T0" fmla="*/ 182439336 w 497"/>
              <a:gd name="T1" fmla="*/ 28010392 h 337"/>
              <a:gd name="T2" fmla="*/ 51294572 w 497"/>
              <a:gd name="T3" fmla="*/ 28010392 h 337"/>
              <a:gd name="T4" fmla="*/ 51294572 w 497"/>
              <a:gd name="T5" fmla="*/ 0 h 337"/>
              <a:gd name="T6" fmla="*/ 0 w 497"/>
              <a:gd name="T7" fmla="*/ 46508127 h 337"/>
              <a:gd name="T8" fmla="*/ 51294572 w 497"/>
              <a:gd name="T9" fmla="*/ 89316243 h 337"/>
              <a:gd name="T10" fmla="*/ 51294572 w 497"/>
              <a:gd name="T11" fmla="*/ 65533904 h 337"/>
              <a:gd name="T12" fmla="*/ 182439336 w 497"/>
              <a:gd name="T13" fmla="*/ 65533904 h 337"/>
              <a:gd name="T14" fmla="*/ 182439336 w 497"/>
              <a:gd name="T15" fmla="*/ 28010392 h 337"/>
              <a:gd name="T16" fmla="*/ 262289529 w 497"/>
              <a:gd name="T17" fmla="*/ 135824369 h 337"/>
              <a:gd name="T18" fmla="*/ 210466296 w 497"/>
              <a:gd name="T19" fmla="*/ 93544296 h 337"/>
              <a:gd name="T20" fmla="*/ 210466296 w 497"/>
              <a:gd name="T21" fmla="*/ 117327098 h 337"/>
              <a:gd name="T22" fmla="*/ 79321531 w 497"/>
              <a:gd name="T23" fmla="*/ 117327098 h 337"/>
              <a:gd name="T24" fmla="*/ 79321531 w 497"/>
              <a:gd name="T25" fmla="*/ 154322104 h 337"/>
              <a:gd name="T26" fmla="*/ 210466296 w 497"/>
              <a:gd name="T27" fmla="*/ 154322104 h 337"/>
              <a:gd name="T28" fmla="*/ 210466296 w 497"/>
              <a:gd name="T29" fmla="*/ 177575935 h 337"/>
              <a:gd name="T30" fmla="*/ 262289529 w 497"/>
              <a:gd name="T31" fmla="*/ 135824369 h 3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97" h="337">
                <a:moveTo>
                  <a:pt x="345" y="53"/>
                </a:moveTo>
                <a:lnTo>
                  <a:pt x="97" y="53"/>
                </a:lnTo>
                <a:lnTo>
                  <a:pt x="97" y="0"/>
                </a:lnTo>
                <a:lnTo>
                  <a:pt x="0" y="88"/>
                </a:lnTo>
                <a:lnTo>
                  <a:pt x="97" y="169"/>
                </a:lnTo>
                <a:lnTo>
                  <a:pt x="97" y="124"/>
                </a:lnTo>
                <a:lnTo>
                  <a:pt x="345" y="124"/>
                </a:lnTo>
                <a:lnTo>
                  <a:pt x="345" y="53"/>
                </a:lnTo>
                <a:close/>
                <a:moveTo>
                  <a:pt x="496" y="257"/>
                </a:moveTo>
                <a:lnTo>
                  <a:pt x="398" y="177"/>
                </a:lnTo>
                <a:lnTo>
                  <a:pt x="398" y="222"/>
                </a:lnTo>
                <a:lnTo>
                  <a:pt x="150" y="222"/>
                </a:lnTo>
                <a:lnTo>
                  <a:pt x="150" y="292"/>
                </a:lnTo>
                <a:lnTo>
                  <a:pt x="398" y="292"/>
                </a:lnTo>
                <a:lnTo>
                  <a:pt x="398" y="336"/>
                </a:lnTo>
                <a:lnTo>
                  <a:pt x="496" y="257"/>
                </a:lnTo>
                <a:close/>
              </a:path>
            </a:pathLst>
          </a:custGeom>
          <a:solidFill>
            <a:srgbClr val="002957"/>
          </a:solidFill>
          <a:ln>
            <a:noFill/>
          </a:ln>
        </p:spPr>
        <p:txBody>
          <a:bodyPr wrap="none" lIns="121899" tIns="60949" rIns="121899" bIns="60949" anchor="ctr"/>
          <a:lstStyle/>
          <a:p>
            <a:endParaRPr lang="nb-NO" sz="2400"/>
          </a:p>
        </p:txBody>
      </p:sp>
      <p:sp>
        <p:nvSpPr>
          <p:cNvPr id="100448" name="Freeform 10">
            <a:extLst>
              <a:ext uri="{FF2B5EF4-FFF2-40B4-BE49-F238E27FC236}">
                <a16:creationId xmlns:a16="http://schemas.microsoft.com/office/drawing/2014/main" id="{EB5522CD-7D86-24BE-E67F-11B51314850E}"/>
              </a:ext>
            </a:extLst>
          </p:cNvPr>
          <p:cNvSpPr>
            <a:spLocks noChangeArrowheads="1"/>
          </p:cNvSpPr>
          <p:nvPr/>
        </p:nvSpPr>
        <p:spPr bwMode="auto">
          <a:xfrm>
            <a:off x="10358968" y="2131485"/>
            <a:ext cx="309033" cy="306916"/>
          </a:xfrm>
          <a:custGeom>
            <a:avLst/>
            <a:gdLst>
              <a:gd name="T0" fmla="*/ 136826853 w 480"/>
              <a:gd name="T1" fmla="*/ 0 h 479"/>
              <a:gd name="T2" fmla="*/ 136826853 w 480"/>
              <a:gd name="T3" fmla="*/ 0 h 479"/>
              <a:gd name="T4" fmla="*/ 0 w 480"/>
              <a:gd name="T5" fmla="*/ 136062375 h 479"/>
              <a:gd name="T6" fmla="*/ 136826853 w 480"/>
              <a:gd name="T7" fmla="*/ 272124749 h 479"/>
              <a:gd name="T8" fmla="*/ 273083118 w 480"/>
              <a:gd name="T9" fmla="*/ 136062375 h 479"/>
              <a:gd name="T10" fmla="*/ 136826853 w 480"/>
              <a:gd name="T11" fmla="*/ 0 h 479"/>
              <a:gd name="T12" fmla="*/ 207520462 w 480"/>
              <a:gd name="T13" fmla="*/ 65469225 h 479"/>
              <a:gd name="T14" fmla="*/ 207520462 w 480"/>
              <a:gd name="T15" fmla="*/ 65469225 h 479"/>
              <a:gd name="T16" fmla="*/ 35347045 w 480"/>
              <a:gd name="T17" fmla="*/ 136062375 h 479"/>
              <a:gd name="T18" fmla="*/ 35347045 w 480"/>
              <a:gd name="T19" fmla="*/ 136062375 h 479"/>
              <a:gd name="T20" fmla="*/ 136826853 w 480"/>
              <a:gd name="T21" fmla="*/ 35296334 h 479"/>
              <a:gd name="T22" fmla="*/ 202389509 w 480"/>
              <a:gd name="T23" fmla="*/ 55221855 h 479"/>
              <a:gd name="T24" fmla="*/ 55870856 w 480"/>
              <a:gd name="T25" fmla="*/ 201531599 h 479"/>
              <a:gd name="T26" fmla="*/ 35347045 w 480"/>
              <a:gd name="T27" fmla="*/ 136062375 h 479"/>
              <a:gd name="T28" fmla="*/ 61001809 w 480"/>
              <a:gd name="T29" fmla="*/ 211778969 h 479"/>
              <a:gd name="T30" fmla="*/ 61001809 w 480"/>
              <a:gd name="T31" fmla="*/ 211778969 h 479"/>
              <a:gd name="T32" fmla="*/ 136826853 w 480"/>
              <a:gd name="T33" fmla="*/ 241951859 h 479"/>
              <a:gd name="T34" fmla="*/ 136826853 w 480"/>
              <a:gd name="T35" fmla="*/ 241951859 h 479"/>
              <a:gd name="T36" fmla="*/ 70693609 w 480"/>
              <a:gd name="T37" fmla="*/ 216902894 h 479"/>
              <a:gd name="T38" fmla="*/ 217212261 w 480"/>
              <a:gd name="T39" fmla="*/ 70593150 h 479"/>
              <a:gd name="T40" fmla="*/ 237736072 w 480"/>
              <a:gd name="T41" fmla="*/ 136062375 h 479"/>
              <a:gd name="T42" fmla="*/ 136826853 w 480"/>
              <a:gd name="T43" fmla="*/ 241951859 h 47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80" h="479">
                <a:moveTo>
                  <a:pt x="240" y="0"/>
                </a:moveTo>
                <a:lnTo>
                  <a:pt x="240" y="0"/>
                </a:lnTo>
                <a:cubicBezTo>
                  <a:pt x="107" y="0"/>
                  <a:pt x="0" y="106"/>
                  <a:pt x="0" y="239"/>
                </a:cubicBezTo>
                <a:cubicBezTo>
                  <a:pt x="0" y="372"/>
                  <a:pt x="107" y="478"/>
                  <a:pt x="240" y="478"/>
                </a:cubicBezTo>
                <a:cubicBezTo>
                  <a:pt x="372" y="478"/>
                  <a:pt x="479" y="372"/>
                  <a:pt x="479" y="239"/>
                </a:cubicBezTo>
                <a:cubicBezTo>
                  <a:pt x="479" y="106"/>
                  <a:pt x="372" y="0"/>
                  <a:pt x="240" y="0"/>
                </a:cubicBezTo>
                <a:close/>
                <a:moveTo>
                  <a:pt x="364" y="115"/>
                </a:moveTo>
                <a:lnTo>
                  <a:pt x="364" y="115"/>
                </a:lnTo>
                <a:close/>
                <a:moveTo>
                  <a:pt x="62" y="239"/>
                </a:moveTo>
                <a:lnTo>
                  <a:pt x="62" y="239"/>
                </a:lnTo>
                <a:cubicBezTo>
                  <a:pt x="62" y="141"/>
                  <a:pt x="142" y="62"/>
                  <a:pt x="240" y="62"/>
                </a:cubicBezTo>
                <a:cubicBezTo>
                  <a:pt x="284" y="62"/>
                  <a:pt x="319" y="79"/>
                  <a:pt x="355" y="97"/>
                </a:cubicBezTo>
                <a:cubicBezTo>
                  <a:pt x="98" y="354"/>
                  <a:pt x="98" y="354"/>
                  <a:pt x="98" y="354"/>
                </a:cubicBezTo>
                <a:cubicBezTo>
                  <a:pt x="71" y="328"/>
                  <a:pt x="62" y="283"/>
                  <a:pt x="62" y="239"/>
                </a:cubicBezTo>
                <a:close/>
                <a:moveTo>
                  <a:pt x="107" y="372"/>
                </a:moveTo>
                <a:lnTo>
                  <a:pt x="107" y="372"/>
                </a:lnTo>
                <a:close/>
                <a:moveTo>
                  <a:pt x="240" y="425"/>
                </a:moveTo>
                <a:lnTo>
                  <a:pt x="240" y="425"/>
                </a:lnTo>
                <a:cubicBezTo>
                  <a:pt x="195" y="425"/>
                  <a:pt x="160" y="407"/>
                  <a:pt x="124" y="381"/>
                </a:cubicBezTo>
                <a:cubicBezTo>
                  <a:pt x="381" y="124"/>
                  <a:pt x="381" y="124"/>
                  <a:pt x="381" y="124"/>
                </a:cubicBezTo>
                <a:cubicBezTo>
                  <a:pt x="408" y="159"/>
                  <a:pt x="417" y="194"/>
                  <a:pt x="417" y="239"/>
                </a:cubicBezTo>
                <a:cubicBezTo>
                  <a:pt x="417" y="345"/>
                  <a:pt x="337" y="425"/>
                  <a:pt x="240" y="425"/>
                </a:cubicBezTo>
                <a:close/>
              </a:path>
            </a:pathLst>
          </a:custGeom>
          <a:solidFill>
            <a:srgbClr val="002957"/>
          </a:solidFill>
          <a:ln>
            <a:noFill/>
          </a:ln>
        </p:spPr>
        <p:txBody>
          <a:bodyPr wrap="none" lIns="121899" tIns="60949" rIns="121899" bIns="60949" anchor="ctr"/>
          <a:lstStyle/>
          <a:p>
            <a:endParaRPr lang="nb-NO" sz="2400"/>
          </a:p>
        </p:txBody>
      </p:sp>
      <p:sp>
        <p:nvSpPr>
          <p:cNvPr id="100449" name="Freeform 14">
            <a:extLst>
              <a:ext uri="{FF2B5EF4-FFF2-40B4-BE49-F238E27FC236}">
                <a16:creationId xmlns:a16="http://schemas.microsoft.com/office/drawing/2014/main" id="{D13E0CA9-353E-B141-D81E-12364F53E642}"/>
              </a:ext>
            </a:extLst>
          </p:cNvPr>
          <p:cNvSpPr>
            <a:spLocks noChangeArrowheads="1"/>
          </p:cNvSpPr>
          <p:nvPr/>
        </p:nvSpPr>
        <p:spPr bwMode="auto">
          <a:xfrm>
            <a:off x="11472334" y="836084"/>
            <a:ext cx="268817" cy="268816"/>
          </a:xfrm>
          <a:custGeom>
            <a:avLst/>
            <a:gdLst>
              <a:gd name="T0" fmla="*/ 116482536 w 418"/>
              <a:gd name="T1" fmla="*/ 0 h 417"/>
              <a:gd name="T2" fmla="*/ 116482536 w 418"/>
              <a:gd name="T3" fmla="*/ 0 h 417"/>
              <a:gd name="T4" fmla="*/ 0 w 418"/>
              <a:gd name="T5" fmla="*/ 117042031 h 417"/>
              <a:gd name="T6" fmla="*/ 116482536 w 418"/>
              <a:gd name="T7" fmla="*/ 238673870 h 417"/>
              <a:gd name="T8" fmla="*/ 238104325 w 418"/>
              <a:gd name="T9" fmla="*/ 117042031 h 417"/>
              <a:gd name="T10" fmla="*/ 116482536 w 418"/>
              <a:gd name="T11" fmla="*/ 0 h 417"/>
              <a:gd name="T12" fmla="*/ 131328306 w 418"/>
              <a:gd name="T13" fmla="*/ 131959148 h 417"/>
              <a:gd name="T14" fmla="*/ 131328306 w 418"/>
              <a:gd name="T15" fmla="*/ 131959148 h 417"/>
              <a:gd name="T16" fmla="*/ 131328306 w 418"/>
              <a:gd name="T17" fmla="*/ 188185018 h 417"/>
              <a:gd name="T18" fmla="*/ 101065736 w 418"/>
              <a:gd name="T19" fmla="*/ 188185018 h 417"/>
              <a:gd name="T20" fmla="*/ 101065736 w 418"/>
              <a:gd name="T21" fmla="*/ 131959148 h 417"/>
              <a:gd name="T22" fmla="*/ 45108341 w 418"/>
              <a:gd name="T23" fmla="*/ 131959148 h 417"/>
              <a:gd name="T24" fmla="*/ 45108341 w 418"/>
              <a:gd name="T25" fmla="*/ 101551067 h 417"/>
              <a:gd name="T26" fmla="*/ 101065736 w 418"/>
              <a:gd name="T27" fmla="*/ 101551067 h 417"/>
              <a:gd name="T28" fmla="*/ 101065736 w 418"/>
              <a:gd name="T29" fmla="*/ 45325197 h 417"/>
              <a:gd name="T30" fmla="*/ 131328306 w 418"/>
              <a:gd name="T31" fmla="*/ 45325197 h 417"/>
              <a:gd name="T32" fmla="*/ 131328306 w 418"/>
              <a:gd name="T33" fmla="*/ 101551067 h 417"/>
              <a:gd name="T34" fmla="*/ 186715156 w 418"/>
              <a:gd name="T35" fmla="*/ 101551067 h 417"/>
              <a:gd name="T36" fmla="*/ 186715156 w 418"/>
              <a:gd name="T37" fmla="*/ 131959148 h 417"/>
              <a:gd name="T38" fmla="*/ 131328306 w 418"/>
              <a:gd name="T39" fmla="*/ 131959148 h 4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18" h="417">
                <a:moveTo>
                  <a:pt x="204" y="0"/>
                </a:moveTo>
                <a:lnTo>
                  <a:pt x="204" y="0"/>
                </a:lnTo>
                <a:cubicBezTo>
                  <a:pt x="88" y="0"/>
                  <a:pt x="0" y="88"/>
                  <a:pt x="0" y="204"/>
                </a:cubicBezTo>
                <a:cubicBezTo>
                  <a:pt x="0" y="319"/>
                  <a:pt x="88" y="416"/>
                  <a:pt x="204" y="416"/>
                </a:cubicBezTo>
                <a:cubicBezTo>
                  <a:pt x="319" y="416"/>
                  <a:pt x="417" y="319"/>
                  <a:pt x="417" y="204"/>
                </a:cubicBezTo>
                <a:cubicBezTo>
                  <a:pt x="417" y="88"/>
                  <a:pt x="319" y="0"/>
                  <a:pt x="204" y="0"/>
                </a:cubicBezTo>
                <a:close/>
                <a:moveTo>
                  <a:pt x="230" y="230"/>
                </a:moveTo>
                <a:lnTo>
                  <a:pt x="230" y="230"/>
                </a:lnTo>
                <a:cubicBezTo>
                  <a:pt x="230" y="328"/>
                  <a:pt x="230" y="328"/>
                  <a:pt x="230" y="328"/>
                </a:cubicBezTo>
                <a:cubicBezTo>
                  <a:pt x="177" y="328"/>
                  <a:pt x="177" y="328"/>
                  <a:pt x="177" y="328"/>
                </a:cubicBezTo>
                <a:cubicBezTo>
                  <a:pt x="177" y="230"/>
                  <a:pt x="177" y="230"/>
                  <a:pt x="177" y="230"/>
                </a:cubicBezTo>
                <a:cubicBezTo>
                  <a:pt x="79" y="230"/>
                  <a:pt x="79" y="230"/>
                  <a:pt x="79" y="230"/>
                </a:cubicBezTo>
                <a:cubicBezTo>
                  <a:pt x="79" y="177"/>
                  <a:pt x="79" y="177"/>
                  <a:pt x="79" y="177"/>
                </a:cubicBezTo>
                <a:cubicBezTo>
                  <a:pt x="177" y="177"/>
                  <a:pt x="177" y="177"/>
                  <a:pt x="177" y="177"/>
                </a:cubicBezTo>
                <a:cubicBezTo>
                  <a:pt x="177" y="79"/>
                  <a:pt x="177" y="79"/>
                  <a:pt x="177" y="79"/>
                </a:cubicBezTo>
                <a:cubicBezTo>
                  <a:pt x="230" y="79"/>
                  <a:pt x="230" y="79"/>
                  <a:pt x="230" y="79"/>
                </a:cubicBezTo>
                <a:cubicBezTo>
                  <a:pt x="230" y="177"/>
                  <a:pt x="230" y="177"/>
                  <a:pt x="230" y="177"/>
                </a:cubicBezTo>
                <a:cubicBezTo>
                  <a:pt x="327" y="177"/>
                  <a:pt x="327" y="177"/>
                  <a:pt x="327" y="177"/>
                </a:cubicBezTo>
                <a:cubicBezTo>
                  <a:pt x="327" y="230"/>
                  <a:pt x="327" y="230"/>
                  <a:pt x="327" y="230"/>
                </a:cubicBezTo>
                <a:lnTo>
                  <a:pt x="230" y="230"/>
                </a:lnTo>
                <a:close/>
              </a:path>
            </a:pathLst>
          </a:custGeom>
          <a:solidFill>
            <a:srgbClr val="002957"/>
          </a:solidFill>
          <a:ln>
            <a:noFill/>
          </a:ln>
        </p:spPr>
        <p:txBody>
          <a:bodyPr wrap="none" lIns="121899" tIns="60949" rIns="121899" bIns="60949" anchor="ctr"/>
          <a:lstStyle/>
          <a:p>
            <a:endParaRPr lang="nb-NO" sz="2400"/>
          </a:p>
        </p:txBody>
      </p:sp>
      <p:sp>
        <p:nvSpPr>
          <p:cNvPr id="100450" name="Freeform 43">
            <a:extLst>
              <a:ext uri="{FF2B5EF4-FFF2-40B4-BE49-F238E27FC236}">
                <a16:creationId xmlns:a16="http://schemas.microsoft.com/office/drawing/2014/main" id="{5FBB0CBC-C725-C509-0FF0-76AF22E69C23}"/>
              </a:ext>
            </a:extLst>
          </p:cNvPr>
          <p:cNvSpPr>
            <a:spLocks noChangeArrowheads="1"/>
          </p:cNvSpPr>
          <p:nvPr/>
        </p:nvSpPr>
        <p:spPr bwMode="auto">
          <a:xfrm>
            <a:off x="10392833" y="893234"/>
            <a:ext cx="239184" cy="245533"/>
          </a:xfrm>
          <a:custGeom>
            <a:avLst/>
            <a:gdLst>
              <a:gd name="T0" fmla="*/ 0 w 373"/>
              <a:gd name="T1" fmla="*/ 0 h 382"/>
              <a:gd name="T2" fmla="*/ 0 w 373"/>
              <a:gd name="T3" fmla="*/ 0 h 382"/>
              <a:gd name="T4" fmla="*/ 0 w 373"/>
              <a:gd name="T5" fmla="*/ 35618312 h 382"/>
              <a:gd name="T6" fmla="*/ 181609022 w 373"/>
              <a:gd name="T7" fmla="*/ 218879822 h 382"/>
              <a:gd name="T8" fmla="*/ 211782642 w 373"/>
              <a:gd name="T9" fmla="*/ 218879822 h 382"/>
              <a:gd name="T10" fmla="*/ 0 w 373"/>
              <a:gd name="T11" fmla="*/ 0 h 382"/>
              <a:gd name="T12" fmla="*/ 0 w 373"/>
              <a:gd name="T13" fmla="*/ 66066193 h 382"/>
              <a:gd name="T14" fmla="*/ 0 w 373"/>
              <a:gd name="T15" fmla="*/ 66066193 h 382"/>
              <a:gd name="T16" fmla="*/ 0 w 373"/>
              <a:gd name="T17" fmla="*/ 101684505 h 382"/>
              <a:gd name="T18" fmla="*/ 111584512 w 373"/>
              <a:gd name="T19" fmla="*/ 218879822 h 382"/>
              <a:gd name="T20" fmla="*/ 146881619 w 373"/>
              <a:gd name="T21" fmla="*/ 218879822 h 382"/>
              <a:gd name="T22" fmla="*/ 0 w 373"/>
              <a:gd name="T23" fmla="*/ 66066193 h 382"/>
              <a:gd name="T24" fmla="*/ 30742843 w 373"/>
              <a:gd name="T25" fmla="*/ 152814112 h 382"/>
              <a:gd name="T26" fmla="*/ 30742843 w 373"/>
              <a:gd name="T27" fmla="*/ 152814112 h 382"/>
              <a:gd name="T28" fmla="*/ 0 w 373"/>
              <a:gd name="T29" fmla="*/ 183261993 h 382"/>
              <a:gd name="T30" fmla="*/ 30742843 w 373"/>
              <a:gd name="T31" fmla="*/ 218879822 h 382"/>
              <a:gd name="T32" fmla="*/ 60915983 w 373"/>
              <a:gd name="T33" fmla="*/ 183261993 h 382"/>
              <a:gd name="T34" fmla="*/ 30742843 w 373"/>
              <a:gd name="T35" fmla="*/ 152814112 h 3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3" h="382">
                <a:moveTo>
                  <a:pt x="0" y="0"/>
                </a:moveTo>
                <a:lnTo>
                  <a:pt x="0" y="0"/>
                </a:lnTo>
                <a:cubicBezTo>
                  <a:pt x="0" y="62"/>
                  <a:pt x="0" y="62"/>
                  <a:pt x="0" y="62"/>
                </a:cubicBezTo>
                <a:cubicBezTo>
                  <a:pt x="178" y="62"/>
                  <a:pt x="319" y="204"/>
                  <a:pt x="319" y="381"/>
                </a:cubicBezTo>
                <a:cubicBezTo>
                  <a:pt x="372" y="381"/>
                  <a:pt x="372" y="381"/>
                  <a:pt x="372" y="381"/>
                </a:cubicBezTo>
                <a:cubicBezTo>
                  <a:pt x="372" y="168"/>
                  <a:pt x="205" y="0"/>
                  <a:pt x="0" y="0"/>
                </a:cubicBezTo>
                <a:close/>
                <a:moveTo>
                  <a:pt x="0" y="115"/>
                </a:moveTo>
                <a:lnTo>
                  <a:pt x="0" y="115"/>
                </a:lnTo>
                <a:cubicBezTo>
                  <a:pt x="0" y="177"/>
                  <a:pt x="0" y="177"/>
                  <a:pt x="0" y="177"/>
                </a:cubicBezTo>
                <a:cubicBezTo>
                  <a:pt x="107" y="177"/>
                  <a:pt x="196" y="266"/>
                  <a:pt x="196" y="381"/>
                </a:cubicBezTo>
                <a:cubicBezTo>
                  <a:pt x="258" y="381"/>
                  <a:pt x="258" y="381"/>
                  <a:pt x="258" y="381"/>
                </a:cubicBezTo>
                <a:cubicBezTo>
                  <a:pt x="258" y="230"/>
                  <a:pt x="142" y="115"/>
                  <a:pt x="0" y="115"/>
                </a:cubicBezTo>
                <a:close/>
                <a:moveTo>
                  <a:pt x="54" y="266"/>
                </a:moveTo>
                <a:lnTo>
                  <a:pt x="54" y="266"/>
                </a:lnTo>
                <a:cubicBezTo>
                  <a:pt x="27" y="266"/>
                  <a:pt x="0" y="293"/>
                  <a:pt x="0" y="319"/>
                </a:cubicBezTo>
                <a:cubicBezTo>
                  <a:pt x="0" y="355"/>
                  <a:pt x="27" y="381"/>
                  <a:pt x="54" y="381"/>
                </a:cubicBezTo>
                <a:cubicBezTo>
                  <a:pt x="89" y="381"/>
                  <a:pt x="107" y="355"/>
                  <a:pt x="107" y="319"/>
                </a:cubicBezTo>
                <a:cubicBezTo>
                  <a:pt x="107" y="293"/>
                  <a:pt x="89" y="266"/>
                  <a:pt x="54" y="266"/>
                </a:cubicBezTo>
                <a:close/>
              </a:path>
            </a:pathLst>
          </a:custGeom>
          <a:solidFill>
            <a:srgbClr val="002957"/>
          </a:solidFill>
          <a:ln>
            <a:noFill/>
          </a:ln>
        </p:spPr>
        <p:txBody>
          <a:bodyPr wrap="none" lIns="121899" tIns="60949" rIns="121899" bIns="60949" anchor="ctr"/>
          <a:lstStyle/>
          <a:p>
            <a:endParaRPr lang="nb-NO" sz="2400"/>
          </a:p>
        </p:txBody>
      </p:sp>
      <p:sp>
        <p:nvSpPr>
          <p:cNvPr id="100451" name="Freeform 95">
            <a:extLst>
              <a:ext uri="{FF2B5EF4-FFF2-40B4-BE49-F238E27FC236}">
                <a16:creationId xmlns:a16="http://schemas.microsoft.com/office/drawing/2014/main" id="{82AC9621-E097-3FE8-7EE4-82BAACD5E488}"/>
              </a:ext>
            </a:extLst>
          </p:cNvPr>
          <p:cNvSpPr>
            <a:spLocks noChangeArrowheads="1"/>
          </p:cNvSpPr>
          <p:nvPr/>
        </p:nvSpPr>
        <p:spPr bwMode="auto">
          <a:xfrm>
            <a:off x="10365318" y="2787651"/>
            <a:ext cx="296333" cy="264583"/>
          </a:xfrm>
          <a:custGeom>
            <a:avLst/>
            <a:gdLst>
              <a:gd name="T0" fmla="*/ 147732942 w 462"/>
              <a:gd name="T1" fmla="*/ 0 h 409"/>
              <a:gd name="T2" fmla="*/ 147732942 w 462"/>
              <a:gd name="T3" fmla="*/ 0 h 409"/>
              <a:gd name="T4" fmla="*/ 35639752 w 462"/>
              <a:gd name="T5" fmla="*/ 118374604 h 409"/>
              <a:gd name="T6" fmla="*/ 0 w 462"/>
              <a:gd name="T7" fmla="*/ 118374604 h 409"/>
              <a:gd name="T8" fmla="*/ 51160586 w 462"/>
              <a:gd name="T9" fmla="*/ 174385649 h 409"/>
              <a:gd name="T10" fmla="*/ 102320688 w 462"/>
              <a:gd name="T11" fmla="*/ 118374604 h 409"/>
              <a:gd name="T12" fmla="*/ 60932604 w 462"/>
              <a:gd name="T13" fmla="*/ 118374604 h 409"/>
              <a:gd name="T14" fmla="*/ 147732942 w 462"/>
              <a:gd name="T15" fmla="*/ 30603903 h 409"/>
              <a:gd name="T16" fmla="*/ 239131848 w 462"/>
              <a:gd name="T17" fmla="*/ 118374604 h 409"/>
              <a:gd name="T18" fmla="*/ 147732942 w 462"/>
              <a:gd name="T19" fmla="*/ 210186798 h 409"/>
              <a:gd name="T20" fmla="*/ 97147238 w 462"/>
              <a:gd name="T21" fmla="*/ 189399269 h 409"/>
              <a:gd name="T22" fmla="*/ 76453438 w 462"/>
              <a:gd name="T23" fmla="*/ 210186798 h 409"/>
              <a:gd name="T24" fmla="*/ 147732942 w 462"/>
              <a:gd name="T25" fmla="*/ 235593940 h 409"/>
              <a:gd name="T26" fmla="*/ 264999581 w 462"/>
              <a:gd name="T27" fmla="*/ 118374604 h 409"/>
              <a:gd name="T28" fmla="*/ 147732942 w 462"/>
              <a:gd name="T29" fmla="*/ 0 h 409"/>
              <a:gd name="T30" fmla="*/ 137960923 w 462"/>
              <a:gd name="T31" fmla="*/ 56588679 h 409"/>
              <a:gd name="T32" fmla="*/ 137960923 w 462"/>
              <a:gd name="T33" fmla="*/ 56588679 h 409"/>
              <a:gd name="T34" fmla="*/ 137960923 w 462"/>
              <a:gd name="T35" fmla="*/ 122994216 h 409"/>
              <a:gd name="T36" fmla="*/ 183372694 w 462"/>
              <a:gd name="T37" fmla="*/ 169188888 h 409"/>
              <a:gd name="T38" fmla="*/ 198893527 w 462"/>
              <a:gd name="T39" fmla="*/ 153598119 h 409"/>
              <a:gd name="T40" fmla="*/ 158079842 w 462"/>
              <a:gd name="T41" fmla="*/ 118374604 h 409"/>
              <a:gd name="T42" fmla="*/ 158079842 w 462"/>
              <a:gd name="T43" fmla="*/ 56588679 h 409"/>
              <a:gd name="T44" fmla="*/ 137960923 w 462"/>
              <a:gd name="T45" fmla="*/ 56588679 h 40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409">
                <a:moveTo>
                  <a:pt x="257" y="0"/>
                </a:moveTo>
                <a:lnTo>
                  <a:pt x="257" y="0"/>
                </a:lnTo>
                <a:cubicBezTo>
                  <a:pt x="151" y="0"/>
                  <a:pt x="62" y="89"/>
                  <a:pt x="62" y="205"/>
                </a:cubicBezTo>
                <a:cubicBezTo>
                  <a:pt x="0" y="205"/>
                  <a:pt x="0" y="205"/>
                  <a:pt x="0" y="205"/>
                </a:cubicBezTo>
                <a:cubicBezTo>
                  <a:pt x="89" y="302"/>
                  <a:pt x="89" y="302"/>
                  <a:pt x="89" y="302"/>
                </a:cubicBezTo>
                <a:cubicBezTo>
                  <a:pt x="178" y="205"/>
                  <a:pt x="178" y="205"/>
                  <a:pt x="178" y="205"/>
                </a:cubicBezTo>
                <a:cubicBezTo>
                  <a:pt x="106" y="205"/>
                  <a:pt x="106" y="205"/>
                  <a:pt x="106" y="205"/>
                </a:cubicBezTo>
                <a:cubicBezTo>
                  <a:pt x="115" y="124"/>
                  <a:pt x="178" y="53"/>
                  <a:pt x="257" y="53"/>
                </a:cubicBezTo>
                <a:cubicBezTo>
                  <a:pt x="346" y="53"/>
                  <a:pt x="416" y="124"/>
                  <a:pt x="416" y="205"/>
                </a:cubicBezTo>
                <a:cubicBezTo>
                  <a:pt x="416" y="293"/>
                  <a:pt x="346" y="364"/>
                  <a:pt x="257" y="364"/>
                </a:cubicBezTo>
                <a:cubicBezTo>
                  <a:pt x="231" y="364"/>
                  <a:pt x="196" y="346"/>
                  <a:pt x="169" y="328"/>
                </a:cubicBezTo>
                <a:cubicBezTo>
                  <a:pt x="133" y="364"/>
                  <a:pt x="133" y="364"/>
                  <a:pt x="133" y="364"/>
                </a:cubicBezTo>
                <a:cubicBezTo>
                  <a:pt x="169" y="391"/>
                  <a:pt x="213" y="408"/>
                  <a:pt x="257" y="408"/>
                </a:cubicBezTo>
                <a:cubicBezTo>
                  <a:pt x="372" y="408"/>
                  <a:pt x="461" y="319"/>
                  <a:pt x="461" y="205"/>
                </a:cubicBezTo>
                <a:cubicBezTo>
                  <a:pt x="461" y="98"/>
                  <a:pt x="372" y="0"/>
                  <a:pt x="257" y="0"/>
                </a:cubicBezTo>
                <a:close/>
                <a:moveTo>
                  <a:pt x="240" y="98"/>
                </a:moveTo>
                <a:lnTo>
                  <a:pt x="240" y="98"/>
                </a:lnTo>
                <a:cubicBezTo>
                  <a:pt x="240" y="213"/>
                  <a:pt x="240" y="213"/>
                  <a:pt x="240" y="213"/>
                </a:cubicBezTo>
                <a:cubicBezTo>
                  <a:pt x="319" y="293"/>
                  <a:pt x="319" y="293"/>
                  <a:pt x="319" y="293"/>
                </a:cubicBezTo>
                <a:cubicBezTo>
                  <a:pt x="346" y="266"/>
                  <a:pt x="346" y="266"/>
                  <a:pt x="346" y="266"/>
                </a:cubicBezTo>
                <a:cubicBezTo>
                  <a:pt x="275" y="205"/>
                  <a:pt x="275" y="205"/>
                  <a:pt x="275" y="205"/>
                </a:cubicBezTo>
                <a:cubicBezTo>
                  <a:pt x="275" y="98"/>
                  <a:pt x="275" y="98"/>
                  <a:pt x="275" y="98"/>
                </a:cubicBezTo>
                <a:lnTo>
                  <a:pt x="240" y="98"/>
                </a:lnTo>
                <a:close/>
              </a:path>
            </a:pathLst>
          </a:custGeom>
          <a:solidFill>
            <a:srgbClr val="002957"/>
          </a:solidFill>
          <a:ln>
            <a:noFill/>
          </a:ln>
        </p:spPr>
        <p:txBody>
          <a:bodyPr wrap="none" lIns="121899" tIns="60949" rIns="121899" bIns="60949" anchor="ctr"/>
          <a:lstStyle/>
          <a:p>
            <a:endParaRPr lang="nb-NO" sz="2400"/>
          </a:p>
        </p:txBody>
      </p:sp>
      <p:sp>
        <p:nvSpPr>
          <p:cNvPr id="100452" name="Freeform 125">
            <a:extLst>
              <a:ext uri="{FF2B5EF4-FFF2-40B4-BE49-F238E27FC236}">
                <a16:creationId xmlns:a16="http://schemas.microsoft.com/office/drawing/2014/main" id="{37D03638-EFE5-33F0-D9CD-773AF09415A6}"/>
              </a:ext>
            </a:extLst>
          </p:cNvPr>
          <p:cNvSpPr>
            <a:spLocks noChangeArrowheads="1"/>
          </p:cNvSpPr>
          <p:nvPr/>
        </p:nvSpPr>
        <p:spPr bwMode="auto">
          <a:xfrm>
            <a:off x="10371668" y="1507067"/>
            <a:ext cx="283633" cy="292100"/>
          </a:xfrm>
          <a:custGeom>
            <a:avLst/>
            <a:gdLst>
              <a:gd name="T0" fmla="*/ 224882838 w 445"/>
              <a:gd name="T1" fmla="*/ 0 h 453"/>
              <a:gd name="T2" fmla="*/ 224882838 w 445"/>
              <a:gd name="T3" fmla="*/ 0 h 453"/>
              <a:gd name="T4" fmla="*/ 95251159 w 445"/>
              <a:gd name="T5" fmla="*/ 0 h 453"/>
              <a:gd name="T6" fmla="*/ 69888512 w 445"/>
              <a:gd name="T7" fmla="*/ 30419674 h 453"/>
              <a:gd name="T8" fmla="*/ 69888512 w 445"/>
              <a:gd name="T9" fmla="*/ 71170074 h 453"/>
              <a:gd name="T10" fmla="*/ 95251159 w 445"/>
              <a:gd name="T11" fmla="*/ 71170074 h 453"/>
              <a:gd name="T12" fmla="*/ 95251159 w 445"/>
              <a:gd name="T13" fmla="*/ 30419674 h 453"/>
              <a:gd name="T14" fmla="*/ 224882838 w 445"/>
              <a:gd name="T15" fmla="*/ 30419674 h 453"/>
              <a:gd name="T16" fmla="*/ 224882838 w 445"/>
              <a:gd name="T17" fmla="*/ 229007520 h 453"/>
              <a:gd name="T18" fmla="*/ 95251159 w 445"/>
              <a:gd name="T19" fmla="*/ 229007520 h 453"/>
              <a:gd name="T20" fmla="*/ 95251159 w 445"/>
              <a:gd name="T21" fmla="*/ 198587846 h 453"/>
              <a:gd name="T22" fmla="*/ 69888512 w 445"/>
              <a:gd name="T23" fmla="*/ 198587846 h 453"/>
              <a:gd name="T24" fmla="*/ 69888512 w 445"/>
              <a:gd name="T25" fmla="*/ 229007520 h 453"/>
              <a:gd name="T26" fmla="*/ 95251159 w 445"/>
              <a:gd name="T27" fmla="*/ 259427194 h 453"/>
              <a:gd name="T28" fmla="*/ 224882838 w 445"/>
              <a:gd name="T29" fmla="*/ 259427194 h 453"/>
              <a:gd name="T30" fmla="*/ 250245485 w 445"/>
              <a:gd name="T31" fmla="*/ 229007520 h 453"/>
              <a:gd name="T32" fmla="*/ 250245485 w 445"/>
              <a:gd name="T33" fmla="*/ 30419674 h 453"/>
              <a:gd name="T34" fmla="*/ 224882838 w 445"/>
              <a:gd name="T35" fmla="*/ 0 h 453"/>
              <a:gd name="T36" fmla="*/ 125122742 w 445"/>
              <a:gd name="T37" fmla="*/ 193422725 h 453"/>
              <a:gd name="T38" fmla="*/ 125122742 w 445"/>
              <a:gd name="T39" fmla="*/ 193422725 h 453"/>
              <a:gd name="T40" fmla="*/ 179793475 w 445"/>
              <a:gd name="T41" fmla="*/ 137175026 h 453"/>
              <a:gd name="T42" fmla="*/ 125122742 w 445"/>
              <a:gd name="T43" fmla="*/ 81501284 h 453"/>
              <a:gd name="T44" fmla="*/ 125122742 w 445"/>
              <a:gd name="T45" fmla="*/ 117086562 h 453"/>
              <a:gd name="T46" fmla="*/ 0 w 445"/>
              <a:gd name="T47" fmla="*/ 117086562 h 453"/>
              <a:gd name="T48" fmla="*/ 0 w 445"/>
              <a:gd name="T49" fmla="*/ 157837446 h 453"/>
              <a:gd name="T50" fmla="*/ 125122742 w 445"/>
              <a:gd name="T51" fmla="*/ 157837446 h 453"/>
              <a:gd name="T52" fmla="*/ 125122742 w 445"/>
              <a:gd name="T53" fmla="*/ 193422725 h 45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45" h="453">
                <a:moveTo>
                  <a:pt x="399" y="0"/>
                </a:moveTo>
                <a:lnTo>
                  <a:pt x="399" y="0"/>
                </a:lnTo>
                <a:cubicBezTo>
                  <a:pt x="169" y="0"/>
                  <a:pt x="169" y="0"/>
                  <a:pt x="169" y="0"/>
                </a:cubicBezTo>
                <a:cubicBezTo>
                  <a:pt x="142" y="0"/>
                  <a:pt x="124" y="27"/>
                  <a:pt x="124" y="53"/>
                </a:cubicBezTo>
                <a:cubicBezTo>
                  <a:pt x="124" y="124"/>
                  <a:pt x="124" y="124"/>
                  <a:pt x="124" y="124"/>
                </a:cubicBezTo>
                <a:cubicBezTo>
                  <a:pt x="169" y="124"/>
                  <a:pt x="169" y="124"/>
                  <a:pt x="169" y="124"/>
                </a:cubicBezTo>
                <a:cubicBezTo>
                  <a:pt x="169" y="53"/>
                  <a:pt x="169" y="53"/>
                  <a:pt x="169" y="53"/>
                </a:cubicBezTo>
                <a:cubicBezTo>
                  <a:pt x="399" y="53"/>
                  <a:pt x="399" y="53"/>
                  <a:pt x="399" y="53"/>
                </a:cubicBezTo>
                <a:cubicBezTo>
                  <a:pt x="399" y="399"/>
                  <a:pt x="399" y="399"/>
                  <a:pt x="399" y="399"/>
                </a:cubicBezTo>
                <a:cubicBezTo>
                  <a:pt x="169" y="399"/>
                  <a:pt x="169" y="399"/>
                  <a:pt x="169" y="399"/>
                </a:cubicBezTo>
                <a:cubicBezTo>
                  <a:pt x="169" y="346"/>
                  <a:pt x="169" y="346"/>
                  <a:pt x="169" y="346"/>
                </a:cubicBezTo>
                <a:cubicBezTo>
                  <a:pt x="124" y="346"/>
                  <a:pt x="124" y="346"/>
                  <a:pt x="124" y="346"/>
                </a:cubicBezTo>
                <a:cubicBezTo>
                  <a:pt x="124" y="399"/>
                  <a:pt x="124" y="399"/>
                  <a:pt x="124" y="399"/>
                </a:cubicBezTo>
                <a:cubicBezTo>
                  <a:pt x="124" y="425"/>
                  <a:pt x="142" y="452"/>
                  <a:pt x="169" y="452"/>
                </a:cubicBezTo>
                <a:cubicBezTo>
                  <a:pt x="399" y="452"/>
                  <a:pt x="399" y="452"/>
                  <a:pt x="399" y="452"/>
                </a:cubicBezTo>
                <a:cubicBezTo>
                  <a:pt x="425" y="452"/>
                  <a:pt x="444" y="425"/>
                  <a:pt x="444" y="399"/>
                </a:cubicBezTo>
                <a:cubicBezTo>
                  <a:pt x="444" y="53"/>
                  <a:pt x="444" y="53"/>
                  <a:pt x="444" y="53"/>
                </a:cubicBezTo>
                <a:cubicBezTo>
                  <a:pt x="444" y="27"/>
                  <a:pt x="425" y="0"/>
                  <a:pt x="399" y="0"/>
                </a:cubicBezTo>
                <a:close/>
                <a:moveTo>
                  <a:pt x="222" y="337"/>
                </a:moveTo>
                <a:lnTo>
                  <a:pt x="222" y="337"/>
                </a:lnTo>
                <a:cubicBezTo>
                  <a:pt x="319" y="239"/>
                  <a:pt x="319" y="239"/>
                  <a:pt x="319" y="239"/>
                </a:cubicBezTo>
                <a:cubicBezTo>
                  <a:pt x="222" y="142"/>
                  <a:pt x="222" y="142"/>
                  <a:pt x="222" y="142"/>
                </a:cubicBezTo>
                <a:cubicBezTo>
                  <a:pt x="222" y="204"/>
                  <a:pt x="222" y="204"/>
                  <a:pt x="222" y="204"/>
                </a:cubicBezTo>
                <a:cubicBezTo>
                  <a:pt x="0" y="204"/>
                  <a:pt x="0" y="204"/>
                  <a:pt x="0" y="204"/>
                </a:cubicBezTo>
                <a:cubicBezTo>
                  <a:pt x="0" y="275"/>
                  <a:pt x="0" y="275"/>
                  <a:pt x="0" y="275"/>
                </a:cubicBezTo>
                <a:cubicBezTo>
                  <a:pt x="222" y="275"/>
                  <a:pt x="222" y="275"/>
                  <a:pt x="222" y="275"/>
                </a:cubicBezTo>
                <a:lnTo>
                  <a:pt x="222" y="337"/>
                </a:lnTo>
                <a:close/>
              </a:path>
            </a:pathLst>
          </a:custGeom>
          <a:solidFill>
            <a:srgbClr val="002957"/>
          </a:solidFill>
          <a:ln>
            <a:noFill/>
          </a:ln>
        </p:spPr>
        <p:txBody>
          <a:bodyPr wrap="none" lIns="121899" tIns="60949" rIns="121899" bIns="60949" anchor="ctr"/>
          <a:lstStyle/>
          <a:p>
            <a:endParaRPr lang="nb-NO" sz="2400"/>
          </a:p>
        </p:txBody>
      </p:sp>
      <p:sp>
        <p:nvSpPr>
          <p:cNvPr id="100453" name="Freeform 128">
            <a:extLst>
              <a:ext uri="{FF2B5EF4-FFF2-40B4-BE49-F238E27FC236}">
                <a16:creationId xmlns:a16="http://schemas.microsoft.com/office/drawing/2014/main" id="{A4CE4B31-E295-22AE-A501-F95C8FB66BF2}"/>
              </a:ext>
            </a:extLst>
          </p:cNvPr>
          <p:cNvSpPr>
            <a:spLocks noChangeArrowheads="1"/>
          </p:cNvSpPr>
          <p:nvPr/>
        </p:nvSpPr>
        <p:spPr bwMode="auto">
          <a:xfrm>
            <a:off x="9723967" y="865717"/>
            <a:ext cx="306917" cy="302683"/>
          </a:xfrm>
          <a:custGeom>
            <a:avLst/>
            <a:gdLst>
              <a:gd name="T0" fmla="*/ 65469225 w 479"/>
              <a:gd name="T1" fmla="*/ 157416702 h 471"/>
              <a:gd name="T2" fmla="*/ 65469225 w 479"/>
              <a:gd name="T3" fmla="*/ 157416702 h 471"/>
              <a:gd name="T4" fmla="*/ 115567636 w 479"/>
              <a:gd name="T5" fmla="*/ 208362678 h 471"/>
              <a:gd name="T6" fmla="*/ 206655524 w 479"/>
              <a:gd name="T7" fmla="*/ 112195400 h 471"/>
              <a:gd name="T8" fmla="*/ 155987895 w 479"/>
              <a:gd name="T9" fmla="*/ 61249424 h 471"/>
              <a:gd name="T10" fmla="*/ 65469225 w 479"/>
              <a:gd name="T11" fmla="*/ 157416702 h 471"/>
              <a:gd name="T12" fmla="*/ 262446598 w 479"/>
              <a:gd name="T13" fmla="*/ 86436057 h 471"/>
              <a:gd name="T14" fmla="*/ 262446598 w 479"/>
              <a:gd name="T15" fmla="*/ 86436057 h 471"/>
              <a:gd name="T16" fmla="*/ 241951859 w 479"/>
              <a:gd name="T17" fmla="*/ 66401389 h 471"/>
              <a:gd name="T18" fmla="*/ 227150263 w 479"/>
              <a:gd name="T19" fmla="*/ 66401389 h 471"/>
              <a:gd name="T20" fmla="*/ 202100817 w 479"/>
              <a:gd name="T21" fmla="*/ 41214755 h 471"/>
              <a:gd name="T22" fmla="*/ 206655524 w 479"/>
              <a:gd name="T23" fmla="*/ 25759342 h 471"/>
              <a:gd name="T24" fmla="*/ 181606078 w 479"/>
              <a:gd name="T25" fmla="*/ 5151965 h 471"/>
              <a:gd name="T26" fmla="*/ 161680558 w 479"/>
              <a:gd name="T27" fmla="*/ 5151965 h 471"/>
              <a:gd name="T28" fmla="*/ 5123925 w 479"/>
              <a:gd name="T29" fmla="*/ 162568667 h 471"/>
              <a:gd name="T30" fmla="*/ 5123925 w 479"/>
              <a:gd name="T31" fmla="*/ 182603336 h 471"/>
              <a:gd name="T32" fmla="*/ 30172890 w 479"/>
              <a:gd name="T33" fmla="*/ 203210713 h 471"/>
              <a:gd name="T34" fmla="*/ 40420260 w 479"/>
              <a:gd name="T35" fmla="*/ 198631457 h 471"/>
              <a:gd name="T36" fmla="*/ 70593150 w 479"/>
              <a:gd name="T37" fmla="*/ 228970056 h 471"/>
              <a:gd name="T38" fmla="*/ 65469225 w 479"/>
              <a:gd name="T39" fmla="*/ 243852760 h 471"/>
              <a:gd name="T40" fmla="*/ 90518671 w 479"/>
              <a:gd name="T41" fmla="*/ 264460137 h 471"/>
              <a:gd name="T42" fmla="*/ 111013410 w 479"/>
              <a:gd name="T43" fmla="*/ 264460137 h 471"/>
              <a:gd name="T44" fmla="*/ 262446598 w 479"/>
              <a:gd name="T45" fmla="*/ 107043435 h 471"/>
              <a:gd name="T46" fmla="*/ 262446598 w 479"/>
              <a:gd name="T47" fmla="*/ 86436057 h 471"/>
              <a:gd name="T48" fmla="*/ 115567636 w 479"/>
              <a:gd name="T49" fmla="*/ 228970056 h 471"/>
              <a:gd name="T50" fmla="*/ 115567636 w 479"/>
              <a:gd name="T51" fmla="*/ 228970056 h 471"/>
              <a:gd name="T52" fmla="*/ 40420260 w 479"/>
              <a:gd name="T53" fmla="*/ 157416702 h 471"/>
              <a:gd name="T54" fmla="*/ 155987895 w 479"/>
              <a:gd name="T55" fmla="*/ 41214755 h 471"/>
              <a:gd name="T56" fmla="*/ 227150263 w 479"/>
              <a:gd name="T57" fmla="*/ 112195400 h 471"/>
              <a:gd name="T58" fmla="*/ 115567636 w 479"/>
              <a:gd name="T59" fmla="*/ 228970056 h 47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79" h="471">
                <a:moveTo>
                  <a:pt x="115" y="275"/>
                </a:moveTo>
                <a:lnTo>
                  <a:pt x="115" y="275"/>
                </a:lnTo>
                <a:cubicBezTo>
                  <a:pt x="203" y="364"/>
                  <a:pt x="203" y="364"/>
                  <a:pt x="203" y="364"/>
                </a:cubicBezTo>
                <a:cubicBezTo>
                  <a:pt x="363" y="196"/>
                  <a:pt x="363" y="196"/>
                  <a:pt x="363" y="196"/>
                </a:cubicBezTo>
                <a:cubicBezTo>
                  <a:pt x="274" y="107"/>
                  <a:pt x="274" y="107"/>
                  <a:pt x="274" y="107"/>
                </a:cubicBezTo>
                <a:lnTo>
                  <a:pt x="115" y="275"/>
                </a:lnTo>
                <a:close/>
                <a:moveTo>
                  <a:pt x="461" y="151"/>
                </a:moveTo>
                <a:lnTo>
                  <a:pt x="461" y="151"/>
                </a:lnTo>
                <a:cubicBezTo>
                  <a:pt x="425" y="116"/>
                  <a:pt x="425" y="116"/>
                  <a:pt x="425" y="116"/>
                </a:cubicBezTo>
                <a:cubicBezTo>
                  <a:pt x="416" y="116"/>
                  <a:pt x="408" y="116"/>
                  <a:pt x="399" y="116"/>
                </a:cubicBezTo>
                <a:cubicBezTo>
                  <a:pt x="372" y="116"/>
                  <a:pt x="355" y="98"/>
                  <a:pt x="355" y="72"/>
                </a:cubicBezTo>
                <a:cubicBezTo>
                  <a:pt x="355" y="63"/>
                  <a:pt x="355" y="54"/>
                  <a:pt x="363" y="45"/>
                </a:cubicBezTo>
                <a:cubicBezTo>
                  <a:pt x="319" y="9"/>
                  <a:pt x="319" y="9"/>
                  <a:pt x="319" y="9"/>
                </a:cubicBezTo>
                <a:cubicBezTo>
                  <a:pt x="310" y="0"/>
                  <a:pt x="293" y="0"/>
                  <a:pt x="284" y="9"/>
                </a:cubicBezTo>
                <a:cubicBezTo>
                  <a:pt x="9" y="284"/>
                  <a:pt x="9" y="284"/>
                  <a:pt x="9" y="284"/>
                </a:cubicBezTo>
                <a:cubicBezTo>
                  <a:pt x="0" y="293"/>
                  <a:pt x="0" y="311"/>
                  <a:pt x="9" y="319"/>
                </a:cubicBezTo>
                <a:cubicBezTo>
                  <a:pt x="53" y="355"/>
                  <a:pt x="53" y="355"/>
                  <a:pt x="53" y="355"/>
                </a:cubicBezTo>
                <a:cubicBezTo>
                  <a:pt x="53" y="347"/>
                  <a:pt x="62" y="347"/>
                  <a:pt x="71" y="347"/>
                </a:cubicBezTo>
                <a:cubicBezTo>
                  <a:pt x="106" y="347"/>
                  <a:pt x="124" y="373"/>
                  <a:pt x="124" y="400"/>
                </a:cubicBezTo>
                <a:cubicBezTo>
                  <a:pt x="124" y="409"/>
                  <a:pt x="124" y="417"/>
                  <a:pt x="115" y="426"/>
                </a:cubicBezTo>
                <a:cubicBezTo>
                  <a:pt x="159" y="462"/>
                  <a:pt x="159" y="462"/>
                  <a:pt x="159" y="462"/>
                </a:cubicBezTo>
                <a:cubicBezTo>
                  <a:pt x="168" y="470"/>
                  <a:pt x="186" y="470"/>
                  <a:pt x="195" y="462"/>
                </a:cubicBezTo>
                <a:cubicBezTo>
                  <a:pt x="461" y="187"/>
                  <a:pt x="461" y="187"/>
                  <a:pt x="461" y="187"/>
                </a:cubicBezTo>
                <a:cubicBezTo>
                  <a:pt x="478" y="178"/>
                  <a:pt x="478" y="160"/>
                  <a:pt x="461" y="151"/>
                </a:cubicBezTo>
                <a:close/>
                <a:moveTo>
                  <a:pt x="203" y="400"/>
                </a:moveTo>
                <a:lnTo>
                  <a:pt x="203" y="400"/>
                </a:lnTo>
                <a:cubicBezTo>
                  <a:pt x="71" y="275"/>
                  <a:pt x="71" y="275"/>
                  <a:pt x="71" y="275"/>
                </a:cubicBezTo>
                <a:cubicBezTo>
                  <a:pt x="274" y="72"/>
                  <a:pt x="274" y="72"/>
                  <a:pt x="274" y="72"/>
                </a:cubicBezTo>
                <a:cubicBezTo>
                  <a:pt x="399" y="196"/>
                  <a:pt x="399" y="196"/>
                  <a:pt x="399" y="196"/>
                </a:cubicBezTo>
                <a:lnTo>
                  <a:pt x="203" y="400"/>
                </a:lnTo>
                <a:close/>
              </a:path>
            </a:pathLst>
          </a:custGeom>
          <a:solidFill>
            <a:srgbClr val="002957"/>
          </a:solidFill>
          <a:ln>
            <a:noFill/>
          </a:ln>
        </p:spPr>
        <p:txBody>
          <a:bodyPr wrap="none" lIns="121899" tIns="60949" rIns="121899" bIns="60949" anchor="ctr"/>
          <a:lstStyle/>
          <a:p>
            <a:endParaRPr lang="nb-NO" sz="2400"/>
          </a:p>
        </p:txBody>
      </p:sp>
      <p:sp>
        <p:nvSpPr>
          <p:cNvPr id="100454" name="Freeform 130">
            <a:extLst>
              <a:ext uri="{FF2B5EF4-FFF2-40B4-BE49-F238E27FC236}">
                <a16:creationId xmlns:a16="http://schemas.microsoft.com/office/drawing/2014/main" id="{544CBAE5-2941-F5DB-CCFE-8DAA2214067E}"/>
              </a:ext>
            </a:extLst>
          </p:cNvPr>
          <p:cNvSpPr>
            <a:spLocks noChangeArrowheads="1"/>
          </p:cNvSpPr>
          <p:nvPr/>
        </p:nvSpPr>
        <p:spPr bwMode="auto">
          <a:xfrm>
            <a:off x="10862734" y="922867"/>
            <a:ext cx="285751" cy="190500"/>
          </a:xfrm>
          <a:custGeom>
            <a:avLst/>
            <a:gdLst>
              <a:gd name="T0" fmla="*/ 238746254 w 445"/>
              <a:gd name="T1" fmla="*/ 0 h 302"/>
              <a:gd name="T2" fmla="*/ 238746254 w 445"/>
              <a:gd name="T3" fmla="*/ 0 h 302"/>
              <a:gd name="T4" fmla="*/ 111912458 w 445"/>
              <a:gd name="T5" fmla="*/ 0 h 302"/>
              <a:gd name="T6" fmla="*/ 111912458 w 445"/>
              <a:gd name="T7" fmla="*/ 67507481 h 302"/>
              <a:gd name="T8" fmla="*/ 254815946 w 445"/>
              <a:gd name="T9" fmla="*/ 67507481 h 302"/>
              <a:gd name="T10" fmla="*/ 254815946 w 445"/>
              <a:gd name="T11" fmla="*/ 14270062 h 302"/>
              <a:gd name="T12" fmla="*/ 238746254 w 445"/>
              <a:gd name="T13" fmla="*/ 0 h 302"/>
              <a:gd name="T14" fmla="*/ 0 w 445"/>
              <a:gd name="T15" fmla="*/ 150382503 h 302"/>
              <a:gd name="T16" fmla="*/ 0 w 445"/>
              <a:gd name="T17" fmla="*/ 150382503 h 302"/>
              <a:gd name="T18" fmla="*/ 10330344 w 445"/>
              <a:gd name="T19" fmla="*/ 165201068 h 302"/>
              <a:gd name="T20" fmla="*/ 86660292 w 445"/>
              <a:gd name="T21" fmla="*/ 165201068 h 302"/>
              <a:gd name="T22" fmla="*/ 86660292 w 445"/>
              <a:gd name="T23" fmla="*/ 96596109 h 302"/>
              <a:gd name="T24" fmla="*/ 0 w 445"/>
              <a:gd name="T25" fmla="*/ 96596109 h 302"/>
              <a:gd name="T26" fmla="*/ 0 w 445"/>
              <a:gd name="T27" fmla="*/ 150382503 h 302"/>
              <a:gd name="T28" fmla="*/ 111912458 w 445"/>
              <a:gd name="T29" fmla="*/ 165201068 h 302"/>
              <a:gd name="T30" fmla="*/ 111912458 w 445"/>
              <a:gd name="T31" fmla="*/ 165201068 h 302"/>
              <a:gd name="T32" fmla="*/ 238746254 w 445"/>
              <a:gd name="T33" fmla="*/ 165201068 h 302"/>
              <a:gd name="T34" fmla="*/ 254815946 w 445"/>
              <a:gd name="T35" fmla="*/ 150382503 h 302"/>
              <a:gd name="T36" fmla="*/ 254815946 w 445"/>
              <a:gd name="T37" fmla="*/ 96596109 h 302"/>
              <a:gd name="T38" fmla="*/ 111912458 w 445"/>
              <a:gd name="T39" fmla="*/ 96596109 h 302"/>
              <a:gd name="T40" fmla="*/ 111912458 w 445"/>
              <a:gd name="T41" fmla="*/ 165201068 h 302"/>
              <a:gd name="T42" fmla="*/ 0 w 445"/>
              <a:gd name="T43" fmla="*/ 14270062 h 302"/>
              <a:gd name="T44" fmla="*/ 0 w 445"/>
              <a:gd name="T45" fmla="*/ 14270062 h 302"/>
              <a:gd name="T46" fmla="*/ 0 w 445"/>
              <a:gd name="T47" fmla="*/ 67507481 h 302"/>
              <a:gd name="T48" fmla="*/ 86660292 w 445"/>
              <a:gd name="T49" fmla="*/ 67507481 h 302"/>
              <a:gd name="T50" fmla="*/ 86660292 w 445"/>
              <a:gd name="T51" fmla="*/ 0 h 302"/>
              <a:gd name="T52" fmla="*/ 10330344 w 445"/>
              <a:gd name="T53" fmla="*/ 0 h 302"/>
              <a:gd name="T54" fmla="*/ 0 w 445"/>
              <a:gd name="T55" fmla="*/ 14270062 h 30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45" h="302">
                <a:moveTo>
                  <a:pt x="416" y="0"/>
                </a:moveTo>
                <a:lnTo>
                  <a:pt x="416" y="0"/>
                </a:lnTo>
                <a:cubicBezTo>
                  <a:pt x="195" y="0"/>
                  <a:pt x="195" y="0"/>
                  <a:pt x="195" y="0"/>
                </a:cubicBezTo>
                <a:cubicBezTo>
                  <a:pt x="195" y="123"/>
                  <a:pt x="195" y="123"/>
                  <a:pt x="195" y="123"/>
                </a:cubicBezTo>
                <a:cubicBezTo>
                  <a:pt x="444" y="123"/>
                  <a:pt x="444" y="123"/>
                  <a:pt x="444" y="123"/>
                </a:cubicBezTo>
                <a:cubicBezTo>
                  <a:pt x="444" y="26"/>
                  <a:pt x="444" y="26"/>
                  <a:pt x="444" y="26"/>
                </a:cubicBezTo>
                <a:cubicBezTo>
                  <a:pt x="444" y="17"/>
                  <a:pt x="434" y="0"/>
                  <a:pt x="416" y="0"/>
                </a:cubicBezTo>
                <a:close/>
                <a:moveTo>
                  <a:pt x="0" y="274"/>
                </a:moveTo>
                <a:lnTo>
                  <a:pt x="0" y="274"/>
                </a:lnTo>
                <a:cubicBezTo>
                  <a:pt x="0" y="292"/>
                  <a:pt x="0" y="301"/>
                  <a:pt x="18" y="301"/>
                </a:cubicBezTo>
                <a:cubicBezTo>
                  <a:pt x="151" y="301"/>
                  <a:pt x="151" y="301"/>
                  <a:pt x="151" y="301"/>
                </a:cubicBezTo>
                <a:cubicBezTo>
                  <a:pt x="151" y="176"/>
                  <a:pt x="151" y="176"/>
                  <a:pt x="151" y="176"/>
                </a:cubicBezTo>
                <a:cubicBezTo>
                  <a:pt x="0" y="176"/>
                  <a:pt x="0" y="176"/>
                  <a:pt x="0" y="176"/>
                </a:cubicBezTo>
                <a:lnTo>
                  <a:pt x="0" y="274"/>
                </a:lnTo>
                <a:close/>
                <a:moveTo>
                  <a:pt x="195" y="301"/>
                </a:moveTo>
                <a:lnTo>
                  <a:pt x="195" y="301"/>
                </a:lnTo>
                <a:cubicBezTo>
                  <a:pt x="416" y="301"/>
                  <a:pt x="416" y="301"/>
                  <a:pt x="416" y="301"/>
                </a:cubicBezTo>
                <a:cubicBezTo>
                  <a:pt x="434" y="301"/>
                  <a:pt x="444" y="292"/>
                  <a:pt x="444" y="274"/>
                </a:cubicBezTo>
                <a:cubicBezTo>
                  <a:pt x="444" y="176"/>
                  <a:pt x="444" y="176"/>
                  <a:pt x="444" y="176"/>
                </a:cubicBezTo>
                <a:cubicBezTo>
                  <a:pt x="195" y="176"/>
                  <a:pt x="195" y="176"/>
                  <a:pt x="195" y="176"/>
                </a:cubicBezTo>
                <a:lnTo>
                  <a:pt x="195" y="301"/>
                </a:lnTo>
                <a:close/>
                <a:moveTo>
                  <a:pt x="0" y="26"/>
                </a:moveTo>
                <a:lnTo>
                  <a:pt x="0" y="26"/>
                </a:lnTo>
                <a:cubicBezTo>
                  <a:pt x="0" y="123"/>
                  <a:pt x="0" y="123"/>
                  <a:pt x="0" y="123"/>
                </a:cubicBezTo>
                <a:cubicBezTo>
                  <a:pt x="151" y="123"/>
                  <a:pt x="151" y="123"/>
                  <a:pt x="151" y="123"/>
                </a:cubicBezTo>
                <a:cubicBezTo>
                  <a:pt x="151" y="0"/>
                  <a:pt x="151" y="0"/>
                  <a:pt x="151" y="0"/>
                </a:cubicBezTo>
                <a:cubicBezTo>
                  <a:pt x="18" y="0"/>
                  <a:pt x="18" y="0"/>
                  <a:pt x="18" y="0"/>
                </a:cubicBezTo>
                <a:cubicBezTo>
                  <a:pt x="0" y="0"/>
                  <a:pt x="0" y="17"/>
                  <a:pt x="0" y="26"/>
                </a:cubicBezTo>
                <a:close/>
              </a:path>
            </a:pathLst>
          </a:custGeom>
          <a:solidFill>
            <a:srgbClr val="002957"/>
          </a:solidFill>
          <a:ln>
            <a:noFill/>
          </a:ln>
        </p:spPr>
        <p:txBody>
          <a:bodyPr wrap="none" lIns="121899" tIns="60949" rIns="121899" bIns="60949" anchor="ctr"/>
          <a:lstStyle/>
          <a:p>
            <a:endParaRPr lang="nb-NO" sz="2400"/>
          </a:p>
        </p:txBody>
      </p:sp>
      <p:sp>
        <p:nvSpPr>
          <p:cNvPr id="100455" name="Freeform 138">
            <a:extLst>
              <a:ext uri="{FF2B5EF4-FFF2-40B4-BE49-F238E27FC236}">
                <a16:creationId xmlns:a16="http://schemas.microsoft.com/office/drawing/2014/main" id="{1000DC67-F7F5-B000-9881-9AEA63D500EF}"/>
              </a:ext>
            </a:extLst>
          </p:cNvPr>
          <p:cNvSpPr>
            <a:spLocks noChangeArrowheads="1"/>
          </p:cNvSpPr>
          <p:nvPr/>
        </p:nvSpPr>
        <p:spPr bwMode="auto">
          <a:xfrm>
            <a:off x="9723967" y="3445934"/>
            <a:ext cx="306917" cy="220133"/>
          </a:xfrm>
          <a:custGeom>
            <a:avLst/>
            <a:gdLst>
              <a:gd name="T0" fmla="*/ 272124749 w 479"/>
              <a:gd name="T1" fmla="*/ 24686341 h 346"/>
              <a:gd name="T2" fmla="*/ 272124749 w 479"/>
              <a:gd name="T3" fmla="*/ 24686341 h 346"/>
              <a:gd name="T4" fmla="*/ 272124749 w 479"/>
              <a:gd name="T5" fmla="*/ 9538067 h 346"/>
              <a:gd name="T6" fmla="*/ 262446598 w 479"/>
              <a:gd name="T7" fmla="*/ 0 h 346"/>
              <a:gd name="T8" fmla="*/ 10247369 w 479"/>
              <a:gd name="T9" fmla="*/ 0 h 346"/>
              <a:gd name="T10" fmla="*/ 0 w 479"/>
              <a:gd name="T11" fmla="*/ 9538067 h 346"/>
              <a:gd name="T12" fmla="*/ 0 w 479"/>
              <a:gd name="T13" fmla="*/ 24686341 h 346"/>
              <a:gd name="T14" fmla="*/ 25048965 w 479"/>
              <a:gd name="T15" fmla="*/ 24686341 h 346"/>
              <a:gd name="T16" fmla="*/ 25048965 w 479"/>
              <a:gd name="T17" fmla="*/ 54422106 h 346"/>
              <a:gd name="T18" fmla="*/ 0 w 479"/>
              <a:gd name="T19" fmla="*/ 54422106 h 346"/>
              <a:gd name="T20" fmla="*/ 0 w 479"/>
              <a:gd name="T21" fmla="*/ 84157871 h 346"/>
              <a:gd name="T22" fmla="*/ 25048965 w 479"/>
              <a:gd name="T23" fmla="*/ 84157871 h 346"/>
              <a:gd name="T24" fmla="*/ 25048965 w 479"/>
              <a:gd name="T25" fmla="*/ 108844212 h 346"/>
              <a:gd name="T26" fmla="*/ 0 w 479"/>
              <a:gd name="T27" fmla="*/ 108844212 h 346"/>
              <a:gd name="T28" fmla="*/ 0 w 479"/>
              <a:gd name="T29" fmla="*/ 138579977 h 346"/>
              <a:gd name="T30" fmla="*/ 25048965 w 479"/>
              <a:gd name="T31" fmla="*/ 138579977 h 346"/>
              <a:gd name="T32" fmla="*/ 25048965 w 479"/>
              <a:gd name="T33" fmla="*/ 163827100 h 346"/>
              <a:gd name="T34" fmla="*/ 0 w 479"/>
              <a:gd name="T35" fmla="*/ 163827100 h 346"/>
              <a:gd name="T36" fmla="*/ 0 w 479"/>
              <a:gd name="T37" fmla="*/ 184025276 h 346"/>
              <a:gd name="T38" fmla="*/ 10247369 w 479"/>
              <a:gd name="T39" fmla="*/ 193562865 h 346"/>
              <a:gd name="T40" fmla="*/ 262446598 w 479"/>
              <a:gd name="T41" fmla="*/ 193562865 h 346"/>
              <a:gd name="T42" fmla="*/ 272124749 w 479"/>
              <a:gd name="T43" fmla="*/ 184025276 h 346"/>
              <a:gd name="T44" fmla="*/ 272124749 w 479"/>
              <a:gd name="T45" fmla="*/ 163827100 h 346"/>
              <a:gd name="T46" fmla="*/ 247075303 w 479"/>
              <a:gd name="T47" fmla="*/ 163827100 h 346"/>
              <a:gd name="T48" fmla="*/ 247075303 w 479"/>
              <a:gd name="T49" fmla="*/ 138579977 h 346"/>
              <a:gd name="T50" fmla="*/ 272124749 w 479"/>
              <a:gd name="T51" fmla="*/ 138579977 h 346"/>
              <a:gd name="T52" fmla="*/ 272124749 w 479"/>
              <a:gd name="T53" fmla="*/ 108844212 h 346"/>
              <a:gd name="T54" fmla="*/ 247075303 w 479"/>
              <a:gd name="T55" fmla="*/ 108844212 h 346"/>
              <a:gd name="T56" fmla="*/ 247075303 w 479"/>
              <a:gd name="T57" fmla="*/ 84157871 h 346"/>
              <a:gd name="T58" fmla="*/ 272124749 w 479"/>
              <a:gd name="T59" fmla="*/ 84157871 h 346"/>
              <a:gd name="T60" fmla="*/ 272124749 w 479"/>
              <a:gd name="T61" fmla="*/ 54422106 h 346"/>
              <a:gd name="T62" fmla="*/ 247075303 w 479"/>
              <a:gd name="T63" fmla="*/ 54422106 h 346"/>
              <a:gd name="T64" fmla="*/ 247075303 w 479"/>
              <a:gd name="T65" fmla="*/ 24686341 h 346"/>
              <a:gd name="T66" fmla="*/ 272124749 w 479"/>
              <a:gd name="T67" fmla="*/ 24686341 h 346"/>
              <a:gd name="T68" fmla="*/ 105889484 w 479"/>
              <a:gd name="T69" fmla="*/ 138579977 h 346"/>
              <a:gd name="T70" fmla="*/ 105889484 w 479"/>
              <a:gd name="T71" fmla="*/ 138579977 h 346"/>
              <a:gd name="T72" fmla="*/ 105889484 w 479"/>
              <a:gd name="T73" fmla="*/ 54422106 h 346"/>
              <a:gd name="T74" fmla="*/ 176482634 w 479"/>
              <a:gd name="T75" fmla="*/ 94256720 h 346"/>
              <a:gd name="T76" fmla="*/ 105889484 w 479"/>
              <a:gd name="T77" fmla="*/ 138579977 h 34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79" h="346">
                <a:moveTo>
                  <a:pt x="478" y="44"/>
                </a:moveTo>
                <a:lnTo>
                  <a:pt x="478" y="44"/>
                </a:lnTo>
                <a:cubicBezTo>
                  <a:pt x="478" y="17"/>
                  <a:pt x="478" y="17"/>
                  <a:pt x="478" y="17"/>
                </a:cubicBezTo>
                <a:cubicBezTo>
                  <a:pt x="478" y="9"/>
                  <a:pt x="469" y="0"/>
                  <a:pt x="461" y="0"/>
                </a:cubicBezTo>
                <a:cubicBezTo>
                  <a:pt x="18" y="0"/>
                  <a:pt x="18" y="0"/>
                  <a:pt x="18" y="0"/>
                </a:cubicBezTo>
                <a:cubicBezTo>
                  <a:pt x="9" y="0"/>
                  <a:pt x="0" y="9"/>
                  <a:pt x="0" y="17"/>
                </a:cubicBezTo>
                <a:cubicBezTo>
                  <a:pt x="0" y="44"/>
                  <a:pt x="0" y="44"/>
                  <a:pt x="0" y="44"/>
                </a:cubicBezTo>
                <a:cubicBezTo>
                  <a:pt x="44" y="44"/>
                  <a:pt x="44" y="44"/>
                  <a:pt x="44" y="44"/>
                </a:cubicBezTo>
                <a:cubicBezTo>
                  <a:pt x="44" y="97"/>
                  <a:pt x="44" y="97"/>
                  <a:pt x="44" y="97"/>
                </a:cubicBezTo>
                <a:cubicBezTo>
                  <a:pt x="0" y="97"/>
                  <a:pt x="0" y="97"/>
                  <a:pt x="0" y="97"/>
                </a:cubicBezTo>
                <a:cubicBezTo>
                  <a:pt x="0" y="150"/>
                  <a:pt x="0" y="150"/>
                  <a:pt x="0" y="150"/>
                </a:cubicBezTo>
                <a:cubicBezTo>
                  <a:pt x="44" y="150"/>
                  <a:pt x="44" y="150"/>
                  <a:pt x="44" y="150"/>
                </a:cubicBezTo>
                <a:cubicBezTo>
                  <a:pt x="44" y="194"/>
                  <a:pt x="44" y="194"/>
                  <a:pt x="44" y="194"/>
                </a:cubicBezTo>
                <a:cubicBezTo>
                  <a:pt x="0" y="194"/>
                  <a:pt x="0" y="194"/>
                  <a:pt x="0" y="194"/>
                </a:cubicBezTo>
                <a:cubicBezTo>
                  <a:pt x="0" y="247"/>
                  <a:pt x="0" y="247"/>
                  <a:pt x="0" y="247"/>
                </a:cubicBezTo>
                <a:cubicBezTo>
                  <a:pt x="44" y="247"/>
                  <a:pt x="44" y="247"/>
                  <a:pt x="44" y="247"/>
                </a:cubicBezTo>
                <a:cubicBezTo>
                  <a:pt x="44" y="292"/>
                  <a:pt x="44" y="292"/>
                  <a:pt x="44" y="292"/>
                </a:cubicBezTo>
                <a:cubicBezTo>
                  <a:pt x="0" y="292"/>
                  <a:pt x="0" y="292"/>
                  <a:pt x="0" y="292"/>
                </a:cubicBezTo>
                <a:cubicBezTo>
                  <a:pt x="0" y="328"/>
                  <a:pt x="0" y="328"/>
                  <a:pt x="0" y="328"/>
                </a:cubicBezTo>
                <a:cubicBezTo>
                  <a:pt x="0" y="337"/>
                  <a:pt x="9" y="345"/>
                  <a:pt x="18" y="345"/>
                </a:cubicBezTo>
                <a:cubicBezTo>
                  <a:pt x="461" y="345"/>
                  <a:pt x="461" y="345"/>
                  <a:pt x="461" y="345"/>
                </a:cubicBezTo>
                <a:cubicBezTo>
                  <a:pt x="469" y="345"/>
                  <a:pt x="478" y="337"/>
                  <a:pt x="478" y="328"/>
                </a:cubicBezTo>
                <a:cubicBezTo>
                  <a:pt x="478" y="292"/>
                  <a:pt x="478" y="292"/>
                  <a:pt x="478" y="292"/>
                </a:cubicBezTo>
                <a:cubicBezTo>
                  <a:pt x="434" y="292"/>
                  <a:pt x="434" y="292"/>
                  <a:pt x="434" y="292"/>
                </a:cubicBezTo>
                <a:cubicBezTo>
                  <a:pt x="434" y="247"/>
                  <a:pt x="434" y="247"/>
                  <a:pt x="434" y="247"/>
                </a:cubicBezTo>
                <a:cubicBezTo>
                  <a:pt x="478" y="247"/>
                  <a:pt x="478" y="247"/>
                  <a:pt x="478" y="247"/>
                </a:cubicBezTo>
                <a:cubicBezTo>
                  <a:pt x="478" y="194"/>
                  <a:pt x="478" y="194"/>
                  <a:pt x="478" y="194"/>
                </a:cubicBezTo>
                <a:cubicBezTo>
                  <a:pt x="434" y="194"/>
                  <a:pt x="434" y="194"/>
                  <a:pt x="434" y="194"/>
                </a:cubicBezTo>
                <a:cubicBezTo>
                  <a:pt x="434" y="150"/>
                  <a:pt x="434" y="150"/>
                  <a:pt x="434" y="150"/>
                </a:cubicBezTo>
                <a:cubicBezTo>
                  <a:pt x="478" y="150"/>
                  <a:pt x="478" y="150"/>
                  <a:pt x="478" y="150"/>
                </a:cubicBezTo>
                <a:cubicBezTo>
                  <a:pt x="478" y="97"/>
                  <a:pt x="478" y="97"/>
                  <a:pt x="478" y="97"/>
                </a:cubicBezTo>
                <a:cubicBezTo>
                  <a:pt x="434" y="97"/>
                  <a:pt x="434" y="97"/>
                  <a:pt x="434" y="97"/>
                </a:cubicBezTo>
                <a:cubicBezTo>
                  <a:pt x="434" y="44"/>
                  <a:pt x="434" y="44"/>
                  <a:pt x="434" y="44"/>
                </a:cubicBezTo>
                <a:lnTo>
                  <a:pt x="478" y="44"/>
                </a:lnTo>
                <a:close/>
                <a:moveTo>
                  <a:pt x="186" y="247"/>
                </a:moveTo>
                <a:lnTo>
                  <a:pt x="186" y="247"/>
                </a:lnTo>
                <a:cubicBezTo>
                  <a:pt x="186" y="97"/>
                  <a:pt x="186" y="97"/>
                  <a:pt x="186" y="97"/>
                </a:cubicBezTo>
                <a:cubicBezTo>
                  <a:pt x="310" y="168"/>
                  <a:pt x="310" y="168"/>
                  <a:pt x="310" y="168"/>
                </a:cubicBezTo>
                <a:lnTo>
                  <a:pt x="186" y="247"/>
                </a:lnTo>
                <a:close/>
              </a:path>
            </a:pathLst>
          </a:custGeom>
          <a:solidFill>
            <a:srgbClr val="002957"/>
          </a:solidFill>
          <a:ln>
            <a:noFill/>
          </a:ln>
        </p:spPr>
        <p:txBody>
          <a:bodyPr wrap="none" lIns="121899" tIns="60949" rIns="121899" bIns="60949" anchor="ctr"/>
          <a:lstStyle/>
          <a:p>
            <a:endParaRPr lang="nb-NO" sz="2400"/>
          </a:p>
        </p:txBody>
      </p:sp>
      <p:sp>
        <p:nvSpPr>
          <p:cNvPr id="100456" name="Freeform 140">
            <a:extLst>
              <a:ext uri="{FF2B5EF4-FFF2-40B4-BE49-F238E27FC236}">
                <a16:creationId xmlns:a16="http://schemas.microsoft.com/office/drawing/2014/main" id="{EE582A57-6020-BB36-A691-C7F3678F80EB}"/>
              </a:ext>
            </a:extLst>
          </p:cNvPr>
          <p:cNvSpPr>
            <a:spLocks noChangeArrowheads="1"/>
          </p:cNvSpPr>
          <p:nvPr/>
        </p:nvSpPr>
        <p:spPr bwMode="auto">
          <a:xfrm>
            <a:off x="10399184" y="3412067"/>
            <a:ext cx="228600" cy="292100"/>
          </a:xfrm>
          <a:custGeom>
            <a:avLst/>
            <a:gdLst>
              <a:gd name="T0" fmla="*/ 172800859 w 356"/>
              <a:gd name="T1" fmla="*/ 0 h 453"/>
              <a:gd name="T2" fmla="*/ 172800859 w 356"/>
              <a:gd name="T3" fmla="*/ 0 h 453"/>
              <a:gd name="T4" fmla="*/ 30326087 w 356"/>
              <a:gd name="T5" fmla="*/ 0 h 453"/>
              <a:gd name="T6" fmla="*/ 0 w 356"/>
              <a:gd name="T7" fmla="*/ 30811245 h 453"/>
              <a:gd name="T8" fmla="*/ 0 w 356"/>
              <a:gd name="T9" fmla="*/ 227659183 h 453"/>
              <a:gd name="T10" fmla="*/ 30326087 w 356"/>
              <a:gd name="T11" fmla="*/ 257900090 h 453"/>
              <a:gd name="T12" fmla="*/ 172800859 w 356"/>
              <a:gd name="T13" fmla="*/ 257900090 h 453"/>
              <a:gd name="T14" fmla="*/ 203126946 w 356"/>
              <a:gd name="T15" fmla="*/ 227659183 h 453"/>
              <a:gd name="T16" fmla="*/ 203126946 w 356"/>
              <a:gd name="T17" fmla="*/ 30811245 h 453"/>
              <a:gd name="T18" fmla="*/ 172800859 w 356"/>
              <a:gd name="T19" fmla="*/ 0 h 453"/>
              <a:gd name="T20" fmla="*/ 142474772 w 356"/>
              <a:gd name="T21" fmla="*/ 136367567 h 453"/>
              <a:gd name="T22" fmla="*/ 142474772 w 356"/>
              <a:gd name="T23" fmla="*/ 136367567 h 453"/>
              <a:gd name="T24" fmla="*/ 137325314 w 356"/>
              <a:gd name="T25" fmla="*/ 136367567 h 453"/>
              <a:gd name="T26" fmla="*/ 116726517 w 356"/>
              <a:gd name="T27" fmla="*/ 101562512 h 453"/>
              <a:gd name="T28" fmla="*/ 116726517 w 356"/>
              <a:gd name="T29" fmla="*/ 171742960 h 453"/>
              <a:gd name="T30" fmla="*/ 91550370 w 356"/>
              <a:gd name="T31" fmla="*/ 201983386 h 453"/>
              <a:gd name="T32" fmla="*/ 50924884 w 356"/>
              <a:gd name="T33" fmla="*/ 192854128 h 453"/>
              <a:gd name="T34" fmla="*/ 76101031 w 356"/>
              <a:gd name="T35" fmla="*/ 156907916 h 453"/>
              <a:gd name="T36" fmla="*/ 101849769 w 356"/>
              <a:gd name="T37" fmla="*/ 156907916 h 453"/>
              <a:gd name="T38" fmla="*/ 101849769 w 356"/>
              <a:gd name="T39" fmla="*/ 55916223 h 453"/>
              <a:gd name="T40" fmla="*/ 116726517 w 356"/>
              <a:gd name="T41" fmla="*/ 55916223 h 453"/>
              <a:gd name="T42" fmla="*/ 142474772 w 356"/>
              <a:gd name="T43" fmla="*/ 136367567 h 45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56" h="453">
                <a:moveTo>
                  <a:pt x="302" y="0"/>
                </a:moveTo>
                <a:lnTo>
                  <a:pt x="302" y="0"/>
                </a:lnTo>
                <a:cubicBezTo>
                  <a:pt x="53" y="0"/>
                  <a:pt x="53" y="0"/>
                  <a:pt x="53" y="0"/>
                </a:cubicBezTo>
                <a:cubicBezTo>
                  <a:pt x="27" y="0"/>
                  <a:pt x="0" y="27"/>
                  <a:pt x="0" y="54"/>
                </a:cubicBezTo>
                <a:cubicBezTo>
                  <a:pt x="0" y="399"/>
                  <a:pt x="0" y="399"/>
                  <a:pt x="0" y="399"/>
                </a:cubicBezTo>
                <a:cubicBezTo>
                  <a:pt x="0" y="426"/>
                  <a:pt x="27" y="452"/>
                  <a:pt x="53" y="452"/>
                </a:cubicBezTo>
                <a:cubicBezTo>
                  <a:pt x="302" y="452"/>
                  <a:pt x="302" y="452"/>
                  <a:pt x="302" y="452"/>
                </a:cubicBezTo>
                <a:cubicBezTo>
                  <a:pt x="328" y="452"/>
                  <a:pt x="355" y="426"/>
                  <a:pt x="355" y="399"/>
                </a:cubicBezTo>
                <a:cubicBezTo>
                  <a:pt x="355" y="54"/>
                  <a:pt x="355" y="54"/>
                  <a:pt x="355" y="54"/>
                </a:cubicBezTo>
                <a:cubicBezTo>
                  <a:pt x="355" y="27"/>
                  <a:pt x="328" y="0"/>
                  <a:pt x="302" y="0"/>
                </a:cubicBezTo>
                <a:close/>
                <a:moveTo>
                  <a:pt x="249" y="239"/>
                </a:moveTo>
                <a:lnTo>
                  <a:pt x="249" y="239"/>
                </a:lnTo>
                <a:cubicBezTo>
                  <a:pt x="240" y="248"/>
                  <a:pt x="240" y="239"/>
                  <a:pt x="240" y="239"/>
                </a:cubicBezTo>
                <a:cubicBezTo>
                  <a:pt x="240" y="222"/>
                  <a:pt x="240" y="186"/>
                  <a:pt x="204" y="178"/>
                </a:cubicBezTo>
                <a:cubicBezTo>
                  <a:pt x="204" y="301"/>
                  <a:pt x="204" y="301"/>
                  <a:pt x="204" y="301"/>
                </a:cubicBezTo>
                <a:cubicBezTo>
                  <a:pt x="204" y="329"/>
                  <a:pt x="196" y="346"/>
                  <a:pt x="160" y="354"/>
                </a:cubicBezTo>
                <a:cubicBezTo>
                  <a:pt x="133" y="364"/>
                  <a:pt x="98" y="354"/>
                  <a:pt x="89" y="338"/>
                </a:cubicBezTo>
                <a:cubicBezTo>
                  <a:pt x="89" y="310"/>
                  <a:pt x="107" y="284"/>
                  <a:pt x="133" y="275"/>
                </a:cubicBezTo>
                <a:cubicBezTo>
                  <a:pt x="143" y="275"/>
                  <a:pt x="160" y="275"/>
                  <a:pt x="178" y="275"/>
                </a:cubicBezTo>
                <a:cubicBezTo>
                  <a:pt x="178" y="98"/>
                  <a:pt x="178" y="98"/>
                  <a:pt x="178" y="98"/>
                </a:cubicBezTo>
                <a:cubicBezTo>
                  <a:pt x="204" y="98"/>
                  <a:pt x="204" y="98"/>
                  <a:pt x="204" y="98"/>
                </a:cubicBezTo>
                <a:cubicBezTo>
                  <a:pt x="204" y="125"/>
                  <a:pt x="293" y="169"/>
                  <a:pt x="249" y="239"/>
                </a:cubicBezTo>
                <a:close/>
              </a:path>
            </a:pathLst>
          </a:custGeom>
          <a:solidFill>
            <a:srgbClr val="002957"/>
          </a:solidFill>
          <a:ln>
            <a:noFill/>
          </a:ln>
        </p:spPr>
        <p:txBody>
          <a:bodyPr wrap="none" lIns="121899" tIns="60949" rIns="121899" bIns="60949" anchor="ctr"/>
          <a:lstStyle/>
          <a:p>
            <a:endParaRPr lang="nb-NO" sz="2400"/>
          </a:p>
        </p:txBody>
      </p:sp>
      <p:sp>
        <p:nvSpPr>
          <p:cNvPr id="100457" name="Freeform 150">
            <a:extLst>
              <a:ext uri="{FF2B5EF4-FFF2-40B4-BE49-F238E27FC236}">
                <a16:creationId xmlns:a16="http://schemas.microsoft.com/office/drawing/2014/main" id="{01EDCB39-6E90-F7C4-57E8-6BBBC3DD8F6F}"/>
              </a:ext>
            </a:extLst>
          </p:cNvPr>
          <p:cNvSpPr>
            <a:spLocks noChangeArrowheads="1"/>
          </p:cNvSpPr>
          <p:nvPr/>
        </p:nvSpPr>
        <p:spPr bwMode="auto">
          <a:xfrm>
            <a:off x="9734551" y="1507067"/>
            <a:ext cx="285749" cy="292100"/>
          </a:xfrm>
          <a:custGeom>
            <a:avLst/>
            <a:gdLst>
              <a:gd name="T0" fmla="*/ 140689888 w 444"/>
              <a:gd name="T1" fmla="*/ 229007520 h 453"/>
              <a:gd name="T2" fmla="*/ 140689888 w 444"/>
              <a:gd name="T3" fmla="*/ 229007520 h 453"/>
              <a:gd name="T4" fmla="*/ 25062242 w 444"/>
              <a:gd name="T5" fmla="*/ 229007520 h 453"/>
              <a:gd name="T6" fmla="*/ 25062242 w 444"/>
              <a:gd name="T7" fmla="*/ 30419674 h 453"/>
              <a:gd name="T8" fmla="*/ 140689888 w 444"/>
              <a:gd name="T9" fmla="*/ 30419674 h 453"/>
              <a:gd name="T10" fmla="*/ 140689888 w 444"/>
              <a:gd name="T11" fmla="*/ 71170074 h 453"/>
              <a:gd name="T12" fmla="*/ 166321979 w 444"/>
              <a:gd name="T13" fmla="*/ 71170074 h 453"/>
              <a:gd name="T14" fmla="*/ 166321979 w 444"/>
              <a:gd name="T15" fmla="*/ 30419674 h 453"/>
              <a:gd name="T16" fmla="*/ 140689888 w 444"/>
              <a:gd name="T17" fmla="*/ 0 h 453"/>
              <a:gd name="T18" fmla="*/ 25062242 w 444"/>
              <a:gd name="T19" fmla="*/ 0 h 453"/>
              <a:gd name="T20" fmla="*/ 0 w 444"/>
              <a:gd name="T21" fmla="*/ 30419674 h 453"/>
              <a:gd name="T22" fmla="*/ 0 w 444"/>
              <a:gd name="T23" fmla="*/ 229007520 h 453"/>
              <a:gd name="T24" fmla="*/ 25062242 w 444"/>
              <a:gd name="T25" fmla="*/ 259427194 h 453"/>
              <a:gd name="T26" fmla="*/ 140689888 w 444"/>
              <a:gd name="T27" fmla="*/ 259427194 h 453"/>
              <a:gd name="T28" fmla="*/ 166321979 w 444"/>
              <a:gd name="T29" fmla="*/ 229007520 h 453"/>
              <a:gd name="T30" fmla="*/ 166321979 w 444"/>
              <a:gd name="T31" fmla="*/ 198587846 h 453"/>
              <a:gd name="T32" fmla="*/ 140689888 w 444"/>
              <a:gd name="T33" fmla="*/ 198587846 h 453"/>
              <a:gd name="T34" fmla="*/ 140689888 w 444"/>
              <a:gd name="T35" fmla="*/ 229007520 h 453"/>
              <a:gd name="T36" fmla="*/ 252331005 w 444"/>
              <a:gd name="T37" fmla="*/ 137175026 h 453"/>
              <a:gd name="T38" fmla="*/ 252331005 w 444"/>
              <a:gd name="T39" fmla="*/ 137175026 h 453"/>
              <a:gd name="T40" fmla="*/ 196510446 w 444"/>
              <a:gd name="T41" fmla="*/ 81501284 h 453"/>
              <a:gd name="T42" fmla="*/ 196510446 w 444"/>
              <a:gd name="T43" fmla="*/ 117086562 h 453"/>
              <a:gd name="T44" fmla="*/ 70629868 w 444"/>
              <a:gd name="T45" fmla="*/ 117086562 h 453"/>
              <a:gd name="T46" fmla="*/ 70629868 w 444"/>
              <a:gd name="T47" fmla="*/ 157837446 h 453"/>
              <a:gd name="T48" fmla="*/ 196510446 w 444"/>
              <a:gd name="T49" fmla="*/ 157837446 h 453"/>
              <a:gd name="T50" fmla="*/ 196510446 w 444"/>
              <a:gd name="T51" fmla="*/ 193422725 h 453"/>
              <a:gd name="T52" fmla="*/ 252331005 w 444"/>
              <a:gd name="T53" fmla="*/ 137175026 h 45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44" h="453">
                <a:moveTo>
                  <a:pt x="247" y="399"/>
                </a:moveTo>
                <a:lnTo>
                  <a:pt x="247" y="399"/>
                </a:lnTo>
                <a:cubicBezTo>
                  <a:pt x="44" y="399"/>
                  <a:pt x="44" y="399"/>
                  <a:pt x="44" y="399"/>
                </a:cubicBezTo>
                <a:cubicBezTo>
                  <a:pt x="44" y="53"/>
                  <a:pt x="44" y="53"/>
                  <a:pt x="44" y="53"/>
                </a:cubicBezTo>
                <a:cubicBezTo>
                  <a:pt x="247" y="53"/>
                  <a:pt x="247" y="53"/>
                  <a:pt x="247" y="53"/>
                </a:cubicBezTo>
                <a:cubicBezTo>
                  <a:pt x="247" y="124"/>
                  <a:pt x="247" y="124"/>
                  <a:pt x="247" y="124"/>
                </a:cubicBezTo>
                <a:cubicBezTo>
                  <a:pt x="292" y="124"/>
                  <a:pt x="292" y="124"/>
                  <a:pt x="292" y="124"/>
                </a:cubicBezTo>
                <a:cubicBezTo>
                  <a:pt x="292" y="53"/>
                  <a:pt x="292" y="53"/>
                  <a:pt x="292" y="53"/>
                </a:cubicBezTo>
                <a:cubicBezTo>
                  <a:pt x="292" y="27"/>
                  <a:pt x="275" y="0"/>
                  <a:pt x="247" y="0"/>
                </a:cubicBezTo>
                <a:cubicBezTo>
                  <a:pt x="44" y="0"/>
                  <a:pt x="44" y="0"/>
                  <a:pt x="44" y="0"/>
                </a:cubicBezTo>
                <a:cubicBezTo>
                  <a:pt x="18" y="0"/>
                  <a:pt x="0" y="27"/>
                  <a:pt x="0" y="53"/>
                </a:cubicBezTo>
                <a:cubicBezTo>
                  <a:pt x="0" y="399"/>
                  <a:pt x="0" y="399"/>
                  <a:pt x="0" y="399"/>
                </a:cubicBezTo>
                <a:cubicBezTo>
                  <a:pt x="0" y="425"/>
                  <a:pt x="18" y="452"/>
                  <a:pt x="44" y="452"/>
                </a:cubicBezTo>
                <a:cubicBezTo>
                  <a:pt x="247" y="452"/>
                  <a:pt x="247" y="452"/>
                  <a:pt x="247" y="452"/>
                </a:cubicBezTo>
                <a:cubicBezTo>
                  <a:pt x="275" y="452"/>
                  <a:pt x="292" y="425"/>
                  <a:pt x="292" y="399"/>
                </a:cubicBezTo>
                <a:cubicBezTo>
                  <a:pt x="292" y="346"/>
                  <a:pt x="292" y="346"/>
                  <a:pt x="292" y="346"/>
                </a:cubicBezTo>
                <a:cubicBezTo>
                  <a:pt x="247" y="346"/>
                  <a:pt x="247" y="346"/>
                  <a:pt x="247" y="346"/>
                </a:cubicBezTo>
                <a:lnTo>
                  <a:pt x="247" y="399"/>
                </a:lnTo>
                <a:close/>
                <a:moveTo>
                  <a:pt x="443" y="239"/>
                </a:moveTo>
                <a:lnTo>
                  <a:pt x="443" y="239"/>
                </a:lnTo>
                <a:cubicBezTo>
                  <a:pt x="345" y="142"/>
                  <a:pt x="345" y="142"/>
                  <a:pt x="345" y="142"/>
                </a:cubicBezTo>
                <a:cubicBezTo>
                  <a:pt x="345" y="204"/>
                  <a:pt x="345" y="204"/>
                  <a:pt x="345" y="204"/>
                </a:cubicBezTo>
                <a:cubicBezTo>
                  <a:pt x="124" y="204"/>
                  <a:pt x="124" y="204"/>
                  <a:pt x="124" y="204"/>
                </a:cubicBezTo>
                <a:cubicBezTo>
                  <a:pt x="124" y="275"/>
                  <a:pt x="124" y="275"/>
                  <a:pt x="124" y="275"/>
                </a:cubicBezTo>
                <a:cubicBezTo>
                  <a:pt x="345" y="275"/>
                  <a:pt x="345" y="275"/>
                  <a:pt x="345" y="275"/>
                </a:cubicBezTo>
                <a:cubicBezTo>
                  <a:pt x="345" y="337"/>
                  <a:pt x="345" y="337"/>
                  <a:pt x="345" y="337"/>
                </a:cubicBezTo>
                <a:lnTo>
                  <a:pt x="443" y="239"/>
                </a:lnTo>
                <a:close/>
              </a:path>
            </a:pathLst>
          </a:custGeom>
          <a:solidFill>
            <a:srgbClr val="002957"/>
          </a:solidFill>
          <a:ln>
            <a:noFill/>
          </a:ln>
        </p:spPr>
        <p:txBody>
          <a:bodyPr wrap="none" lIns="121899" tIns="60949" rIns="121899" bIns="60949" anchor="ctr"/>
          <a:lstStyle/>
          <a:p>
            <a:endParaRPr lang="nb-NO" sz="2400"/>
          </a:p>
        </p:txBody>
      </p:sp>
      <p:sp>
        <p:nvSpPr>
          <p:cNvPr id="100458" name="Freeform 157">
            <a:extLst>
              <a:ext uri="{FF2B5EF4-FFF2-40B4-BE49-F238E27FC236}">
                <a16:creationId xmlns:a16="http://schemas.microsoft.com/office/drawing/2014/main" id="{9DCD9AE1-BFCB-CF22-DAB5-0F545D8401D2}"/>
              </a:ext>
            </a:extLst>
          </p:cNvPr>
          <p:cNvSpPr>
            <a:spLocks noChangeArrowheads="1"/>
          </p:cNvSpPr>
          <p:nvPr/>
        </p:nvSpPr>
        <p:spPr bwMode="auto">
          <a:xfrm>
            <a:off x="9734551" y="2827867"/>
            <a:ext cx="285749" cy="186267"/>
          </a:xfrm>
          <a:custGeom>
            <a:avLst/>
            <a:gdLst>
              <a:gd name="T0" fmla="*/ 226698914 w 444"/>
              <a:gd name="T1" fmla="*/ 29520354 h 293"/>
              <a:gd name="T2" fmla="*/ 226698914 w 444"/>
              <a:gd name="T3" fmla="*/ 29520354 h 293"/>
              <a:gd name="T4" fmla="*/ 171448204 w 444"/>
              <a:gd name="T5" fmla="*/ 29520354 h 293"/>
              <a:gd name="T6" fmla="*/ 171448204 w 444"/>
              <a:gd name="T7" fmla="*/ 69066758 h 293"/>
              <a:gd name="T8" fmla="*/ 211889604 w 444"/>
              <a:gd name="T9" fmla="*/ 69066758 h 293"/>
              <a:gd name="T10" fmla="*/ 211889604 w 444"/>
              <a:gd name="T11" fmla="*/ 123094916 h 293"/>
              <a:gd name="T12" fmla="*/ 40441400 w 444"/>
              <a:gd name="T13" fmla="*/ 123094916 h 293"/>
              <a:gd name="T14" fmla="*/ 40441400 w 444"/>
              <a:gd name="T15" fmla="*/ 69066758 h 293"/>
              <a:gd name="T16" fmla="*/ 95692110 w 444"/>
              <a:gd name="T17" fmla="*/ 69066758 h 293"/>
              <a:gd name="T18" fmla="*/ 95692110 w 444"/>
              <a:gd name="T19" fmla="*/ 98587111 h 293"/>
              <a:gd name="T20" fmla="*/ 156638894 w 444"/>
              <a:gd name="T21" fmla="*/ 49571978 h 293"/>
              <a:gd name="T22" fmla="*/ 95692110 w 444"/>
              <a:gd name="T23" fmla="*/ 0 h 293"/>
              <a:gd name="T24" fmla="*/ 95692110 w 444"/>
              <a:gd name="T25" fmla="*/ 29520354 h 293"/>
              <a:gd name="T26" fmla="*/ 25062242 w 444"/>
              <a:gd name="T27" fmla="*/ 29520354 h 293"/>
              <a:gd name="T28" fmla="*/ 0 w 444"/>
              <a:gd name="T29" fmla="*/ 54028159 h 293"/>
              <a:gd name="T30" fmla="*/ 0 w 444"/>
              <a:gd name="T31" fmla="*/ 138133515 h 293"/>
              <a:gd name="T32" fmla="*/ 25062242 w 444"/>
              <a:gd name="T33" fmla="*/ 162641320 h 293"/>
              <a:gd name="T34" fmla="*/ 226698914 w 444"/>
              <a:gd name="T35" fmla="*/ 162641320 h 293"/>
              <a:gd name="T36" fmla="*/ 252331005 w 444"/>
              <a:gd name="T37" fmla="*/ 138133515 h 293"/>
              <a:gd name="T38" fmla="*/ 252331005 w 444"/>
              <a:gd name="T39" fmla="*/ 54028159 h 293"/>
              <a:gd name="T40" fmla="*/ 226698914 w 444"/>
              <a:gd name="T41" fmla="*/ 29520354 h 29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44" h="293">
                <a:moveTo>
                  <a:pt x="398" y="53"/>
                </a:moveTo>
                <a:lnTo>
                  <a:pt x="398" y="53"/>
                </a:lnTo>
                <a:cubicBezTo>
                  <a:pt x="301" y="53"/>
                  <a:pt x="301" y="53"/>
                  <a:pt x="301" y="53"/>
                </a:cubicBezTo>
                <a:cubicBezTo>
                  <a:pt x="301" y="124"/>
                  <a:pt x="301" y="124"/>
                  <a:pt x="301" y="124"/>
                </a:cubicBezTo>
                <a:cubicBezTo>
                  <a:pt x="372" y="124"/>
                  <a:pt x="372" y="124"/>
                  <a:pt x="372" y="124"/>
                </a:cubicBezTo>
                <a:cubicBezTo>
                  <a:pt x="372" y="221"/>
                  <a:pt x="372" y="221"/>
                  <a:pt x="372" y="221"/>
                </a:cubicBezTo>
                <a:cubicBezTo>
                  <a:pt x="71" y="221"/>
                  <a:pt x="71" y="221"/>
                  <a:pt x="71" y="221"/>
                </a:cubicBezTo>
                <a:cubicBezTo>
                  <a:pt x="71" y="124"/>
                  <a:pt x="71" y="124"/>
                  <a:pt x="71" y="124"/>
                </a:cubicBezTo>
                <a:cubicBezTo>
                  <a:pt x="168" y="124"/>
                  <a:pt x="168" y="124"/>
                  <a:pt x="168" y="124"/>
                </a:cubicBezTo>
                <a:cubicBezTo>
                  <a:pt x="168" y="177"/>
                  <a:pt x="168" y="177"/>
                  <a:pt x="168" y="177"/>
                </a:cubicBezTo>
                <a:cubicBezTo>
                  <a:pt x="275" y="89"/>
                  <a:pt x="275" y="89"/>
                  <a:pt x="275" y="89"/>
                </a:cubicBezTo>
                <a:cubicBezTo>
                  <a:pt x="168" y="0"/>
                  <a:pt x="168" y="0"/>
                  <a:pt x="168" y="0"/>
                </a:cubicBezTo>
                <a:cubicBezTo>
                  <a:pt x="168" y="53"/>
                  <a:pt x="168" y="53"/>
                  <a:pt x="168" y="53"/>
                </a:cubicBezTo>
                <a:cubicBezTo>
                  <a:pt x="44" y="53"/>
                  <a:pt x="44" y="53"/>
                  <a:pt x="44" y="53"/>
                </a:cubicBezTo>
                <a:cubicBezTo>
                  <a:pt x="18" y="53"/>
                  <a:pt x="0" y="71"/>
                  <a:pt x="0" y="97"/>
                </a:cubicBezTo>
                <a:cubicBezTo>
                  <a:pt x="0" y="248"/>
                  <a:pt x="0" y="248"/>
                  <a:pt x="0" y="248"/>
                </a:cubicBezTo>
                <a:cubicBezTo>
                  <a:pt x="0" y="274"/>
                  <a:pt x="18" y="292"/>
                  <a:pt x="44" y="292"/>
                </a:cubicBezTo>
                <a:cubicBezTo>
                  <a:pt x="398" y="292"/>
                  <a:pt x="398" y="292"/>
                  <a:pt x="398" y="292"/>
                </a:cubicBezTo>
                <a:cubicBezTo>
                  <a:pt x="425" y="292"/>
                  <a:pt x="443" y="274"/>
                  <a:pt x="443" y="248"/>
                </a:cubicBezTo>
                <a:cubicBezTo>
                  <a:pt x="443" y="97"/>
                  <a:pt x="443" y="97"/>
                  <a:pt x="443" y="97"/>
                </a:cubicBezTo>
                <a:cubicBezTo>
                  <a:pt x="443" y="71"/>
                  <a:pt x="425" y="53"/>
                  <a:pt x="398" y="53"/>
                </a:cubicBezTo>
              </a:path>
            </a:pathLst>
          </a:custGeom>
          <a:solidFill>
            <a:srgbClr val="002957"/>
          </a:solidFill>
          <a:ln>
            <a:noFill/>
          </a:ln>
        </p:spPr>
        <p:txBody>
          <a:bodyPr wrap="none" lIns="121899" tIns="60949" rIns="121899" bIns="60949" anchor="ctr"/>
          <a:lstStyle/>
          <a:p>
            <a:endParaRPr lang="nb-NO" sz="2400"/>
          </a:p>
        </p:txBody>
      </p:sp>
      <p:sp>
        <p:nvSpPr>
          <p:cNvPr id="100459" name="Freeform 162">
            <a:extLst>
              <a:ext uri="{FF2B5EF4-FFF2-40B4-BE49-F238E27FC236}">
                <a16:creationId xmlns:a16="http://schemas.microsoft.com/office/drawing/2014/main" id="{9C89D892-B08E-0F89-E932-0FDE5A734EF2}"/>
              </a:ext>
            </a:extLst>
          </p:cNvPr>
          <p:cNvSpPr>
            <a:spLocks noChangeArrowheads="1"/>
          </p:cNvSpPr>
          <p:nvPr/>
        </p:nvSpPr>
        <p:spPr bwMode="auto">
          <a:xfrm>
            <a:off x="11516785" y="1530351"/>
            <a:ext cx="249767" cy="254000"/>
          </a:xfrm>
          <a:custGeom>
            <a:avLst/>
            <a:gdLst>
              <a:gd name="T0" fmla="*/ 196419202 w 391"/>
              <a:gd name="T1" fmla="*/ 0 h 399"/>
              <a:gd name="T2" fmla="*/ 196419202 w 391"/>
              <a:gd name="T3" fmla="*/ 0 h 399"/>
              <a:gd name="T4" fmla="*/ 24977928 w 391"/>
              <a:gd name="T5" fmla="*/ 0 h 399"/>
              <a:gd name="T6" fmla="*/ 0 w 391"/>
              <a:gd name="T7" fmla="*/ 29894468 h 399"/>
              <a:gd name="T8" fmla="*/ 0 w 391"/>
              <a:gd name="T9" fmla="*/ 194595656 h 399"/>
              <a:gd name="T10" fmla="*/ 24977928 w 391"/>
              <a:gd name="T11" fmla="*/ 224489644 h 399"/>
              <a:gd name="T12" fmla="*/ 196419202 w 391"/>
              <a:gd name="T13" fmla="*/ 224489644 h 399"/>
              <a:gd name="T14" fmla="*/ 221397610 w 391"/>
              <a:gd name="T15" fmla="*/ 194595656 h 399"/>
              <a:gd name="T16" fmla="*/ 221397610 w 391"/>
              <a:gd name="T17" fmla="*/ 29894468 h 399"/>
              <a:gd name="T18" fmla="*/ 196419202 w 391"/>
              <a:gd name="T19" fmla="*/ 0 h 399"/>
              <a:gd name="T20" fmla="*/ 181091782 w 391"/>
              <a:gd name="T21" fmla="*/ 124653675 h 399"/>
              <a:gd name="T22" fmla="*/ 181091782 w 391"/>
              <a:gd name="T23" fmla="*/ 124653675 h 399"/>
              <a:gd name="T24" fmla="*/ 126025985 w 391"/>
              <a:gd name="T25" fmla="*/ 124653675 h 399"/>
              <a:gd name="T26" fmla="*/ 126025985 w 391"/>
              <a:gd name="T27" fmla="*/ 179930038 h 399"/>
              <a:gd name="T28" fmla="*/ 95939077 w 391"/>
              <a:gd name="T29" fmla="*/ 179930038 h 399"/>
              <a:gd name="T30" fmla="*/ 95939077 w 391"/>
              <a:gd name="T31" fmla="*/ 124653675 h 399"/>
              <a:gd name="T32" fmla="*/ 40305828 w 391"/>
              <a:gd name="T33" fmla="*/ 124653675 h 399"/>
              <a:gd name="T34" fmla="*/ 40305828 w 391"/>
              <a:gd name="T35" fmla="*/ 99835970 h 399"/>
              <a:gd name="T36" fmla="*/ 95939077 w 391"/>
              <a:gd name="T37" fmla="*/ 99835970 h 399"/>
              <a:gd name="T38" fmla="*/ 95939077 w 391"/>
              <a:gd name="T39" fmla="*/ 39483322 h 399"/>
              <a:gd name="T40" fmla="*/ 126025985 w 391"/>
              <a:gd name="T41" fmla="*/ 39483322 h 399"/>
              <a:gd name="T42" fmla="*/ 126025985 w 391"/>
              <a:gd name="T43" fmla="*/ 99835970 h 399"/>
              <a:gd name="T44" fmla="*/ 181091782 w 391"/>
              <a:gd name="T45" fmla="*/ 99835970 h 399"/>
              <a:gd name="T46" fmla="*/ 181091782 w 391"/>
              <a:gd name="T47" fmla="*/ 124653675 h 39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91" h="399">
                <a:moveTo>
                  <a:pt x="346" y="0"/>
                </a:moveTo>
                <a:lnTo>
                  <a:pt x="346" y="0"/>
                </a:lnTo>
                <a:cubicBezTo>
                  <a:pt x="44" y="0"/>
                  <a:pt x="44" y="0"/>
                  <a:pt x="44" y="0"/>
                </a:cubicBezTo>
                <a:cubicBezTo>
                  <a:pt x="18" y="0"/>
                  <a:pt x="0" y="17"/>
                  <a:pt x="0" y="53"/>
                </a:cubicBezTo>
                <a:cubicBezTo>
                  <a:pt x="0" y="345"/>
                  <a:pt x="0" y="345"/>
                  <a:pt x="0" y="345"/>
                </a:cubicBezTo>
                <a:cubicBezTo>
                  <a:pt x="0" y="372"/>
                  <a:pt x="18" y="398"/>
                  <a:pt x="44" y="398"/>
                </a:cubicBezTo>
                <a:cubicBezTo>
                  <a:pt x="346" y="398"/>
                  <a:pt x="346" y="398"/>
                  <a:pt x="346" y="398"/>
                </a:cubicBezTo>
                <a:cubicBezTo>
                  <a:pt x="373" y="398"/>
                  <a:pt x="390" y="372"/>
                  <a:pt x="390" y="345"/>
                </a:cubicBezTo>
                <a:cubicBezTo>
                  <a:pt x="390" y="53"/>
                  <a:pt x="390" y="53"/>
                  <a:pt x="390" y="53"/>
                </a:cubicBezTo>
                <a:cubicBezTo>
                  <a:pt x="390" y="17"/>
                  <a:pt x="373" y="0"/>
                  <a:pt x="346" y="0"/>
                </a:cubicBezTo>
                <a:close/>
                <a:moveTo>
                  <a:pt x="319" y="221"/>
                </a:moveTo>
                <a:lnTo>
                  <a:pt x="319" y="221"/>
                </a:lnTo>
                <a:cubicBezTo>
                  <a:pt x="222" y="221"/>
                  <a:pt x="222" y="221"/>
                  <a:pt x="222" y="221"/>
                </a:cubicBezTo>
                <a:cubicBezTo>
                  <a:pt x="222" y="319"/>
                  <a:pt x="222" y="319"/>
                  <a:pt x="222" y="319"/>
                </a:cubicBezTo>
                <a:cubicBezTo>
                  <a:pt x="169" y="319"/>
                  <a:pt x="169" y="319"/>
                  <a:pt x="169" y="319"/>
                </a:cubicBezTo>
                <a:cubicBezTo>
                  <a:pt x="169" y="221"/>
                  <a:pt x="169" y="221"/>
                  <a:pt x="169" y="221"/>
                </a:cubicBezTo>
                <a:cubicBezTo>
                  <a:pt x="71" y="221"/>
                  <a:pt x="71" y="221"/>
                  <a:pt x="71" y="221"/>
                </a:cubicBezTo>
                <a:cubicBezTo>
                  <a:pt x="71" y="177"/>
                  <a:pt x="71" y="177"/>
                  <a:pt x="71" y="177"/>
                </a:cubicBezTo>
                <a:cubicBezTo>
                  <a:pt x="169" y="177"/>
                  <a:pt x="169" y="177"/>
                  <a:pt x="169" y="177"/>
                </a:cubicBezTo>
                <a:cubicBezTo>
                  <a:pt x="169" y="70"/>
                  <a:pt x="169" y="70"/>
                  <a:pt x="169" y="70"/>
                </a:cubicBezTo>
                <a:cubicBezTo>
                  <a:pt x="222" y="70"/>
                  <a:pt x="222" y="70"/>
                  <a:pt x="222" y="70"/>
                </a:cubicBezTo>
                <a:cubicBezTo>
                  <a:pt x="222" y="177"/>
                  <a:pt x="222" y="177"/>
                  <a:pt x="222" y="177"/>
                </a:cubicBezTo>
                <a:cubicBezTo>
                  <a:pt x="319" y="177"/>
                  <a:pt x="319" y="177"/>
                  <a:pt x="319" y="177"/>
                </a:cubicBezTo>
                <a:lnTo>
                  <a:pt x="319" y="221"/>
                </a:lnTo>
                <a:close/>
              </a:path>
            </a:pathLst>
          </a:custGeom>
          <a:solidFill>
            <a:srgbClr val="002957"/>
          </a:solidFill>
          <a:ln>
            <a:noFill/>
          </a:ln>
        </p:spPr>
        <p:txBody>
          <a:bodyPr wrap="none" lIns="121899" tIns="60949" rIns="121899" bIns="60949" anchor="ctr"/>
          <a:lstStyle/>
          <a:p>
            <a:endParaRPr lang="nb-NO" sz="2400"/>
          </a:p>
        </p:txBody>
      </p:sp>
      <p:sp>
        <p:nvSpPr>
          <p:cNvPr id="100460" name="Freeform 163">
            <a:extLst>
              <a:ext uri="{FF2B5EF4-FFF2-40B4-BE49-F238E27FC236}">
                <a16:creationId xmlns:a16="http://schemas.microsoft.com/office/drawing/2014/main" id="{0D385F31-2AF3-DF3E-52EE-983D01045878}"/>
              </a:ext>
            </a:extLst>
          </p:cNvPr>
          <p:cNvSpPr>
            <a:spLocks noChangeArrowheads="1"/>
          </p:cNvSpPr>
          <p:nvPr/>
        </p:nvSpPr>
        <p:spPr bwMode="auto">
          <a:xfrm>
            <a:off x="10881784" y="1530351"/>
            <a:ext cx="245533" cy="254000"/>
          </a:xfrm>
          <a:custGeom>
            <a:avLst/>
            <a:gdLst>
              <a:gd name="T0" fmla="*/ 191481679 w 390"/>
              <a:gd name="T1" fmla="*/ 0 h 399"/>
              <a:gd name="T2" fmla="*/ 191481679 w 390"/>
              <a:gd name="T3" fmla="*/ 0 h 399"/>
              <a:gd name="T4" fmla="*/ 24420695 w 390"/>
              <a:gd name="T5" fmla="*/ 0 h 399"/>
              <a:gd name="T6" fmla="*/ 0 w 390"/>
              <a:gd name="T7" fmla="*/ 29894468 h 399"/>
              <a:gd name="T8" fmla="*/ 0 w 390"/>
              <a:gd name="T9" fmla="*/ 194595656 h 399"/>
              <a:gd name="T10" fmla="*/ 24420695 w 390"/>
              <a:gd name="T11" fmla="*/ 224489644 h 399"/>
              <a:gd name="T12" fmla="*/ 191481679 w 390"/>
              <a:gd name="T13" fmla="*/ 224489644 h 399"/>
              <a:gd name="T14" fmla="*/ 215902849 w 390"/>
              <a:gd name="T15" fmla="*/ 194595656 h 399"/>
              <a:gd name="T16" fmla="*/ 215902849 w 390"/>
              <a:gd name="T17" fmla="*/ 29894468 h 399"/>
              <a:gd name="T18" fmla="*/ 191481679 w 390"/>
              <a:gd name="T19" fmla="*/ 0 h 399"/>
              <a:gd name="T20" fmla="*/ 177051225 w 390"/>
              <a:gd name="T21" fmla="*/ 124653675 h 399"/>
              <a:gd name="T22" fmla="*/ 177051225 w 390"/>
              <a:gd name="T23" fmla="*/ 124653675 h 399"/>
              <a:gd name="T24" fmla="*/ 38851624 w 390"/>
              <a:gd name="T25" fmla="*/ 124653675 h 399"/>
              <a:gd name="T26" fmla="*/ 38851624 w 390"/>
              <a:gd name="T27" fmla="*/ 99835970 h 399"/>
              <a:gd name="T28" fmla="*/ 177051225 w 390"/>
              <a:gd name="T29" fmla="*/ 99835970 h 399"/>
              <a:gd name="T30" fmla="*/ 177051225 w 390"/>
              <a:gd name="T31" fmla="*/ 124653675 h 39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90" h="399">
                <a:moveTo>
                  <a:pt x="345" y="0"/>
                </a:moveTo>
                <a:lnTo>
                  <a:pt x="345" y="0"/>
                </a:lnTo>
                <a:cubicBezTo>
                  <a:pt x="44" y="0"/>
                  <a:pt x="44" y="0"/>
                  <a:pt x="44" y="0"/>
                </a:cubicBezTo>
                <a:cubicBezTo>
                  <a:pt x="17" y="0"/>
                  <a:pt x="0" y="17"/>
                  <a:pt x="0" y="53"/>
                </a:cubicBezTo>
                <a:cubicBezTo>
                  <a:pt x="0" y="345"/>
                  <a:pt x="0" y="345"/>
                  <a:pt x="0" y="345"/>
                </a:cubicBezTo>
                <a:cubicBezTo>
                  <a:pt x="0" y="372"/>
                  <a:pt x="17" y="398"/>
                  <a:pt x="44" y="398"/>
                </a:cubicBezTo>
                <a:cubicBezTo>
                  <a:pt x="345" y="398"/>
                  <a:pt x="345" y="398"/>
                  <a:pt x="345" y="398"/>
                </a:cubicBezTo>
                <a:cubicBezTo>
                  <a:pt x="372" y="398"/>
                  <a:pt x="389" y="372"/>
                  <a:pt x="389" y="345"/>
                </a:cubicBezTo>
                <a:cubicBezTo>
                  <a:pt x="389" y="53"/>
                  <a:pt x="389" y="53"/>
                  <a:pt x="389" y="53"/>
                </a:cubicBezTo>
                <a:cubicBezTo>
                  <a:pt x="389" y="17"/>
                  <a:pt x="372" y="0"/>
                  <a:pt x="345" y="0"/>
                </a:cubicBezTo>
                <a:close/>
                <a:moveTo>
                  <a:pt x="319" y="221"/>
                </a:moveTo>
                <a:lnTo>
                  <a:pt x="319" y="221"/>
                </a:lnTo>
                <a:cubicBezTo>
                  <a:pt x="70" y="221"/>
                  <a:pt x="70" y="221"/>
                  <a:pt x="70" y="221"/>
                </a:cubicBezTo>
                <a:cubicBezTo>
                  <a:pt x="70" y="177"/>
                  <a:pt x="70" y="177"/>
                  <a:pt x="70" y="177"/>
                </a:cubicBezTo>
                <a:cubicBezTo>
                  <a:pt x="319" y="177"/>
                  <a:pt x="319" y="177"/>
                  <a:pt x="319" y="177"/>
                </a:cubicBezTo>
                <a:lnTo>
                  <a:pt x="319" y="221"/>
                </a:lnTo>
                <a:close/>
              </a:path>
            </a:pathLst>
          </a:custGeom>
          <a:solidFill>
            <a:srgbClr val="002957"/>
          </a:solidFill>
          <a:ln>
            <a:noFill/>
          </a:ln>
        </p:spPr>
        <p:txBody>
          <a:bodyPr wrap="none" lIns="121899" tIns="60949" rIns="121899" bIns="60949" anchor="ctr"/>
          <a:lstStyle/>
          <a:p>
            <a:endParaRPr lang="nb-NO" sz="2400"/>
          </a:p>
        </p:txBody>
      </p:sp>
      <p:sp>
        <p:nvSpPr>
          <p:cNvPr id="100461" name="Freeform 164">
            <a:extLst>
              <a:ext uri="{FF2B5EF4-FFF2-40B4-BE49-F238E27FC236}">
                <a16:creationId xmlns:a16="http://schemas.microsoft.com/office/drawing/2014/main" id="{D1B3FD18-1CFD-D947-8F24-8CDAE233750D}"/>
              </a:ext>
            </a:extLst>
          </p:cNvPr>
          <p:cNvSpPr>
            <a:spLocks noChangeArrowheads="1"/>
          </p:cNvSpPr>
          <p:nvPr/>
        </p:nvSpPr>
        <p:spPr bwMode="auto">
          <a:xfrm>
            <a:off x="9770534" y="2184400"/>
            <a:ext cx="249767" cy="254000"/>
          </a:xfrm>
          <a:custGeom>
            <a:avLst/>
            <a:gdLst>
              <a:gd name="T0" fmla="*/ 195851751 w 391"/>
              <a:gd name="T1" fmla="*/ 0 h 399"/>
              <a:gd name="T2" fmla="*/ 195851751 w 391"/>
              <a:gd name="T3" fmla="*/ 0 h 399"/>
              <a:gd name="T4" fmla="*/ 24978409 w 391"/>
              <a:gd name="T5" fmla="*/ 0 h 399"/>
              <a:gd name="T6" fmla="*/ 0 w 391"/>
              <a:gd name="T7" fmla="*/ 29894468 h 399"/>
              <a:gd name="T8" fmla="*/ 0 w 391"/>
              <a:gd name="T9" fmla="*/ 194595656 h 399"/>
              <a:gd name="T10" fmla="*/ 24978409 w 391"/>
              <a:gd name="T11" fmla="*/ 224489644 h 399"/>
              <a:gd name="T12" fmla="*/ 195851751 w 391"/>
              <a:gd name="T13" fmla="*/ 224489644 h 399"/>
              <a:gd name="T14" fmla="*/ 221398091 w 391"/>
              <a:gd name="T15" fmla="*/ 194595656 h 399"/>
              <a:gd name="T16" fmla="*/ 221398091 w 391"/>
              <a:gd name="T17" fmla="*/ 29894468 h 399"/>
              <a:gd name="T18" fmla="*/ 195851751 w 391"/>
              <a:gd name="T19" fmla="*/ 0 h 399"/>
              <a:gd name="T20" fmla="*/ 156113854 w 391"/>
              <a:gd name="T21" fmla="*/ 179930038 h 399"/>
              <a:gd name="T22" fmla="*/ 156113854 w 391"/>
              <a:gd name="T23" fmla="*/ 179930038 h 399"/>
              <a:gd name="T24" fmla="*/ 110131114 w 391"/>
              <a:gd name="T25" fmla="*/ 134806721 h 399"/>
              <a:gd name="T26" fmla="*/ 65283757 w 391"/>
              <a:gd name="T27" fmla="*/ 179930038 h 399"/>
              <a:gd name="T28" fmla="*/ 45414808 w 391"/>
              <a:gd name="T29" fmla="*/ 155112333 h 399"/>
              <a:gd name="T30" fmla="*/ 85153186 w 391"/>
              <a:gd name="T31" fmla="*/ 109988536 h 399"/>
              <a:gd name="T32" fmla="*/ 45414808 w 391"/>
              <a:gd name="T33" fmla="*/ 69941502 h 399"/>
              <a:gd name="T34" fmla="*/ 65283757 w 391"/>
              <a:gd name="T35" fmla="*/ 44559606 h 399"/>
              <a:gd name="T36" fmla="*/ 110131114 w 391"/>
              <a:gd name="T37" fmla="*/ 84606640 h 399"/>
              <a:gd name="T38" fmla="*/ 156113854 w 391"/>
              <a:gd name="T39" fmla="*/ 44559606 h 399"/>
              <a:gd name="T40" fmla="*/ 175982802 w 391"/>
              <a:gd name="T41" fmla="*/ 69941502 h 399"/>
              <a:gd name="T42" fmla="*/ 135676974 w 391"/>
              <a:gd name="T43" fmla="*/ 109988536 h 399"/>
              <a:gd name="T44" fmla="*/ 175982802 w 391"/>
              <a:gd name="T45" fmla="*/ 155112333 h 399"/>
              <a:gd name="T46" fmla="*/ 156113854 w 391"/>
              <a:gd name="T47" fmla="*/ 179930038 h 39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91" h="399">
                <a:moveTo>
                  <a:pt x="345" y="0"/>
                </a:moveTo>
                <a:lnTo>
                  <a:pt x="345" y="0"/>
                </a:lnTo>
                <a:cubicBezTo>
                  <a:pt x="44" y="0"/>
                  <a:pt x="44" y="0"/>
                  <a:pt x="44" y="0"/>
                </a:cubicBezTo>
                <a:cubicBezTo>
                  <a:pt x="18" y="0"/>
                  <a:pt x="0" y="17"/>
                  <a:pt x="0" y="53"/>
                </a:cubicBezTo>
                <a:cubicBezTo>
                  <a:pt x="0" y="345"/>
                  <a:pt x="0" y="345"/>
                  <a:pt x="0" y="345"/>
                </a:cubicBezTo>
                <a:cubicBezTo>
                  <a:pt x="0" y="372"/>
                  <a:pt x="18" y="398"/>
                  <a:pt x="44" y="398"/>
                </a:cubicBezTo>
                <a:cubicBezTo>
                  <a:pt x="345" y="398"/>
                  <a:pt x="345" y="398"/>
                  <a:pt x="345" y="398"/>
                </a:cubicBezTo>
                <a:cubicBezTo>
                  <a:pt x="372" y="398"/>
                  <a:pt x="390" y="372"/>
                  <a:pt x="390" y="345"/>
                </a:cubicBezTo>
                <a:cubicBezTo>
                  <a:pt x="390" y="53"/>
                  <a:pt x="390" y="53"/>
                  <a:pt x="390" y="53"/>
                </a:cubicBezTo>
                <a:cubicBezTo>
                  <a:pt x="390" y="17"/>
                  <a:pt x="372" y="0"/>
                  <a:pt x="345" y="0"/>
                </a:cubicBezTo>
                <a:close/>
                <a:moveTo>
                  <a:pt x="275" y="319"/>
                </a:moveTo>
                <a:lnTo>
                  <a:pt x="275" y="319"/>
                </a:lnTo>
                <a:cubicBezTo>
                  <a:pt x="194" y="239"/>
                  <a:pt x="194" y="239"/>
                  <a:pt x="194" y="239"/>
                </a:cubicBezTo>
                <a:cubicBezTo>
                  <a:pt x="115" y="319"/>
                  <a:pt x="115" y="319"/>
                  <a:pt x="115" y="319"/>
                </a:cubicBezTo>
                <a:cubicBezTo>
                  <a:pt x="80" y="275"/>
                  <a:pt x="80" y="275"/>
                  <a:pt x="80" y="275"/>
                </a:cubicBezTo>
                <a:cubicBezTo>
                  <a:pt x="150" y="195"/>
                  <a:pt x="150" y="195"/>
                  <a:pt x="150" y="195"/>
                </a:cubicBezTo>
                <a:cubicBezTo>
                  <a:pt x="80" y="124"/>
                  <a:pt x="80" y="124"/>
                  <a:pt x="80" y="124"/>
                </a:cubicBezTo>
                <a:cubicBezTo>
                  <a:pt x="115" y="79"/>
                  <a:pt x="115" y="79"/>
                  <a:pt x="115" y="79"/>
                </a:cubicBezTo>
                <a:cubicBezTo>
                  <a:pt x="194" y="150"/>
                  <a:pt x="194" y="150"/>
                  <a:pt x="194" y="150"/>
                </a:cubicBezTo>
                <a:cubicBezTo>
                  <a:pt x="275" y="79"/>
                  <a:pt x="275" y="79"/>
                  <a:pt x="275" y="79"/>
                </a:cubicBezTo>
                <a:cubicBezTo>
                  <a:pt x="310" y="124"/>
                  <a:pt x="310" y="124"/>
                  <a:pt x="310" y="124"/>
                </a:cubicBezTo>
                <a:cubicBezTo>
                  <a:pt x="239" y="195"/>
                  <a:pt x="239" y="195"/>
                  <a:pt x="239" y="195"/>
                </a:cubicBezTo>
                <a:cubicBezTo>
                  <a:pt x="310" y="275"/>
                  <a:pt x="310" y="275"/>
                  <a:pt x="310" y="275"/>
                </a:cubicBezTo>
                <a:lnTo>
                  <a:pt x="275" y="319"/>
                </a:lnTo>
                <a:close/>
              </a:path>
            </a:pathLst>
          </a:custGeom>
          <a:solidFill>
            <a:srgbClr val="002957"/>
          </a:solidFill>
          <a:ln>
            <a:noFill/>
          </a:ln>
        </p:spPr>
        <p:txBody>
          <a:bodyPr wrap="none" lIns="121899" tIns="60949" rIns="121899" bIns="60949" anchor="ctr"/>
          <a:lstStyle/>
          <a:p>
            <a:endParaRPr lang="nb-NO" sz="2400"/>
          </a:p>
        </p:txBody>
      </p:sp>
      <p:sp>
        <p:nvSpPr>
          <p:cNvPr id="100462" name="Freeform 7">
            <a:extLst>
              <a:ext uri="{FF2B5EF4-FFF2-40B4-BE49-F238E27FC236}">
                <a16:creationId xmlns:a16="http://schemas.microsoft.com/office/drawing/2014/main" id="{933CF503-E013-8ACC-6A63-CE0E086C6DED}"/>
              </a:ext>
            </a:extLst>
          </p:cNvPr>
          <p:cNvSpPr>
            <a:spLocks noChangeArrowheads="1"/>
          </p:cNvSpPr>
          <p:nvPr/>
        </p:nvSpPr>
        <p:spPr bwMode="auto">
          <a:xfrm>
            <a:off x="11461751" y="4826000"/>
            <a:ext cx="364067" cy="355600"/>
          </a:xfrm>
          <a:custGeom>
            <a:avLst/>
            <a:gdLst>
              <a:gd name="T0" fmla="*/ 235960663 w 461"/>
              <a:gd name="T1" fmla="*/ 0 h 453"/>
              <a:gd name="T2" fmla="*/ 235960663 w 461"/>
              <a:gd name="T3" fmla="*/ 0 h 453"/>
              <a:gd name="T4" fmla="*/ 83229544 w 461"/>
              <a:gd name="T5" fmla="*/ 135970772 h 453"/>
              <a:gd name="T6" fmla="*/ 0 w 461"/>
              <a:gd name="T7" fmla="*/ 258259029 h 453"/>
              <a:gd name="T8" fmla="*/ 128706139 w 461"/>
              <a:gd name="T9" fmla="*/ 386533866 h 453"/>
              <a:gd name="T10" fmla="*/ 250547406 w 461"/>
              <a:gd name="T11" fmla="*/ 303582619 h 453"/>
              <a:gd name="T12" fmla="*/ 394697880 w 461"/>
              <a:gd name="T13" fmla="*/ 151363823 h 453"/>
              <a:gd name="T14" fmla="*/ 235960663 w 461"/>
              <a:gd name="T15" fmla="*/ 0 h 453"/>
              <a:gd name="T16" fmla="*/ 128706139 w 461"/>
              <a:gd name="T17" fmla="*/ 348906210 h 453"/>
              <a:gd name="T18" fmla="*/ 128706139 w 461"/>
              <a:gd name="T19" fmla="*/ 348906210 h 453"/>
              <a:gd name="T20" fmla="*/ 45476003 w 461"/>
              <a:gd name="T21" fmla="*/ 258259029 h 453"/>
              <a:gd name="T22" fmla="*/ 90952007 w 461"/>
              <a:gd name="T23" fmla="*/ 181294363 h 453"/>
              <a:gd name="T24" fmla="*/ 205071403 w 461"/>
              <a:gd name="T25" fmla="*/ 303582619 h 453"/>
              <a:gd name="T26" fmla="*/ 128706139 w 461"/>
              <a:gd name="T27" fmla="*/ 348906210 h 453"/>
              <a:gd name="T28" fmla="*/ 128706139 w 461"/>
              <a:gd name="T29" fmla="*/ 174453400 h 453"/>
              <a:gd name="T30" fmla="*/ 128706139 w 461"/>
              <a:gd name="T31" fmla="*/ 174453400 h 453"/>
              <a:gd name="T32" fmla="*/ 219658146 w 461"/>
              <a:gd name="T33" fmla="*/ 258259029 h 453"/>
              <a:gd name="T34" fmla="*/ 128706139 w 461"/>
              <a:gd name="T35" fmla="*/ 174453400 h 453"/>
              <a:gd name="T36" fmla="*/ 258269869 w 461"/>
              <a:gd name="T37" fmla="*/ 258259029 h 453"/>
              <a:gd name="T38" fmla="*/ 258269869 w 461"/>
              <a:gd name="T39" fmla="*/ 258259029 h 453"/>
              <a:gd name="T40" fmla="*/ 128706139 w 461"/>
              <a:gd name="T41" fmla="*/ 129129810 h 453"/>
              <a:gd name="T42" fmla="*/ 235960663 w 461"/>
              <a:gd name="T43" fmla="*/ 45323591 h 453"/>
              <a:gd name="T44" fmla="*/ 349221876 w 461"/>
              <a:gd name="T45" fmla="*/ 151363823 h 453"/>
              <a:gd name="T46" fmla="*/ 258269869 w 461"/>
              <a:gd name="T47" fmla="*/ 258259029 h 453"/>
              <a:gd name="T48" fmla="*/ 45476003 w 461"/>
              <a:gd name="T49" fmla="*/ 90647181 h 453"/>
              <a:gd name="T50" fmla="*/ 45476003 w 461"/>
              <a:gd name="T51" fmla="*/ 90647181 h 453"/>
              <a:gd name="T52" fmla="*/ 90952007 w 461"/>
              <a:gd name="T53" fmla="*/ 45323591 h 453"/>
              <a:gd name="T54" fmla="*/ 45476003 w 461"/>
              <a:gd name="T55" fmla="*/ 0 h 453"/>
              <a:gd name="T56" fmla="*/ 0 w 461"/>
              <a:gd name="T57" fmla="*/ 45323591 h 453"/>
              <a:gd name="T58" fmla="*/ 45476003 w 461"/>
              <a:gd name="T59" fmla="*/ 90647181 h 453"/>
              <a:gd name="T60" fmla="*/ 45476003 w 461"/>
              <a:gd name="T61" fmla="*/ 23089577 h 453"/>
              <a:gd name="T62" fmla="*/ 45476003 w 461"/>
              <a:gd name="T63" fmla="*/ 23089577 h 453"/>
              <a:gd name="T64" fmla="*/ 67785210 w 461"/>
              <a:gd name="T65" fmla="*/ 45323591 h 453"/>
              <a:gd name="T66" fmla="*/ 45476003 w 461"/>
              <a:gd name="T67" fmla="*/ 68413168 h 453"/>
              <a:gd name="T68" fmla="*/ 22309206 w 461"/>
              <a:gd name="T69" fmla="*/ 45323591 h 453"/>
              <a:gd name="T70" fmla="*/ 45476003 w 461"/>
              <a:gd name="T71" fmla="*/ 23089577 h 45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61" h="453">
                <a:moveTo>
                  <a:pt x="275" y="0"/>
                </a:moveTo>
                <a:lnTo>
                  <a:pt x="275" y="0"/>
                </a:lnTo>
                <a:cubicBezTo>
                  <a:pt x="185" y="0"/>
                  <a:pt x="106" y="71"/>
                  <a:pt x="97" y="159"/>
                </a:cubicBezTo>
                <a:cubicBezTo>
                  <a:pt x="44" y="187"/>
                  <a:pt x="0" y="240"/>
                  <a:pt x="0" y="302"/>
                </a:cubicBezTo>
                <a:cubicBezTo>
                  <a:pt x="0" y="390"/>
                  <a:pt x="71" y="452"/>
                  <a:pt x="150" y="452"/>
                </a:cubicBezTo>
                <a:cubicBezTo>
                  <a:pt x="212" y="452"/>
                  <a:pt x="275" y="417"/>
                  <a:pt x="292" y="355"/>
                </a:cubicBezTo>
                <a:cubicBezTo>
                  <a:pt x="390" y="346"/>
                  <a:pt x="460" y="275"/>
                  <a:pt x="460" y="177"/>
                </a:cubicBezTo>
                <a:cubicBezTo>
                  <a:pt x="460" y="80"/>
                  <a:pt x="381" y="0"/>
                  <a:pt x="275" y="0"/>
                </a:cubicBezTo>
                <a:close/>
                <a:moveTo>
                  <a:pt x="150" y="408"/>
                </a:moveTo>
                <a:lnTo>
                  <a:pt x="150" y="408"/>
                </a:lnTo>
                <a:cubicBezTo>
                  <a:pt x="97" y="408"/>
                  <a:pt x="53" y="355"/>
                  <a:pt x="53" y="302"/>
                </a:cubicBezTo>
                <a:cubicBezTo>
                  <a:pt x="53" y="266"/>
                  <a:pt x="71" y="231"/>
                  <a:pt x="106" y="212"/>
                </a:cubicBezTo>
                <a:cubicBezTo>
                  <a:pt x="115" y="284"/>
                  <a:pt x="168" y="337"/>
                  <a:pt x="239" y="355"/>
                </a:cubicBezTo>
                <a:cubicBezTo>
                  <a:pt x="221" y="381"/>
                  <a:pt x="185" y="408"/>
                  <a:pt x="150" y="408"/>
                </a:cubicBezTo>
                <a:close/>
                <a:moveTo>
                  <a:pt x="150" y="204"/>
                </a:moveTo>
                <a:lnTo>
                  <a:pt x="150" y="204"/>
                </a:lnTo>
                <a:cubicBezTo>
                  <a:pt x="212" y="204"/>
                  <a:pt x="248" y="248"/>
                  <a:pt x="256" y="302"/>
                </a:cubicBezTo>
                <a:cubicBezTo>
                  <a:pt x="203" y="293"/>
                  <a:pt x="168" y="248"/>
                  <a:pt x="150" y="204"/>
                </a:cubicBezTo>
                <a:close/>
                <a:moveTo>
                  <a:pt x="301" y="302"/>
                </a:moveTo>
                <a:lnTo>
                  <a:pt x="301" y="302"/>
                </a:lnTo>
                <a:cubicBezTo>
                  <a:pt x="301" y="222"/>
                  <a:pt x="239" y="151"/>
                  <a:pt x="150" y="151"/>
                </a:cubicBezTo>
                <a:cubicBezTo>
                  <a:pt x="168" y="98"/>
                  <a:pt x="221" y="53"/>
                  <a:pt x="275" y="53"/>
                </a:cubicBezTo>
                <a:cubicBezTo>
                  <a:pt x="345" y="53"/>
                  <a:pt x="407" y="106"/>
                  <a:pt x="407" y="177"/>
                </a:cubicBezTo>
                <a:cubicBezTo>
                  <a:pt x="407" y="240"/>
                  <a:pt x="363" y="293"/>
                  <a:pt x="301" y="302"/>
                </a:cubicBezTo>
                <a:close/>
                <a:moveTo>
                  <a:pt x="53" y="106"/>
                </a:moveTo>
                <a:lnTo>
                  <a:pt x="53" y="106"/>
                </a:lnTo>
                <a:cubicBezTo>
                  <a:pt x="79" y="106"/>
                  <a:pt x="106" y="80"/>
                  <a:pt x="106" y="53"/>
                </a:cubicBezTo>
                <a:cubicBezTo>
                  <a:pt x="106" y="27"/>
                  <a:pt x="79" y="0"/>
                  <a:pt x="53" y="0"/>
                </a:cubicBezTo>
                <a:cubicBezTo>
                  <a:pt x="26" y="0"/>
                  <a:pt x="0" y="27"/>
                  <a:pt x="0" y="53"/>
                </a:cubicBezTo>
                <a:cubicBezTo>
                  <a:pt x="0" y="80"/>
                  <a:pt x="26" y="106"/>
                  <a:pt x="53" y="106"/>
                </a:cubicBezTo>
                <a:close/>
                <a:moveTo>
                  <a:pt x="53" y="27"/>
                </a:moveTo>
                <a:lnTo>
                  <a:pt x="53" y="27"/>
                </a:lnTo>
                <a:cubicBezTo>
                  <a:pt x="71" y="27"/>
                  <a:pt x="79" y="36"/>
                  <a:pt x="79" y="53"/>
                </a:cubicBezTo>
                <a:cubicBezTo>
                  <a:pt x="79" y="71"/>
                  <a:pt x="71" y="80"/>
                  <a:pt x="53" y="80"/>
                </a:cubicBezTo>
                <a:cubicBezTo>
                  <a:pt x="35" y="80"/>
                  <a:pt x="26" y="71"/>
                  <a:pt x="26" y="53"/>
                </a:cubicBezTo>
                <a:cubicBezTo>
                  <a:pt x="26" y="36"/>
                  <a:pt x="35" y="27"/>
                  <a:pt x="53" y="27"/>
                </a:cubicBezTo>
                <a:close/>
              </a:path>
            </a:pathLst>
          </a:custGeom>
          <a:solidFill>
            <a:srgbClr val="002957"/>
          </a:solidFill>
          <a:ln>
            <a:noFill/>
          </a:ln>
        </p:spPr>
        <p:txBody>
          <a:bodyPr wrap="none" lIns="121899" tIns="60949" rIns="121899" bIns="60949" anchor="ctr"/>
          <a:lstStyle/>
          <a:p>
            <a:endParaRPr lang="nb-NO" sz="2400"/>
          </a:p>
        </p:txBody>
      </p:sp>
      <p:sp>
        <p:nvSpPr>
          <p:cNvPr id="100463" name="Freeform 45">
            <a:extLst>
              <a:ext uri="{FF2B5EF4-FFF2-40B4-BE49-F238E27FC236}">
                <a16:creationId xmlns:a16="http://schemas.microsoft.com/office/drawing/2014/main" id="{CDC0E1F7-A8D5-3EFF-759E-34E528812650}"/>
              </a:ext>
            </a:extLst>
          </p:cNvPr>
          <p:cNvSpPr>
            <a:spLocks noChangeArrowheads="1"/>
          </p:cNvSpPr>
          <p:nvPr/>
        </p:nvSpPr>
        <p:spPr bwMode="auto">
          <a:xfrm>
            <a:off x="2849034" y="4703233"/>
            <a:ext cx="370417" cy="366184"/>
          </a:xfrm>
          <a:custGeom>
            <a:avLst/>
            <a:gdLst>
              <a:gd name="T0" fmla="*/ 379726867 w 470"/>
              <a:gd name="T1" fmla="*/ 123382041 h 463"/>
              <a:gd name="T2" fmla="*/ 379726867 w 470"/>
              <a:gd name="T3" fmla="*/ 123382041 h 463"/>
              <a:gd name="T4" fmla="*/ 204863744 w 470"/>
              <a:gd name="T5" fmla="*/ 375323790 h 463"/>
              <a:gd name="T6" fmla="*/ 120860824 w 470"/>
              <a:gd name="T7" fmla="*/ 337360176 h 463"/>
              <a:gd name="T8" fmla="*/ 53144547 w 470"/>
              <a:gd name="T9" fmla="*/ 138050314 h 463"/>
              <a:gd name="T10" fmla="*/ 15428890 w 470"/>
              <a:gd name="T11" fmla="*/ 153580937 h 463"/>
              <a:gd name="T12" fmla="*/ 0 w 470"/>
              <a:gd name="T13" fmla="*/ 130285002 h 463"/>
              <a:gd name="T14" fmla="*/ 113146379 w 470"/>
              <a:gd name="T15" fmla="*/ 38826558 h 463"/>
              <a:gd name="T16" fmla="*/ 174005371 w 470"/>
              <a:gd name="T17" fmla="*/ 176013928 h 463"/>
              <a:gd name="T18" fmla="*/ 211721028 w 470"/>
              <a:gd name="T19" fmla="*/ 252804100 h 463"/>
              <a:gd name="T20" fmla="*/ 265722736 w 470"/>
              <a:gd name="T21" fmla="*/ 183779239 h 463"/>
              <a:gd name="T22" fmla="*/ 219435473 w 470"/>
              <a:gd name="T23" fmla="*/ 130285002 h 463"/>
              <a:gd name="T24" fmla="*/ 379726867 w 470"/>
              <a:gd name="T25" fmla="*/ 123382041 h 4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0" h="463">
                <a:moveTo>
                  <a:pt x="443" y="143"/>
                </a:moveTo>
                <a:lnTo>
                  <a:pt x="443" y="143"/>
                </a:lnTo>
                <a:cubicBezTo>
                  <a:pt x="416" y="284"/>
                  <a:pt x="275" y="408"/>
                  <a:pt x="239" y="435"/>
                </a:cubicBezTo>
                <a:cubicBezTo>
                  <a:pt x="194" y="462"/>
                  <a:pt x="159" y="417"/>
                  <a:pt x="141" y="391"/>
                </a:cubicBezTo>
                <a:cubicBezTo>
                  <a:pt x="124" y="355"/>
                  <a:pt x="79" y="178"/>
                  <a:pt x="62" y="160"/>
                </a:cubicBezTo>
                <a:cubicBezTo>
                  <a:pt x="53" y="151"/>
                  <a:pt x="18" y="178"/>
                  <a:pt x="18" y="178"/>
                </a:cubicBezTo>
                <a:cubicBezTo>
                  <a:pt x="0" y="151"/>
                  <a:pt x="0" y="151"/>
                  <a:pt x="0" y="151"/>
                </a:cubicBezTo>
                <a:cubicBezTo>
                  <a:pt x="0" y="151"/>
                  <a:pt x="71" y="63"/>
                  <a:pt x="132" y="45"/>
                </a:cubicBezTo>
                <a:cubicBezTo>
                  <a:pt x="194" y="36"/>
                  <a:pt x="194" y="143"/>
                  <a:pt x="203" y="204"/>
                </a:cubicBezTo>
                <a:cubicBezTo>
                  <a:pt x="222" y="266"/>
                  <a:pt x="230" y="293"/>
                  <a:pt x="247" y="293"/>
                </a:cubicBezTo>
                <a:cubicBezTo>
                  <a:pt x="256" y="293"/>
                  <a:pt x="283" y="266"/>
                  <a:pt x="310" y="213"/>
                </a:cubicBezTo>
                <a:cubicBezTo>
                  <a:pt x="328" y="160"/>
                  <a:pt x="301" y="125"/>
                  <a:pt x="256" y="151"/>
                </a:cubicBezTo>
                <a:cubicBezTo>
                  <a:pt x="275" y="27"/>
                  <a:pt x="469" y="0"/>
                  <a:pt x="443" y="143"/>
                </a:cubicBezTo>
              </a:path>
            </a:pathLst>
          </a:custGeom>
          <a:solidFill>
            <a:srgbClr val="002957"/>
          </a:solidFill>
          <a:ln>
            <a:noFill/>
          </a:ln>
        </p:spPr>
        <p:txBody>
          <a:bodyPr wrap="none" lIns="121899" tIns="60949" rIns="121899" bIns="60949" anchor="ctr"/>
          <a:lstStyle/>
          <a:p>
            <a:endParaRPr lang="nb-NO" sz="2400"/>
          </a:p>
        </p:txBody>
      </p:sp>
      <p:sp>
        <p:nvSpPr>
          <p:cNvPr id="100464" name="Freeform 46">
            <a:extLst>
              <a:ext uri="{FF2B5EF4-FFF2-40B4-BE49-F238E27FC236}">
                <a16:creationId xmlns:a16="http://schemas.microsoft.com/office/drawing/2014/main" id="{29CD3ADC-6467-1CFA-DA48-E3357B7C6A99}"/>
              </a:ext>
            </a:extLst>
          </p:cNvPr>
          <p:cNvSpPr>
            <a:spLocks noChangeArrowheads="1"/>
          </p:cNvSpPr>
          <p:nvPr/>
        </p:nvSpPr>
        <p:spPr bwMode="auto">
          <a:xfrm>
            <a:off x="1678518" y="4876801"/>
            <a:ext cx="351367" cy="158751"/>
          </a:xfrm>
          <a:custGeom>
            <a:avLst/>
            <a:gdLst>
              <a:gd name="T0" fmla="*/ 83891503 w 444"/>
              <a:gd name="T1" fmla="*/ 169083521 h 205"/>
              <a:gd name="T2" fmla="*/ 83891503 w 444"/>
              <a:gd name="T3" fmla="*/ 169083521 h 205"/>
              <a:gd name="T4" fmla="*/ 0 w 444"/>
              <a:gd name="T5" fmla="*/ 80397491 h 205"/>
              <a:gd name="T6" fmla="*/ 83891503 w 444"/>
              <a:gd name="T7" fmla="*/ 0 h 205"/>
              <a:gd name="T8" fmla="*/ 166926415 w 444"/>
              <a:gd name="T9" fmla="*/ 80397491 h 205"/>
              <a:gd name="T10" fmla="*/ 83891503 w 444"/>
              <a:gd name="T11" fmla="*/ 169083521 h 205"/>
              <a:gd name="T12" fmla="*/ 295331077 w 444"/>
              <a:gd name="T13" fmla="*/ 169083521 h 205"/>
              <a:gd name="T14" fmla="*/ 295331077 w 444"/>
              <a:gd name="T15" fmla="*/ 169083521 h 205"/>
              <a:gd name="T16" fmla="*/ 212296165 w 444"/>
              <a:gd name="T17" fmla="*/ 80397491 h 205"/>
              <a:gd name="T18" fmla="*/ 295331077 w 444"/>
              <a:gd name="T19" fmla="*/ 0 h 205"/>
              <a:gd name="T20" fmla="*/ 379222579 w 444"/>
              <a:gd name="T21" fmla="*/ 80397491 h 205"/>
              <a:gd name="T22" fmla="*/ 295331077 w 444"/>
              <a:gd name="T23" fmla="*/ 169083521 h 20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4" h="205">
                <a:moveTo>
                  <a:pt x="98" y="204"/>
                </a:moveTo>
                <a:lnTo>
                  <a:pt x="98" y="204"/>
                </a:lnTo>
                <a:cubicBezTo>
                  <a:pt x="45" y="204"/>
                  <a:pt x="0" y="159"/>
                  <a:pt x="0" y="97"/>
                </a:cubicBezTo>
                <a:cubicBezTo>
                  <a:pt x="0" y="44"/>
                  <a:pt x="45" y="0"/>
                  <a:pt x="98" y="0"/>
                </a:cubicBezTo>
                <a:cubicBezTo>
                  <a:pt x="151" y="0"/>
                  <a:pt x="195" y="44"/>
                  <a:pt x="195" y="97"/>
                </a:cubicBezTo>
                <a:cubicBezTo>
                  <a:pt x="195" y="159"/>
                  <a:pt x="151" y="204"/>
                  <a:pt x="98" y="204"/>
                </a:cubicBezTo>
                <a:close/>
                <a:moveTo>
                  <a:pt x="345" y="204"/>
                </a:moveTo>
                <a:lnTo>
                  <a:pt x="345" y="204"/>
                </a:lnTo>
                <a:cubicBezTo>
                  <a:pt x="292" y="204"/>
                  <a:pt x="248" y="159"/>
                  <a:pt x="248" y="97"/>
                </a:cubicBezTo>
                <a:cubicBezTo>
                  <a:pt x="248" y="44"/>
                  <a:pt x="292" y="0"/>
                  <a:pt x="345" y="0"/>
                </a:cubicBezTo>
                <a:cubicBezTo>
                  <a:pt x="399" y="0"/>
                  <a:pt x="443" y="44"/>
                  <a:pt x="443" y="97"/>
                </a:cubicBezTo>
                <a:cubicBezTo>
                  <a:pt x="443" y="159"/>
                  <a:pt x="399" y="204"/>
                  <a:pt x="345" y="204"/>
                </a:cubicBezTo>
                <a:close/>
              </a:path>
            </a:pathLst>
          </a:custGeom>
          <a:solidFill>
            <a:srgbClr val="002957"/>
          </a:solidFill>
          <a:ln>
            <a:noFill/>
          </a:ln>
        </p:spPr>
        <p:txBody>
          <a:bodyPr wrap="none" lIns="121899" tIns="60949" rIns="121899" bIns="60949" anchor="ctr"/>
          <a:lstStyle/>
          <a:p>
            <a:endParaRPr lang="nb-NO" sz="2400"/>
          </a:p>
        </p:txBody>
      </p:sp>
      <p:sp>
        <p:nvSpPr>
          <p:cNvPr id="100465" name="Freeform 47">
            <a:extLst>
              <a:ext uri="{FF2B5EF4-FFF2-40B4-BE49-F238E27FC236}">
                <a16:creationId xmlns:a16="http://schemas.microsoft.com/office/drawing/2014/main" id="{DBDBAB92-260C-3895-09BA-A585F7F8BD53}"/>
              </a:ext>
            </a:extLst>
          </p:cNvPr>
          <p:cNvSpPr>
            <a:spLocks noChangeArrowheads="1"/>
          </p:cNvSpPr>
          <p:nvPr/>
        </p:nvSpPr>
        <p:spPr bwMode="auto">
          <a:xfrm>
            <a:off x="1678518" y="5369985"/>
            <a:ext cx="118533" cy="527049"/>
          </a:xfrm>
          <a:custGeom>
            <a:avLst/>
            <a:gdLst>
              <a:gd name="T0" fmla="*/ 122395543 w 99"/>
              <a:gd name="T1" fmla="*/ 57929493 h 435"/>
              <a:gd name="T2" fmla="*/ 122395543 w 99"/>
              <a:gd name="T3" fmla="*/ 57929493 h 435"/>
              <a:gd name="T4" fmla="*/ 56201990 w 99"/>
              <a:gd name="T5" fmla="*/ 115858986 h 435"/>
              <a:gd name="T6" fmla="*/ 0 w 99"/>
              <a:gd name="T7" fmla="*/ 57929493 h 435"/>
              <a:gd name="T8" fmla="*/ 56201990 w 99"/>
              <a:gd name="T9" fmla="*/ 0 h 435"/>
              <a:gd name="T10" fmla="*/ 122395543 w 99"/>
              <a:gd name="T11" fmla="*/ 57929493 h 435"/>
              <a:gd name="T12" fmla="*/ 0 w 99"/>
              <a:gd name="T13" fmla="*/ 571396279 h 435"/>
              <a:gd name="T14" fmla="*/ 0 w 99"/>
              <a:gd name="T15" fmla="*/ 571396279 h 435"/>
              <a:gd name="T16" fmla="*/ 0 w 99"/>
              <a:gd name="T17" fmla="*/ 173788479 h 435"/>
              <a:gd name="T18" fmla="*/ 122395543 w 99"/>
              <a:gd name="T19" fmla="*/ 173788479 h 435"/>
              <a:gd name="T20" fmla="*/ 122395543 w 99"/>
              <a:gd name="T21" fmla="*/ 571396279 h 435"/>
              <a:gd name="T22" fmla="*/ 0 w 99"/>
              <a:gd name="T23" fmla="*/ 571396279 h 4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rgbClr val="002957"/>
          </a:solidFill>
          <a:ln>
            <a:noFill/>
          </a:ln>
        </p:spPr>
        <p:txBody>
          <a:bodyPr wrap="none" lIns="121899" tIns="60949" rIns="121899" bIns="60949" anchor="ctr"/>
          <a:lstStyle/>
          <a:p>
            <a:endParaRPr lang="nb-NO" sz="2400"/>
          </a:p>
        </p:txBody>
      </p:sp>
      <p:sp>
        <p:nvSpPr>
          <p:cNvPr id="100466" name="Freeform 48">
            <a:extLst>
              <a:ext uri="{FF2B5EF4-FFF2-40B4-BE49-F238E27FC236}">
                <a16:creationId xmlns:a16="http://schemas.microsoft.com/office/drawing/2014/main" id="{1591C26C-398D-6BFA-A874-6BE4AAA49742}"/>
              </a:ext>
            </a:extLst>
          </p:cNvPr>
          <p:cNvSpPr>
            <a:spLocks noChangeArrowheads="1"/>
          </p:cNvSpPr>
          <p:nvPr/>
        </p:nvSpPr>
        <p:spPr bwMode="auto">
          <a:xfrm>
            <a:off x="1794933" y="5655734"/>
            <a:ext cx="228600" cy="245533"/>
          </a:xfrm>
          <a:custGeom>
            <a:avLst/>
            <a:gdLst>
              <a:gd name="T0" fmla="*/ 0 w 293"/>
              <a:gd name="T1" fmla="*/ 91585074 h 311"/>
              <a:gd name="T2" fmla="*/ 0 w 293"/>
              <a:gd name="T3" fmla="*/ 91585074 h 311"/>
              <a:gd name="T4" fmla="*/ 0 w 293"/>
              <a:gd name="T5" fmla="*/ 6911924 h 311"/>
              <a:gd name="T6" fmla="*/ 65985829 w 293"/>
              <a:gd name="T7" fmla="*/ 6911924 h 311"/>
              <a:gd name="T8" fmla="*/ 73502958 w 293"/>
              <a:gd name="T9" fmla="*/ 38016771 h 311"/>
              <a:gd name="T10" fmla="*/ 73502958 w 293"/>
              <a:gd name="T11" fmla="*/ 38016771 h 311"/>
              <a:gd name="T12" fmla="*/ 155358672 w 293"/>
              <a:gd name="T13" fmla="*/ 0 h 311"/>
              <a:gd name="T14" fmla="*/ 243896472 w 293"/>
              <a:gd name="T15" fmla="*/ 114049719 h 311"/>
              <a:gd name="T16" fmla="*/ 243896472 w 293"/>
              <a:gd name="T17" fmla="*/ 267843299 h 311"/>
              <a:gd name="T18" fmla="*/ 162040759 w 293"/>
              <a:gd name="T19" fmla="*/ 267843299 h 311"/>
              <a:gd name="T20" fmla="*/ 162040759 w 293"/>
              <a:gd name="T21" fmla="*/ 121825782 h 311"/>
              <a:gd name="T22" fmla="*/ 125288988 w 293"/>
              <a:gd name="T23" fmla="*/ 68256885 h 311"/>
              <a:gd name="T24" fmla="*/ 81020087 w 293"/>
              <a:gd name="T25" fmla="*/ 99361138 h 311"/>
              <a:gd name="T26" fmla="*/ 81020087 w 293"/>
              <a:gd name="T27" fmla="*/ 114049719 h 311"/>
              <a:gd name="T28" fmla="*/ 81020087 w 293"/>
              <a:gd name="T29" fmla="*/ 267843299 h 311"/>
              <a:gd name="T30" fmla="*/ 0 w 293"/>
              <a:gd name="T31" fmla="*/ 267843299 h 311"/>
              <a:gd name="T32" fmla="*/ 0 w 293"/>
              <a:gd name="T33" fmla="*/ 91585074 h 3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rgbClr val="002957"/>
          </a:solidFill>
          <a:ln>
            <a:noFill/>
          </a:ln>
        </p:spPr>
        <p:txBody>
          <a:bodyPr wrap="none" lIns="121899" tIns="60949" rIns="121899" bIns="60949" anchor="ctr"/>
          <a:lstStyle/>
          <a:p>
            <a:endParaRPr lang="nb-NO" sz="2400"/>
          </a:p>
        </p:txBody>
      </p:sp>
      <p:sp>
        <p:nvSpPr>
          <p:cNvPr id="100467" name="Freeform 49">
            <a:extLst>
              <a:ext uri="{FF2B5EF4-FFF2-40B4-BE49-F238E27FC236}">
                <a16:creationId xmlns:a16="http://schemas.microsoft.com/office/drawing/2014/main" id="{AE61BD09-0CBC-4D8C-EF5A-211145BA1870}"/>
              </a:ext>
            </a:extLst>
          </p:cNvPr>
          <p:cNvSpPr>
            <a:spLocks noChangeArrowheads="1"/>
          </p:cNvSpPr>
          <p:nvPr/>
        </p:nvSpPr>
        <p:spPr bwMode="auto">
          <a:xfrm>
            <a:off x="2256367" y="5539317"/>
            <a:ext cx="376767" cy="370416"/>
          </a:xfrm>
          <a:custGeom>
            <a:avLst/>
            <a:gdLst>
              <a:gd name="T0" fmla="*/ 205598922 w 479"/>
              <a:gd name="T1" fmla="*/ 0 h 471"/>
              <a:gd name="T2" fmla="*/ 205598922 w 479"/>
              <a:gd name="T3" fmla="*/ 0 h 471"/>
              <a:gd name="T4" fmla="*/ 0 w 479"/>
              <a:gd name="T5" fmla="*/ 197164943 h 471"/>
              <a:gd name="T6" fmla="*/ 205598922 w 479"/>
              <a:gd name="T7" fmla="*/ 401157806 h 471"/>
              <a:gd name="T8" fmla="*/ 411197252 w 479"/>
              <a:gd name="T9" fmla="*/ 197164943 h 471"/>
              <a:gd name="T10" fmla="*/ 205598922 w 479"/>
              <a:gd name="T11" fmla="*/ 0 h 471"/>
              <a:gd name="T12" fmla="*/ 152263277 w 479"/>
              <a:gd name="T13" fmla="*/ 288492124 h 471"/>
              <a:gd name="T14" fmla="*/ 152263277 w 479"/>
              <a:gd name="T15" fmla="*/ 288492124 h 471"/>
              <a:gd name="T16" fmla="*/ 114412576 w 479"/>
              <a:gd name="T17" fmla="*/ 288492124 h 471"/>
              <a:gd name="T18" fmla="*/ 114412576 w 479"/>
              <a:gd name="T19" fmla="*/ 151927840 h 471"/>
              <a:gd name="T20" fmla="*/ 152263277 w 479"/>
              <a:gd name="T21" fmla="*/ 151927840 h 471"/>
              <a:gd name="T22" fmla="*/ 152263277 w 479"/>
              <a:gd name="T23" fmla="*/ 288492124 h 471"/>
              <a:gd name="T24" fmla="*/ 136778927 w 479"/>
              <a:gd name="T25" fmla="*/ 136564284 h 471"/>
              <a:gd name="T26" fmla="*/ 136778927 w 479"/>
              <a:gd name="T27" fmla="*/ 136564284 h 471"/>
              <a:gd name="T28" fmla="*/ 114412576 w 479"/>
              <a:gd name="T29" fmla="*/ 114372809 h 471"/>
              <a:gd name="T30" fmla="*/ 136778927 w 479"/>
              <a:gd name="T31" fmla="*/ 91327181 h 471"/>
              <a:gd name="T32" fmla="*/ 160005749 w 479"/>
              <a:gd name="T33" fmla="*/ 114372809 h 471"/>
              <a:gd name="T34" fmla="*/ 136778927 w 479"/>
              <a:gd name="T35" fmla="*/ 136564284 h 471"/>
              <a:gd name="T36" fmla="*/ 304527148 w 479"/>
              <a:gd name="T37" fmla="*/ 288492124 h 471"/>
              <a:gd name="T38" fmla="*/ 304527148 w 479"/>
              <a:gd name="T39" fmla="*/ 288492124 h 471"/>
              <a:gd name="T40" fmla="*/ 266676446 w 479"/>
              <a:gd name="T41" fmla="*/ 288492124 h 471"/>
              <a:gd name="T42" fmla="*/ 266676446 w 479"/>
              <a:gd name="T43" fmla="*/ 212528499 h 471"/>
              <a:gd name="T44" fmla="*/ 244309503 w 479"/>
              <a:gd name="T45" fmla="*/ 181801388 h 471"/>
              <a:gd name="T46" fmla="*/ 220222801 w 479"/>
              <a:gd name="T47" fmla="*/ 197164943 h 471"/>
              <a:gd name="T48" fmla="*/ 220222801 w 479"/>
              <a:gd name="T49" fmla="*/ 204846426 h 471"/>
              <a:gd name="T50" fmla="*/ 220222801 w 479"/>
              <a:gd name="T51" fmla="*/ 288492124 h 471"/>
              <a:gd name="T52" fmla="*/ 182372100 w 479"/>
              <a:gd name="T53" fmla="*/ 288492124 h 471"/>
              <a:gd name="T54" fmla="*/ 182372100 w 479"/>
              <a:gd name="T55" fmla="*/ 197164943 h 471"/>
              <a:gd name="T56" fmla="*/ 174629628 w 479"/>
              <a:gd name="T57" fmla="*/ 151927840 h 471"/>
              <a:gd name="T58" fmla="*/ 212480922 w 479"/>
              <a:gd name="T59" fmla="*/ 151927840 h 471"/>
              <a:gd name="T60" fmla="*/ 212480922 w 479"/>
              <a:gd name="T61" fmla="*/ 167291396 h 471"/>
              <a:gd name="T62" fmla="*/ 220222801 w 479"/>
              <a:gd name="T63" fmla="*/ 167291396 h 471"/>
              <a:gd name="T64" fmla="*/ 258073502 w 479"/>
              <a:gd name="T65" fmla="*/ 151927840 h 471"/>
              <a:gd name="T66" fmla="*/ 304527148 w 479"/>
              <a:gd name="T67" fmla="*/ 204846426 h 471"/>
              <a:gd name="T68" fmla="*/ 304527148 w 479"/>
              <a:gd name="T69" fmla="*/ 288492124 h 47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79" h="471">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177" y="338"/>
                </a:moveTo>
                <a:lnTo>
                  <a:pt x="177" y="338"/>
                </a:lnTo>
                <a:cubicBezTo>
                  <a:pt x="133" y="338"/>
                  <a:pt x="133" y="338"/>
                  <a:pt x="133" y="338"/>
                </a:cubicBezTo>
                <a:cubicBezTo>
                  <a:pt x="133" y="178"/>
                  <a:pt x="133" y="178"/>
                  <a:pt x="133" y="178"/>
                </a:cubicBezTo>
                <a:cubicBezTo>
                  <a:pt x="177" y="178"/>
                  <a:pt x="177" y="178"/>
                  <a:pt x="177" y="178"/>
                </a:cubicBezTo>
                <a:lnTo>
                  <a:pt x="177" y="338"/>
                </a:lnTo>
                <a:close/>
                <a:moveTo>
                  <a:pt x="159" y="160"/>
                </a:moveTo>
                <a:lnTo>
                  <a:pt x="159" y="160"/>
                </a:lnTo>
                <a:cubicBezTo>
                  <a:pt x="141" y="160"/>
                  <a:pt x="133" y="151"/>
                  <a:pt x="133" y="134"/>
                </a:cubicBezTo>
                <a:cubicBezTo>
                  <a:pt x="133" y="125"/>
                  <a:pt x="141" y="107"/>
                  <a:pt x="159" y="107"/>
                </a:cubicBezTo>
                <a:cubicBezTo>
                  <a:pt x="168" y="107"/>
                  <a:pt x="177" y="125"/>
                  <a:pt x="186" y="134"/>
                </a:cubicBezTo>
                <a:cubicBezTo>
                  <a:pt x="186" y="151"/>
                  <a:pt x="168" y="160"/>
                  <a:pt x="159" y="160"/>
                </a:cubicBezTo>
                <a:close/>
                <a:moveTo>
                  <a:pt x="354" y="338"/>
                </a:moveTo>
                <a:lnTo>
                  <a:pt x="354" y="338"/>
                </a:lnTo>
                <a:cubicBezTo>
                  <a:pt x="310" y="338"/>
                  <a:pt x="310" y="338"/>
                  <a:pt x="310" y="338"/>
                </a:cubicBezTo>
                <a:cubicBezTo>
                  <a:pt x="310" y="249"/>
                  <a:pt x="310" y="249"/>
                  <a:pt x="310" y="249"/>
                </a:cubicBezTo>
                <a:cubicBezTo>
                  <a:pt x="310" y="231"/>
                  <a:pt x="300" y="213"/>
                  <a:pt x="284" y="213"/>
                </a:cubicBezTo>
                <a:cubicBezTo>
                  <a:pt x="275" y="213"/>
                  <a:pt x="265" y="222"/>
                  <a:pt x="256" y="231"/>
                </a:cubicBezTo>
                <a:lnTo>
                  <a:pt x="256" y="240"/>
                </a:lnTo>
                <a:cubicBezTo>
                  <a:pt x="256" y="338"/>
                  <a:pt x="256" y="338"/>
                  <a:pt x="256" y="338"/>
                </a:cubicBezTo>
                <a:cubicBezTo>
                  <a:pt x="212" y="338"/>
                  <a:pt x="212" y="338"/>
                  <a:pt x="212" y="338"/>
                </a:cubicBezTo>
                <a:cubicBezTo>
                  <a:pt x="212" y="231"/>
                  <a:pt x="212" y="231"/>
                  <a:pt x="212" y="231"/>
                </a:cubicBezTo>
                <a:cubicBezTo>
                  <a:pt x="212" y="205"/>
                  <a:pt x="212" y="196"/>
                  <a:pt x="203" y="178"/>
                </a:cubicBezTo>
                <a:cubicBezTo>
                  <a:pt x="247" y="178"/>
                  <a:pt x="247" y="178"/>
                  <a:pt x="247" y="178"/>
                </a:cubicBezTo>
                <a:cubicBezTo>
                  <a:pt x="247" y="196"/>
                  <a:pt x="247" y="196"/>
                  <a:pt x="247" y="196"/>
                </a:cubicBezTo>
                <a:cubicBezTo>
                  <a:pt x="256" y="196"/>
                  <a:pt x="256" y="196"/>
                  <a:pt x="256" y="196"/>
                </a:cubicBezTo>
                <a:cubicBezTo>
                  <a:pt x="256" y="187"/>
                  <a:pt x="275" y="178"/>
                  <a:pt x="300" y="178"/>
                </a:cubicBezTo>
                <a:cubicBezTo>
                  <a:pt x="337" y="178"/>
                  <a:pt x="354" y="196"/>
                  <a:pt x="354" y="240"/>
                </a:cubicBezTo>
                <a:lnTo>
                  <a:pt x="354" y="338"/>
                </a:lnTo>
                <a:close/>
              </a:path>
            </a:pathLst>
          </a:custGeom>
          <a:solidFill>
            <a:srgbClr val="002957"/>
          </a:solidFill>
          <a:ln>
            <a:noFill/>
          </a:ln>
        </p:spPr>
        <p:txBody>
          <a:bodyPr wrap="none" lIns="121899" tIns="60949" rIns="121899" bIns="60949" anchor="ctr"/>
          <a:lstStyle/>
          <a:p>
            <a:endParaRPr lang="nb-NO" sz="2400"/>
          </a:p>
        </p:txBody>
      </p:sp>
      <p:sp>
        <p:nvSpPr>
          <p:cNvPr id="100468" name="Freeform 50">
            <a:extLst>
              <a:ext uri="{FF2B5EF4-FFF2-40B4-BE49-F238E27FC236}">
                <a16:creationId xmlns:a16="http://schemas.microsoft.com/office/drawing/2014/main" id="{6FF86BFE-DF9B-626E-0710-B5800FA10A6F}"/>
              </a:ext>
            </a:extLst>
          </p:cNvPr>
          <p:cNvSpPr>
            <a:spLocks noChangeArrowheads="1"/>
          </p:cNvSpPr>
          <p:nvPr/>
        </p:nvSpPr>
        <p:spPr bwMode="auto">
          <a:xfrm>
            <a:off x="9808634" y="5532967"/>
            <a:ext cx="378884" cy="357717"/>
          </a:xfrm>
          <a:custGeom>
            <a:avLst/>
            <a:gdLst>
              <a:gd name="T0" fmla="*/ 121646266 w 480"/>
              <a:gd name="T1" fmla="*/ 0 h 453"/>
              <a:gd name="T2" fmla="*/ 121646266 w 480"/>
              <a:gd name="T3" fmla="*/ 0 h 453"/>
              <a:gd name="T4" fmla="*/ 0 w 480"/>
              <a:gd name="T5" fmla="*/ 76109409 h 453"/>
              <a:gd name="T6" fmla="*/ 83953074 w 480"/>
              <a:gd name="T7" fmla="*/ 143666761 h 453"/>
              <a:gd name="T8" fmla="*/ 204743026 w 480"/>
              <a:gd name="T9" fmla="*/ 68412912 h 453"/>
              <a:gd name="T10" fmla="*/ 121646266 w 480"/>
              <a:gd name="T11" fmla="*/ 0 h 453"/>
              <a:gd name="T12" fmla="*/ 280129411 w 480"/>
              <a:gd name="T13" fmla="*/ 318119510 h 453"/>
              <a:gd name="T14" fmla="*/ 280129411 w 480"/>
              <a:gd name="T15" fmla="*/ 318119510 h 453"/>
              <a:gd name="T16" fmla="*/ 273275942 w 480"/>
              <a:gd name="T17" fmla="*/ 318119510 h 453"/>
              <a:gd name="T18" fmla="*/ 204743026 w 480"/>
              <a:gd name="T19" fmla="*/ 265099591 h 453"/>
              <a:gd name="T20" fmla="*/ 136209518 w 480"/>
              <a:gd name="T21" fmla="*/ 318119510 h 453"/>
              <a:gd name="T22" fmla="*/ 129356640 w 480"/>
              <a:gd name="T23" fmla="*/ 318119510 h 453"/>
              <a:gd name="T24" fmla="*/ 129356640 w 480"/>
              <a:gd name="T25" fmla="*/ 318119510 h 453"/>
              <a:gd name="T26" fmla="*/ 75386385 w 480"/>
              <a:gd name="T27" fmla="*/ 288189082 h 453"/>
              <a:gd name="T28" fmla="*/ 75386385 w 480"/>
              <a:gd name="T29" fmla="*/ 303581485 h 453"/>
              <a:gd name="T30" fmla="*/ 204743026 w 480"/>
              <a:gd name="T31" fmla="*/ 386532422 h 453"/>
              <a:gd name="T32" fmla="*/ 333242761 w 480"/>
              <a:gd name="T33" fmla="*/ 303581485 h 453"/>
              <a:gd name="T34" fmla="*/ 333242761 w 480"/>
              <a:gd name="T35" fmla="*/ 288189082 h 453"/>
              <a:gd name="T36" fmla="*/ 280129411 w 480"/>
              <a:gd name="T37" fmla="*/ 318119510 h 453"/>
              <a:gd name="T38" fmla="*/ 410342365 w 480"/>
              <a:gd name="T39" fmla="*/ 76109409 h 453"/>
              <a:gd name="T40" fmla="*/ 410342365 w 480"/>
              <a:gd name="T41" fmla="*/ 76109409 h 453"/>
              <a:gd name="T42" fmla="*/ 287839785 w 480"/>
              <a:gd name="T43" fmla="*/ 0 h 453"/>
              <a:gd name="T44" fmla="*/ 204743026 w 480"/>
              <a:gd name="T45" fmla="*/ 68412912 h 453"/>
              <a:gd name="T46" fmla="*/ 325532978 w 480"/>
              <a:gd name="T47" fmla="*/ 143666761 h 453"/>
              <a:gd name="T48" fmla="*/ 410342365 w 480"/>
              <a:gd name="T49" fmla="*/ 76109409 h 453"/>
              <a:gd name="T50" fmla="*/ 204743026 w 480"/>
              <a:gd name="T51" fmla="*/ 219776170 h 453"/>
              <a:gd name="T52" fmla="*/ 204743026 w 480"/>
              <a:gd name="T53" fmla="*/ 219776170 h 453"/>
              <a:gd name="T54" fmla="*/ 280129411 w 480"/>
              <a:gd name="T55" fmla="*/ 280492585 h 453"/>
              <a:gd name="T56" fmla="*/ 402632582 w 480"/>
              <a:gd name="T57" fmla="*/ 205238145 h 453"/>
              <a:gd name="T58" fmla="*/ 325532978 w 480"/>
              <a:gd name="T59" fmla="*/ 143666761 h 453"/>
              <a:gd name="T60" fmla="*/ 204743026 w 480"/>
              <a:gd name="T61" fmla="*/ 219776170 h 453"/>
              <a:gd name="T62" fmla="*/ 129356640 w 480"/>
              <a:gd name="T63" fmla="*/ 280492585 h 453"/>
              <a:gd name="T64" fmla="*/ 129356640 w 480"/>
              <a:gd name="T65" fmla="*/ 280492585 h 453"/>
              <a:gd name="T66" fmla="*/ 204743026 w 480"/>
              <a:gd name="T67" fmla="*/ 219776170 h 453"/>
              <a:gd name="T68" fmla="*/ 83953074 w 480"/>
              <a:gd name="T69" fmla="*/ 143666761 h 453"/>
              <a:gd name="T70" fmla="*/ 6853469 w 480"/>
              <a:gd name="T71" fmla="*/ 205238145 h 453"/>
              <a:gd name="T72" fmla="*/ 129356640 w 480"/>
              <a:gd name="T73" fmla="*/ 280492585 h 4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453">
                <a:moveTo>
                  <a:pt x="142" y="0"/>
                </a:moveTo>
                <a:lnTo>
                  <a:pt x="142" y="0"/>
                </a:lnTo>
                <a:cubicBezTo>
                  <a:pt x="0" y="89"/>
                  <a:pt x="0" y="89"/>
                  <a:pt x="0" y="89"/>
                </a:cubicBezTo>
                <a:cubicBezTo>
                  <a:pt x="98" y="168"/>
                  <a:pt x="98" y="168"/>
                  <a:pt x="98" y="168"/>
                </a:cubicBezTo>
                <a:cubicBezTo>
                  <a:pt x="239" y="80"/>
                  <a:pt x="239" y="80"/>
                  <a:pt x="239" y="80"/>
                </a:cubicBezTo>
                <a:lnTo>
                  <a:pt x="142" y="0"/>
                </a:lnTo>
                <a:close/>
                <a:moveTo>
                  <a:pt x="327" y="372"/>
                </a:moveTo>
                <a:lnTo>
                  <a:pt x="327" y="372"/>
                </a:lnTo>
                <a:cubicBezTo>
                  <a:pt x="319" y="372"/>
                  <a:pt x="319" y="372"/>
                  <a:pt x="319" y="372"/>
                </a:cubicBezTo>
                <a:cubicBezTo>
                  <a:pt x="239" y="310"/>
                  <a:pt x="239" y="310"/>
                  <a:pt x="239" y="310"/>
                </a:cubicBezTo>
                <a:cubicBezTo>
                  <a:pt x="159" y="372"/>
                  <a:pt x="159" y="372"/>
                  <a:pt x="159" y="372"/>
                </a:cubicBezTo>
                <a:cubicBezTo>
                  <a:pt x="159" y="372"/>
                  <a:pt x="159" y="372"/>
                  <a:pt x="151" y="372"/>
                </a:cubicBezTo>
                <a:cubicBezTo>
                  <a:pt x="88" y="337"/>
                  <a:pt x="88" y="337"/>
                  <a:pt x="88" y="337"/>
                </a:cubicBezTo>
                <a:cubicBezTo>
                  <a:pt x="88" y="355"/>
                  <a:pt x="88" y="355"/>
                  <a:pt x="88" y="355"/>
                </a:cubicBezTo>
                <a:cubicBezTo>
                  <a:pt x="239" y="452"/>
                  <a:pt x="239" y="452"/>
                  <a:pt x="239" y="452"/>
                </a:cubicBezTo>
                <a:cubicBezTo>
                  <a:pt x="389" y="355"/>
                  <a:pt x="389" y="355"/>
                  <a:pt x="389" y="355"/>
                </a:cubicBezTo>
                <a:cubicBezTo>
                  <a:pt x="389" y="337"/>
                  <a:pt x="389" y="337"/>
                  <a:pt x="389" y="337"/>
                </a:cubicBezTo>
                <a:cubicBezTo>
                  <a:pt x="327" y="372"/>
                  <a:pt x="327" y="372"/>
                  <a:pt x="327" y="372"/>
                </a:cubicBezTo>
                <a:close/>
                <a:moveTo>
                  <a:pt x="479" y="89"/>
                </a:moveTo>
                <a:lnTo>
                  <a:pt x="479" y="89"/>
                </a:lnTo>
                <a:cubicBezTo>
                  <a:pt x="336" y="0"/>
                  <a:pt x="336" y="0"/>
                  <a:pt x="336" y="0"/>
                </a:cubicBezTo>
                <a:cubicBezTo>
                  <a:pt x="239" y="80"/>
                  <a:pt x="239" y="80"/>
                  <a:pt x="239" y="80"/>
                </a:cubicBezTo>
                <a:cubicBezTo>
                  <a:pt x="380" y="168"/>
                  <a:pt x="380" y="168"/>
                  <a:pt x="380" y="168"/>
                </a:cubicBezTo>
                <a:lnTo>
                  <a:pt x="479" y="89"/>
                </a:lnTo>
                <a:close/>
                <a:moveTo>
                  <a:pt x="239" y="257"/>
                </a:moveTo>
                <a:lnTo>
                  <a:pt x="239" y="257"/>
                </a:lnTo>
                <a:cubicBezTo>
                  <a:pt x="327" y="328"/>
                  <a:pt x="327" y="328"/>
                  <a:pt x="327" y="328"/>
                </a:cubicBezTo>
                <a:cubicBezTo>
                  <a:pt x="470" y="240"/>
                  <a:pt x="470" y="240"/>
                  <a:pt x="470" y="240"/>
                </a:cubicBezTo>
                <a:cubicBezTo>
                  <a:pt x="380" y="168"/>
                  <a:pt x="380" y="168"/>
                  <a:pt x="380" y="168"/>
                </a:cubicBezTo>
                <a:lnTo>
                  <a:pt x="239" y="257"/>
                </a:lnTo>
                <a:close/>
                <a:moveTo>
                  <a:pt x="151" y="328"/>
                </a:moveTo>
                <a:lnTo>
                  <a:pt x="151" y="328"/>
                </a:lnTo>
                <a:cubicBezTo>
                  <a:pt x="239" y="257"/>
                  <a:pt x="239" y="257"/>
                  <a:pt x="239" y="257"/>
                </a:cubicBezTo>
                <a:cubicBezTo>
                  <a:pt x="98" y="168"/>
                  <a:pt x="98" y="168"/>
                  <a:pt x="98" y="168"/>
                </a:cubicBezTo>
                <a:cubicBezTo>
                  <a:pt x="8" y="240"/>
                  <a:pt x="8" y="240"/>
                  <a:pt x="8" y="240"/>
                </a:cubicBezTo>
                <a:lnTo>
                  <a:pt x="151" y="328"/>
                </a:lnTo>
                <a:close/>
              </a:path>
            </a:pathLst>
          </a:custGeom>
          <a:solidFill>
            <a:srgbClr val="002957"/>
          </a:solidFill>
          <a:ln>
            <a:noFill/>
          </a:ln>
        </p:spPr>
        <p:txBody>
          <a:bodyPr wrap="none" lIns="121899" tIns="60949" rIns="121899" bIns="60949" anchor="ctr"/>
          <a:lstStyle/>
          <a:p>
            <a:endParaRPr lang="nb-NO" sz="2400"/>
          </a:p>
        </p:txBody>
      </p:sp>
      <p:sp>
        <p:nvSpPr>
          <p:cNvPr id="100469" name="Freeform 51">
            <a:extLst>
              <a:ext uri="{FF2B5EF4-FFF2-40B4-BE49-F238E27FC236}">
                <a16:creationId xmlns:a16="http://schemas.microsoft.com/office/drawing/2014/main" id="{C80C656A-86C6-FA45-A1E5-78A2EDDCBC6C}"/>
              </a:ext>
            </a:extLst>
          </p:cNvPr>
          <p:cNvSpPr>
            <a:spLocks noChangeArrowheads="1"/>
          </p:cNvSpPr>
          <p:nvPr/>
        </p:nvSpPr>
        <p:spPr bwMode="auto">
          <a:xfrm>
            <a:off x="9840385" y="4008967"/>
            <a:ext cx="315383" cy="400051"/>
          </a:xfrm>
          <a:custGeom>
            <a:avLst/>
            <a:gdLst>
              <a:gd name="T0" fmla="*/ 137067679 w 400"/>
              <a:gd name="T1" fmla="*/ 290683909 h 506"/>
              <a:gd name="T2" fmla="*/ 137067679 w 400"/>
              <a:gd name="T3" fmla="*/ 290683909 h 506"/>
              <a:gd name="T4" fmla="*/ 76243989 w 400"/>
              <a:gd name="T5" fmla="*/ 436890558 h 506"/>
              <a:gd name="T6" fmla="*/ 106227673 w 400"/>
              <a:gd name="T7" fmla="*/ 214552069 h 506"/>
              <a:gd name="T8" fmla="*/ 159341509 w 400"/>
              <a:gd name="T9" fmla="*/ 107276332 h 506"/>
              <a:gd name="T10" fmla="*/ 182471662 w 400"/>
              <a:gd name="T11" fmla="*/ 275976358 h 506"/>
              <a:gd name="T12" fmla="*/ 251005206 w 400"/>
              <a:gd name="T13" fmla="*/ 83917665 h 506"/>
              <a:gd name="T14" fmla="*/ 53113836 w 400"/>
              <a:gd name="T15" fmla="*/ 184272867 h 506"/>
              <a:gd name="T16" fmla="*/ 60823690 w 400"/>
              <a:gd name="T17" fmla="*/ 260404112 h 506"/>
              <a:gd name="T18" fmla="*/ 0 w 400"/>
              <a:gd name="T19" fmla="*/ 160914200 h 506"/>
              <a:gd name="T20" fmla="*/ 143921211 w 400"/>
              <a:gd name="T21" fmla="*/ 14706956 h 506"/>
              <a:gd name="T22" fmla="*/ 334102726 w 400"/>
              <a:gd name="T23" fmla="*/ 130634404 h 506"/>
              <a:gd name="T24" fmla="*/ 197891369 w 400"/>
              <a:gd name="T25" fmla="*/ 321828401 h 506"/>
              <a:gd name="T26" fmla="*/ 137067679 w 400"/>
              <a:gd name="T27" fmla="*/ 290683909 h 5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0" h="506">
                <a:moveTo>
                  <a:pt x="160" y="336"/>
                </a:moveTo>
                <a:lnTo>
                  <a:pt x="160" y="336"/>
                </a:lnTo>
                <a:cubicBezTo>
                  <a:pt x="150" y="408"/>
                  <a:pt x="133" y="479"/>
                  <a:pt x="89" y="505"/>
                </a:cubicBezTo>
                <a:cubicBezTo>
                  <a:pt x="71" y="408"/>
                  <a:pt x="106" y="327"/>
                  <a:pt x="124" y="248"/>
                </a:cubicBezTo>
                <a:cubicBezTo>
                  <a:pt x="97" y="195"/>
                  <a:pt x="124" y="97"/>
                  <a:pt x="186" y="124"/>
                </a:cubicBezTo>
                <a:cubicBezTo>
                  <a:pt x="257" y="151"/>
                  <a:pt x="124" y="301"/>
                  <a:pt x="213" y="319"/>
                </a:cubicBezTo>
                <a:cubicBezTo>
                  <a:pt x="310" y="336"/>
                  <a:pt x="355" y="151"/>
                  <a:pt x="293" y="97"/>
                </a:cubicBezTo>
                <a:cubicBezTo>
                  <a:pt x="204" y="8"/>
                  <a:pt x="36" y="89"/>
                  <a:pt x="62" y="213"/>
                </a:cubicBezTo>
                <a:cubicBezTo>
                  <a:pt x="62" y="248"/>
                  <a:pt x="97" y="257"/>
                  <a:pt x="71" y="301"/>
                </a:cubicBezTo>
                <a:cubicBezTo>
                  <a:pt x="18" y="283"/>
                  <a:pt x="0" y="239"/>
                  <a:pt x="0" y="186"/>
                </a:cubicBezTo>
                <a:cubicBezTo>
                  <a:pt x="9" y="89"/>
                  <a:pt x="89" y="26"/>
                  <a:pt x="168" y="17"/>
                </a:cubicBezTo>
                <a:cubicBezTo>
                  <a:pt x="275" y="0"/>
                  <a:pt x="372" y="53"/>
                  <a:pt x="390" y="151"/>
                </a:cubicBezTo>
                <a:cubicBezTo>
                  <a:pt x="399" y="257"/>
                  <a:pt x="337" y="380"/>
                  <a:pt x="231" y="372"/>
                </a:cubicBezTo>
                <a:cubicBezTo>
                  <a:pt x="195" y="372"/>
                  <a:pt x="186" y="354"/>
                  <a:pt x="160" y="336"/>
                </a:cubicBezTo>
              </a:path>
            </a:pathLst>
          </a:custGeom>
          <a:solidFill>
            <a:srgbClr val="002957"/>
          </a:solidFill>
          <a:ln>
            <a:noFill/>
          </a:ln>
        </p:spPr>
        <p:txBody>
          <a:bodyPr wrap="none" lIns="121899" tIns="60949" rIns="121899" bIns="60949" anchor="ctr"/>
          <a:lstStyle/>
          <a:p>
            <a:endParaRPr lang="nb-NO" sz="2400"/>
          </a:p>
        </p:txBody>
      </p:sp>
      <p:sp>
        <p:nvSpPr>
          <p:cNvPr id="100470" name="Freeform 52">
            <a:extLst>
              <a:ext uri="{FF2B5EF4-FFF2-40B4-BE49-F238E27FC236}">
                <a16:creationId xmlns:a16="http://schemas.microsoft.com/office/drawing/2014/main" id="{9B56E2E1-CD58-BD84-BFED-0D1BBFF1D1A2}"/>
              </a:ext>
            </a:extLst>
          </p:cNvPr>
          <p:cNvSpPr>
            <a:spLocks noChangeArrowheads="1"/>
          </p:cNvSpPr>
          <p:nvPr/>
        </p:nvSpPr>
        <p:spPr bwMode="auto">
          <a:xfrm>
            <a:off x="10320867" y="4028018"/>
            <a:ext cx="376767" cy="374649"/>
          </a:xfrm>
          <a:custGeom>
            <a:avLst/>
            <a:gdLst>
              <a:gd name="T0" fmla="*/ 205518171 w 479"/>
              <a:gd name="T1" fmla="*/ 0 h 471"/>
              <a:gd name="T2" fmla="*/ 205518171 w 479"/>
              <a:gd name="T3" fmla="*/ 0 h 471"/>
              <a:gd name="T4" fmla="*/ 0 w 479"/>
              <a:gd name="T5" fmla="*/ 199932821 h 471"/>
              <a:gd name="T6" fmla="*/ 205518171 w 479"/>
              <a:gd name="T7" fmla="*/ 406789475 h 471"/>
              <a:gd name="T8" fmla="*/ 409324050 w 479"/>
              <a:gd name="T9" fmla="*/ 199932821 h 471"/>
              <a:gd name="T10" fmla="*/ 205518171 w 479"/>
              <a:gd name="T11" fmla="*/ 0 h 471"/>
              <a:gd name="T12" fmla="*/ 220075607 w 479"/>
              <a:gd name="T13" fmla="*/ 253594312 h 471"/>
              <a:gd name="T14" fmla="*/ 220075607 w 479"/>
              <a:gd name="T15" fmla="*/ 253594312 h 471"/>
              <a:gd name="T16" fmla="*/ 190104589 w 479"/>
              <a:gd name="T17" fmla="*/ 238015093 h 471"/>
              <a:gd name="T18" fmla="*/ 159276834 w 479"/>
              <a:gd name="T19" fmla="*/ 314179637 h 471"/>
              <a:gd name="T20" fmla="*/ 174690416 w 479"/>
              <a:gd name="T21" fmla="*/ 199932821 h 471"/>
              <a:gd name="T22" fmla="*/ 205518171 w 479"/>
              <a:gd name="T23" fmla="*/ 146271329 h 471"/>
              <a:gd name="T24" fmla="*/ 213225258 w 479"/>
              <a:gd name="T25" fmla="*/ 230225781 h 471"/>
              <a:gd name="T26" fmla="*/ 243196867 w 479"/>
              <a:gd name="T27" fmla="*/ 130692110 h 471"/>
              <a:gd name="T28" fmla="*/ 144719398 w 479"/>
              <a:gd name="T29" fmla="*/ 184353601 h 471"/>
              <a:gd name="T30" fmla="*/ 152425893 w 479"/>
              <a:gd name="T31" fmla="*/ 222435874 h 471"/>
              <a:gd name="T32" fmla="*/ 121598138 w 479"/>
              <a:gd name="T33" fmla="*/ 168774382 h 471"/>
              <a:gd name="T34" fmla="*/ 197811084 w 479"/>
              <a:gd name="T35" fmla="*/ 92609243 h 471"/>
              <a:gd name="T36" fmla="*/ 288582058 w 479"/>
              <a:gd name="T37" fmla="*/ 154060642 h 471"/>
              <a:gd name="T38" fmla="*/ 220075607 w 479"/>
              <a:gd name="T39" fmla="*/ 253594312 h 4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57" y="293"/>
                </a:moveTo>
                <a:lnTo>
                  <a:pt x="257" y="293"/>
                </a:lnTo>
                <a:cubicBezTo>
                  <a:pt x="240" y="293"/>
                  <a:pt x="231" y="284"/>
                  <a:pt x="222" y="275"/>
                </a:cubicBezTo>
                <a:cubicBezTo>
                  <a:pt x="213" y="310"/>
                  <a:pt x="204" y="346"/>
                  <a:pt x="186" y="363"/>
                </a:cubicBezTo>
                <a:cubicBezTo>
                  <a:pt x="178" y="310"/>
                  <a:pt x="195" y="266"/>
                  <a:pt x="204" y="231"/>
                </a:cubicBezTo>
                <a:cubicBezTo>
                  <a:pt x="186" y="204"/>
                  <a:pt x="204" y="151"/>
                  <a:pt x="240" y="169"/>
                </a:cubicBezTo>
                <a:cubicBezTo>
                  <a:pt x="275" y="178"/>
                  <a:pt x="204" y="257"/>
                  <a:pt x="249" y="266"/>
                </a:cubicBezTo>
                <a:cubicBezTo>
                  <a:pt x="302" y="275"/>
                  <a:pt x="319" y="178"/>
                  <a:pt x="284" y="151"/>
                </a:cubicBezTo>
                <a:cubicBezTo>
                  <a:pt x="249" y="107"/>
                  <a:pt x="159" y="151"/>
                  <a:pt x="169" y="213"/>
                </a:cubicBezTo>
                <a:cubicBezTo>
                  <a:pt x="178" y="231"/>
                  <a:pt x="186" y="231"/>
                  <a:pt x="178" y="257"/>
                </a:cubicBezTo>
                <a:cubicBezTo>
                  <a:pt x="151" y="248"/>
                  <a:pt x="142" y="222"/>
                  <a:pt x="142" y="195"/>
                </a:cubicBezTo>
                <a:cubicBezTo>
                  <a:pt x="142" y="151"/>
                  <a:pt x="186" y="116"/>
                  <a:pt x="231" y="107"/>
                </a:cubicBezTo>
                <a:cubicBezTo>
                  <a:pt x="284" y="107"/>
                  <a:pt x="328" y="134"/>
                  <a:pt x="337" y="178"/>
                </a:cubicBezTo>
                <a:cubicBezTo>
                  <a:pt x="346" y="231"/>
                  <a:pt x="310" y="293"/>
                  <a:pt x="257" y="293"/>
                </a:cubicBezTo>
                <a:close/>
              </a:path>
            </a:pathLst>
          </a:custGeom>
          <a:solidFill>
            <a:srgbClr val="002957"/>
          </a:solidFill>
          <a:ln>
            <a:noFill/>
          </a:ln>
        </p:spPr>
        <p:txBody>
          <a:bodyPr wrap="none" lIns="121899" tIns="60949" rIns="121899" bIns="60949" anchor="ctr"/>
          <a:lstStyle/>
          <a:p>
            <a:endParaRPr lang="nb-NO" sz="2400"/>
          </a:p>
        </p:txBody>
      </p:sp>
      <p:sp>
        <p:nvSpPr>
          <p:cNvPr id="100471" name="Freeform 53">
            <a:extLst>
              <a:ext uri="{FF2B5EF4-FFF2-40B4-BE49-F238E27FC236}">
                <a16:creationId xmlns:a16="http://schemas.microsoft.com/office/drawing/2014/main" id="{29BAE1B7-3612-69A3-5E37-2828D95FC7D1}"/>
              </a:ext>
            </a:extLst>
          </p:cNvPr>
          <p:cNvSpPr>
            <a:spLocks noChangeArrowheads="1"/>
          </p:cNvSpPr>
          <p:nvPr/>
        </p:nvSpPr>
        <p:spPr bwMode="auto">
          <a:xfrm>
            <a:off x="10297584" y="4813300"/>
            <a:ext cx="364067" cy="357717"/>
          </a:xfrm>
          <a:custGeom>
            <a:avLst/>
            <a:gdLst>
              <a:gd name="T0" fmla="*/ 166594274 w 462"/>
              <a:gd name="T1" fmla="*/ 0 h 453"/>
              <a:gd name="T2" fmla="*/ 166594274 w 462"/>
              <a:gd name="T3" fmla="*/ 0 h 453"/>
              <a:gd name="T4" fmla="*/ 0 w 462"/>
              <a:gd name="T5" fmla="*/ 189846452 h 453"/>
              <a:gd name="T6" fmla="*/ 45279536 w 462"/>
              <a:gd name="T7" fmla="*/ 318120698 h 453"/>
              <a:gd name="T8" fmla="*/ 166594274 w 462"/>
              <a:gd name="T9" fmla="*/ 121433284 h 453"/>
              <a:gd name="T10" fmla="*/ 166594274 w 462"/>
              <a:gd name="T11" fmla="*/ 0 h 453"/>
              <a:gd name="T12" fmla="*/ 196495387 w 462"/>
              <a:gd name="T13" fmla="*/ 242866568 h 453"/>
              <a:gd name="T14" fmla="*/ 196495387 w 462"/>
              <a:gd name="T15" fmla="*/ 242866568 h 453"/>
              <a:gd name="T16" fmla="*/ 105936905 w 462"/>
              <a:gd name="T17" fmla="*/ 363444289 h 453"/>
              <a:gd name="T18" fmla="*/ 196495387 w 462"/>
              <a:gd name="T19" fmla="*/ 386533866 h 453"/>
              <a:gd name="T20" fmla="*/ 287054459 w 462"/>
              <a:gd name="T21" fmla="*/ 363444289 h 453"/>
              <a:gd name="T22" fmla="*/ 196495387 w 462"/>
              <a:gd name="T23" fmla="*/ 242866568 h 453"/>
              <a:gd name="T24" fmla="*/ 226397090 w 462"/>
              <a:gd name="T25" fmla="*/ 121433284 h 453"/>
              <a:gd name="T26" fmla="*/ 226397090 w 462"/>
              <a:gd name="T27" fmla="*/ 121433284 h 453"/>
              <a:gd name="T28" fmla="*/ 348566382 w 462"/>
              <a:gd name="T29" fmla="*/ 318120698 h 453"/>
              <a:gd name="T30" fmla="*/ 393845327 w 462"/>
              <a:gd name="T31" fmla="*/ 189846452 h 453"/>
              <a:gd name="T32" fmla="*/ 226397090 w 462"/>
              <a:gd name="T33" fmla="*/ 0 h 453"/>
              <a:gd name="T34" fmla="*/ 226397090 w 462"/>
              <a:gd name="T35" fmla="*/ 121433284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2" h="453">
                <a:moveTo>
                  <a:pt x="195" y="0"/>
                </a:moveTo>
                <a:lnTo>
                  <a:pt x="195" y="0"/>
                </a:lnTo>
                <a:cubicBezTo>
                  <a:pt x="79" y="18"/>
                  <a:pt x="0" y="106"/>
                  <a:pt x="0" y="222"/>
                </a:cubicBezTo>
                <a:cubicBezTo>
                  <a:pt x="0" y="284"/>
                  <a:pt x="26" y="328"/>
                  <a:pt x="53" y="372"/>
                </a:cubicBezTo>
                <a:cubicBezTo>
                  <a:pt x="133" y="337"/>
                  <a:pt x="195" y="248"/>
                  <a:pt x="195" y="142"/>
                </a:cubicBezTo>
                <a:lnTo>
                  <a:pt x="195" y="0"/>
                </a:lnTo>
                <a:close/>
                <a:moveTo>
                  <a:pt x="230" y="284"/>
                </a:moveTo>
                <a:lnTo>
                  <a:pt x="230" y="284"/>
                </a:lnTo>
                <a:cubicBezTo>
                  <a:pt x="212" y="337"/>
                  <a:pt x="177" y="390"/>
                  <a:pt x="124" y="425"/>
                </a:cubicBezTo>
                <a:cubicBezTo>
                  <a:pt x="151" y="443"/>
                  <a:pt x="186" y="452"/>
                  <a:pt x="230" y="452"/>
                </a:cubicBezTo>
                <a:cubicBezTo>
                  <a:pt x="265" y="452"/>
                  <a:pt x="310" y="443"/>
                  <a:pt x="336" y="425"/>
                </a:cubicBezTo>
                <a:cubicBezTo>
                  <a:pt x="283" y="390"/>
                  <a:pt x="248" y="337"/>
                  <a:pt x="230" y="284"/>
                </a:cubicBezTo>
                <a:close/>
                <a:moveTo>
                  <a:pt x="265" y="142"/>
                </a:moveTo>
                <a:lnTo>
                  <a:pt x="265" y="142"/>
                </a:lnTo>
                <a:cubicBezTo>
                  <a:pt x="265" y="248"/>
                  <a:pt x="327" y="328"/>
                  <a:pt x="408" y="372"/>
                </a:cubicBezTo>
                <a:cubicBezTo>
                  <a:pt x="434" y="328"/>
                  <a:pt x="461" y="284"/>
                  <a:pt x="461" y="222"/>
                </a:cubicBezTo>
                <a:cubicBezTo>
                  <a:pt x="461" y="106"/>
                  <a:pt x="372" y="18"/>
                  <a:pt x="265" y="0"/>
                </a:cubicBezTo>
                <a:lnTo>
                  <a:pt x="265" y="142"/>
                </a:lnTo>
                <a:close/>
              </a:path>
            </a:pathLst>
          </a:custGeom>
          <a:solidFill>
            <a:srgbClr val="002957"/>
          </a:solidFill>
          <a:ln>
            <a:noFill/>
          </a:ln>
        </p:spPr>
        <p:txBody>
          <a:bodyPr wrap="none" lIns="121899" tIns="60949" rIns="121899" bIns="60949" anchor="ctr"/>
          <a:lstStyle/>
          <a:p>
            <a:endParaRPr lang="nb-NO" sz="2400"/>
          </a:p>
        </p:txBody>
      </p:sp>
      <p:sp>
        <p:nvSpPr>
          <p:cNvPr id="100472" name="Freeform 54">
            <a:extLst>
              <a:ext uri="{FF2B5EF4-FFF2-40B4-BE49-F238E27FC236}">
                <a16:creationId xmlns:a16="http://schemas.microsoft.com/office/drawing/2014/main" id="{F7E25920-FB99-4450-FA28-73C1A9677D5B}"/>
              </a:ext>
            </a:extLst>
          </p:cNvPr>
          <p:cNvSpPr>
            <a:spLocks noChangeArrowheads="1"/>
          </p:cNvSpPr>
          <p:nvPr/>
        </p:nvSpPr>
        <p:spPr bwMode="auto">
          <a:xfrm>
            <a:off x="6671734" y="4811184"/>
            <a:ext cx="378884" cy="302683"/>
          </a:xfrm>
          <a:custGeom>
            <a:avLst/>
            <a:gdLst>
              <a:gd name="T0" fmla="*/ 324901921 w 480"/>
              <a:gd name="T1" fmla="*/ 144270958 h 382"/>
              <a:gd name="T2" fmla="*/ 324901921 w 480"/>
              <a:gd name="T3" fmla="*/ 144270958 h 382"/>
              <a:gd name="T4" fmla="*/ 386300356 w 480"/>
              <a:gd name="T5" fmla="*/ 68700710 h 382"/>
              <a:gd name="T6" fmla="*/ 257533571 w 480"/>
              <a:gd name="T7" fmla="*/ 23186615 h 382"/>
              <a:gd name="T8" fmla="*/ 242183962 w 480"/>
              <a:gd name="T9" fmla="*/ 15457349 h 382"/>
              <a:gd name="T10" fmla="*/ 242183962 w 480"/>
              <a:gd name="T11" fmla="*/ 137400828 h 382"/>
              <a:gd name="T12" fmla="*/ 189312628 w 480"/>
              <a:gd name="T13" fmla="*/ 228429018 h 382"/>
              <a:gd name="T14" fmla="*/ 90392468 w 480"/>
              <a:gd name="T15" fmla="*/ 197513728 h 382"/>
              <a:gd name="T16" fmla="*/ 136441885 w 480"/>
              <a:gd name="T17" fmla="*/ 98756864 h 382"/>
              <a:gd name="T18" fmla="*/ 204662827 w 480"/>
              <a:gd name="T19" fmla="*/ 98756864 h 382"/>
              <a:gd name="T20" fmla="*/ 204662827 w 480"/>
              <a:gd name="T21" fmla="*/ 0 h 382"/>
              <a:gd name="T22" fmla="*/ 167141102 w 480"/>
              <a:gd name="T23" fmla="*/ 0 h 382"/>
              <a:gd name="T24" fmla="*/ 0 w 480"/>
              <a:gd name="T25" fmla="*/ 159728899 h 382"/>
              <a:gd name="T26" fmla="*/ 167141102 w 480"/>
              <a:gd name="T27" fmla="*/ 327186473 h 382"/>
              <a:gd name="T28" fmla="*/ 324901921 w 480"/>
              <a:gd name="T29" fmla="*/ 159728899 h 382"/>
              <a:gd name="T30" fmla="*/ 324901921 w 480"/>
              <a:gd name="T31" fmla="*/ 144270958 h 3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0" h="382">
                <a:moveTo>
                  <a:pt x="381" y="168"/>
                </a:moveTo>
                <a:lnTo>
                  <a:pt x="381" y="168"/>
                </a:lnTo>
                <a:cubicBezTo>
                  <a:pt x="443" y="151"/>
                  <a:pt x="479" y="89"/>
                  <a:pt x="453" y="80"/>
                </a:cubicBezTo>
                <a:cubicBezTo>
                  <a:pt x="390" y="80"/>
                  <a:pt x="337" y="53"/>
                  <a:pt x="302" y="27"/>
                </a:cubicBezTo>
                <a:cubicBezTo>
                  <a:pt x="293" y="27"/>
                  <a:pt x="293" y="27"/>
                  <a:pt x="284" y="18"/>
                </a:cubicBezTo>
                <a:cubicBezTo>
                  <a:pt x="284" y="160"/>
                  <a:pt x="284" y="160"/>
                  <a:pt x="284" y="160"/>
                </a:cubicBezTo>
                <a:cubicBezTo>
                  <a:pt x="284" y="213"/>
                  <a:pt x="257" y="248"/>
                  <a:pt x="222" y="266"/>
                </a:cubicBezTo>
                <a:cubicBezTo>
                  <a:pt x="178" y="283"/>
                  <a:pt x="124" y="275"/>
                  <a:pt x="106" y="230"/>
                </a:cubicBezTo>
                <a:cubicBezTo>
                  <a:pt x="90" y="195"/>
                  <a:pt x="115" y="142"/>
                  <a:pt x="160" y="115"/>
                </a:cubicBezTo>
                <a:cubicBezTo>
                  <a:pt x="187" y="106"/>
                  <a:pt x="213" y="106"/>
                  <a:pt x="240" y="115"/>
                </a:cubicBezTo>
                <a:cubicBezTo>
                  <a:pt x="240" y="0"/>
                  <a:pt x="240" y="0"/>
                  <a:pt x="240" y="0"/>
                </a:cubicBezTo>
                <a:cubicBezTo>
                  <a:pt x="222" y="0"/>
                  <a:pt x="213" y="0"/>
                  <a:pt x="196" y="0"/>
                </a:cubicBezTo>
                <a:cubicBezTo>
                  <a:pt x="90" y="0"/>
                  <a:pt x="0" y="80"/>
                  <a:pt x="0" y="186"/>
                </a:cubicBezTo>
                <a:cubicBezTo>
                  <a:pt x="0" y="293"/>
                  <a:pt x="90" y="381"/>
                  <a:pt x="196" y="381"/>
                </a:cubicBezTo>
                <a:cubicBezTo>
                  <a:pt x="302" y="381"/>
                  <a:pt x="381" y="293"/>
                  <a:pt x="381" y="186"/>
                </a:cubicBezTo>
                <a:cubicBezTo>
                  <a:pt x="381" y="177"/>
                  <a:pt x="381" y="168"/>
                  <a:pt x="381" y="168"/>
                </a:cubicBezTo>
              </a:path>
            </a:pathLst>
          </a:custGeom>
          <a:solidFill>
            <a:srgbClr val="002957"/>
          </a:solidFill>
          <a:ln>
            <a:noFill/>
          </a:ln>
        </p:spPr>
        <p:txBody>
          <a:bodyPr wrap="none" lIns="121899" tIns="60949" rIns="121899" bIns="60949" anchor="ctr"/>
          <a:lstStyle/>
          <a:p>
            <a:endParaRPr lang="nb-NO" sz="2400"/>
          </a:p>
        </p:txBody>
      </p:sp>
      <p:sp>
        <p:nvSpPr>
          <p:cNvPr id="100473" name="Freeform 55">
            <a:extLst>
              <a:ext uri="{FF2B5EF4-FFF2-40B4-BE49-F238E27FC236}">
                <a16:creationId xmlns:a16="http://schemas.microsoft.com/office/drawing/2014/main" id="{C78BCB55-DBB4-3AE7-36E4-F4CBFB440E7A}"/>
              </a:ext>
            </a:extLst>
          </p:cNvPr>
          <p:cNvSpPr>
            <a:spLocks noChangeArrowheads="1"/>
          </p:cNvSpPr>
          <p:nvPr/>
        </p:nvSpPr>
        <p:spPr bwMode="auto">
          <a:xfrm>
            <a:off x="7247467" y="4777317"/>
            <a:ext cx="378884" cy="370416"/>
          </a:xfrm>
          <a:custGeom>
            <a:avLst/>
            <a:gdLst>
              <a:gd name="T0" fmla="*/ 204743026 w 480"/>
              <a:gd name="T1" fmla="*/ 0 h 471"/>
              <a:gd name="T2" fmla="*/ 204743026 w 480"/>
              <a:gd name="T3" fmla="*/ 0 h 471"/>
              <a:gd name="T4" fmla="*/ 0 w 480"/>
              <a:gd name="T5" fmla="*/ 197164943 h 471"/>
              <a:gd name="T6" fmla="*/ 204743026 w 480"/>
              <a:gd name="T7" fmla="*/ 401157806 h 471"/>
              <a:gd name="T8" fmla="*/ 410342365 w 480"/>
              <a:gd name="T9" fmla="*/ 197164943 h 471"/>
              <a:gd name="T10" fmla="*/ 204743026 w 480"/>
              <a:gd name="T11" fmla="*/ 0 h 471"/>
              <a:gd name="T12" fmla="*/ 280986316 w 480"/>
              <a:gd name="T13" fmla="*/ 189482870 h 471"/>
              <a:gd name="T14" fmla="*/ 280986316 w 480"/>
              <a:gd name="T15" fmla="*/ 189482870 h 471"/>
              <a:gd name="T16" fmla="*/ 280986316 w 480"/>
              <a:gd name="T17" fmla="*/ 197164943 h 471"/>
              <a:gd name="T18" fmla="*/ 197033242 w 480"/>
              <a:gd name="T19" fmla="*/ 279957078 h 471"/>
              <a:gd name="T20" fmla="*/ 113936483 w 480"/>
              <a:gd name="T21" fmla="*/ 197164943 h 471"/>
              <a:gd name="T22" fmla="*/ 197033242 w 480"/>
              <a:gd name="T23" fmla="*/ 114372809 h 471"/>
              <a:gd name="T24" fmla="*/ 212452809 w 480"/>
              <a:gd name="T25" fmla="*/ 122054292 h 471"/>
              <a:gd name="T26" fmla="*/ 212452809 w 480"/>
              <a:gd name="T27" fmla="*/ 167291396 h 471"/>
              <a:gd name="T28" fmla="*/ 182469399 w 480"/>
              <a:gd name="T29" fmla="*/ 167291396 h 471"/>
              <a:gd name="T30" fmla="*/ 159339459 w 480"/>
              <a:gd name="T31" fmla="*/ 220209982 h 471"/>
              <a:gd name="T32" fmla="*/ 212452809 w 480"/>
              <a:gd name="T33" fmla="*/ 234719974 h 471"/>
              <a:gd name="T34" fmla="*/ 235582749 w 480"/>
              <a:gd name="T35" fmla="*/ 189482870 h 471"/>
              <a:gd name="T36" fmla="*/ 235582749 w 480"/>
              <a:gd name="T37" fmla="*/ 128882801 h 471"/>
              <a:gd name="T38" fmla="*/ 242436218 w 480"/>
              <a:gd name="T39" fmla="*/ 128882801 h 471"/>
              <a:gd name="T40" fmla="*/ 303259351 w 480"/>
              <a:gd name="T41" fmla="*/ 151927840 h 471"/>
              <a:gd name="T42" fmla="*/ 280986316 w 480"/>
              <a:gd name="T43" fmla="*/ 189482870 h 47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80" h="471">
                <a:moveTo>
                  <a:pt x="239" y="0"/>
                </a:moveTo>
                <a:lnTo>
                  <a:pt x="239" y="0"/>
                </a:lnTo>
                <a:cubicBezTo>
                  <a:pt x="107" y="0"/>
                  <a:pt x="0" y="107"/>
                  <a:pt x="0" y="231"/>
                </a:cubicBezTo>
                <a:cubicBezTo>
                  <a:pt x="0" y="364"/>
                  <a:pt x="107" y="470"/>
                  <a:pt x="239" y="470"/>
                </a:cubicBezTo>
                <a:cubicBezTo>
                  <a:pt x="372" y="470"/>
                  <a:pt x="479" y="364"/>
                  <a:pt x="479" y="231"/>
                </a:cubicBezTo>
                <a:cubicBezTo>
                  <a:pt x="479" y="107"/>
                  <a:pt x="372" y="0"/>
                  <a:pt x="239" y="0"/>
                </a:cubicBezTo>
                <a:close/>
                <a:moveTo>
                  <a:pt x="328" y="222"/>
                </a:moveTo>
                <a:lnTo>
                  <a:pt x="328" y="222"/>
                </a:lnTo>
                <a:lnTo>
                  <a:pt x="328" y="231"/>
                </a:lnTo>
                <a:cubicBezTo>
                  <a:pt x="328" y="293"/>
                  <a:pt x="283" y="328"/>
                  <a:pt x="230" y="328"/>
                </a:cubicBezTo>
                <a:cubicBezTo>
                  <a:pt x="177" y="328"/>
                  <a:pt x="133" y="293"/>
                  <a:pt x="133" y="231"/>
                </a:cubicBezTo>
                <a:cubicBezTo>
                  <a:pt x="133" y="178"/>
                  <a:pt x="177" y="134"/>
                  <a:pt x="230" y="134"/>
                </a:cubicBezTo>
                <a:cubicBezTo>
                  <a:pt x="239" y="134"/>
                  <a:pt x="248" y="134"/>
                  <a:pt x="248" y="143"/>
                </a:cubicBezTo>
                <a:cubicBezTo>
                  <a:pt x="248" y="196"/>
                  <a:pt x="248" y="196"/>
                  <a:pt x="248" y="196"/>
                </a:cubicBezTo>
                <a:cubicBezTo>
                  <a:pt x="239" y="187"/>
                  <a:pt x="222" y="196"/>
                  <a:pt x="213" y="196"/>
                </a:cubicBezTo>
                <a:cubicBezTo>
                  <a:pt x="186" y="213"/>
                  <a:pt x="177" y="231"/>
                  <a:pt x="186" y="258"/>
                </a:cubicBezTo>
                <a:cubicBezTo>
                  <a:pt x="195" y="275"/>
                  <a:pt x="222" y="284"/>
                  <a:pt x="248" y="275"/>
                </a:cubicBezTo>
                <a:cubicBezTo>
                  <a:pt x="257" y="267"/>
                  <a:pt x="275" y="249"/>
                  <a:pt x="275" y="222"/>
                </a:cubicBezTo>
                <a:cubicBezTo>
                  <a:pt x="275" y="151"/>
                  <a:pt x="275" y="151"/>
                  <a:pt x="275" y="151"/>
                </a:cubicBezTo>
                <a:lnTo>
                  <a:pt x="283" y="151"/>
                </a:lnTo>
                <a:cubicBezTo>
                  <a:pt x="301" y="160"/>
                  <a:pt x="328" y="178"/>
                  <a:pt x="354" y="178"/>
                </a:cubicBezTo>
                <a:cubicBezTo>
                  <a:pt x="372" y="178"/>
                  <a:pt x="354" y="213"/>
                  <a:pt x="328" y="222"/>
                </a:cubicBezTo>
                <a:close/>
              </a:path>
            </a:pathLst>
          </a:custGeom>
          <a:solidFill>
            <a:srgbClr val="002957"/>
          </a:solidFill>
          <a:ln>
            <a:noFill/>
          </a:ln>
        </p:spPr>
        <p:txBody>
          <a:bodyPr wrap="none" lIns="121899" tIns="60949" rIns="121899" bIns="60949" anchor="ctr"/>
          <a:lstStyle/>
          <a:p>
            <a:endParaRPr lang="nb-NO" sz="2400"/>
          </a:p>
        </p:txBody>
      </p:sp>
      <p:sp>
        <p:nvSpPr>
          <p:cNvPr id="100474" name="Freeform 56">
            <a:extLst>
              <a:ext uri="{FF2B5EF4-FFF2-40B4-BE49-F238E27FC236}">
                <a16:creationId xmlns:a16="http://schemas.microsoft.com/office/drawing/2014/main" id="{9E19B277-D13D-325C-51A9-E3B8E4AB6BF6}"/>
              </a:ext>
            </a:extLst>
          </p:cNvPr>
          <p:cNvSpPr>
            <a:spLocks noChangeArrowheads="1"/>
          </p:cNvSpPr>
          <p:nvPr/>
        </p:nvSpPr>
        <p:spPr bwMode="auto">
          <a:xfrm>
            <a:off x="10371667" y="5532967"/>
            <a:ext cx="321733" cy="357717"/>
          </a:xfrm>
          <a:custGeom>
            <a:avLst/>
            <a:gdLst>
              <a:gd name="T0" fmla="*/ 311471221 w 409"/>
              <a:gd name="T1" fmla="*/ 68412912 h 453"/>
              <a:gd name="T2" fmla="*/ 311471221 w 409"/>
              <a:gd name="T3" fmla="*/ 68412912 h 453"/>
              <a:gd name="T4" fmla="*/ 281522554 w 409"/>
              <a:gd name="T5" fmla="*/ 45323421 h 453"/>
              <a:gd name="T6" fmla="*/ 189963123 w 409"/>
              <a:gd name="T7" fmla="*/ 38482485 h 453"/>
              <a:gd name="T8" fmla="*/ 174561171 w 409"/>
              <a:gd name="T9" fmla="*/ 7696497 h 453"/>
              <a:gd name="T10" fmla="*/ 121508098 w 409"/>
              <a:gd name="T11" fmla="*/ 0 h 453"/>
              <a:gd name="T12" fmla="*/ 106105555 w 409"/>
              <a:gd name="T13" fmla="*/ 38482485 h 453"/>
              <a:gd name="T14" fmla="*/ 106105555 w 409"/>
              <a:gd name="T15" fmla="*/ 83805906 h 453"/>
              <a:gd name="T16" fmla="*/ 68455025 w 409"/>
              <a:gd name="T17" fmla="*/ 113736333 h 453"/>
              <a:gd name="T18" fmla="*/ 23103815 w 409"/>
              <a:gd name="T19" fmla="*/ 113736333 h 453"/>
              <a:gd name="T20" fmla="*/ 0 w 409"/>
              <a:gd name="T21" fmla="*/ 129129327 h 453"/>
              <a:gd name="T22" fmla="*/ 38506358 w 409"/>
              <a:gd name="T23" fmla="*/ 258258064 h 453"/>
              <a:gd name="T24" fmla="*/ 144611913 w 409"/>
              <a:gd name="T25" fmla="*/ 272796088 h 453"/>
              <a:gd name="T26" fmla="*/ 159158628 w 409"/>
              <a:gd name="T27" fmla="*/ 227472667 h 453"/>
              <a:gd name="T28" fmla="*/ 197664395 w 409"/>
              <a:gd name="T29" fmla="*/ 265099591 h 453"/>
              <a:gd name="T30" fmla="*/ 258418739 w 409"/>
              <a:gd name="T31" fmla="*/ 288189082 h 453"/>
              <a:gd name="T32" fmla="*/ 250717468 w 409"/>
              <a:gd name="T33" fmla="*/ 341209000 h 453"/>
              <a:gd name="T34" fmla="*/ 212211110 w 409"/>
              <a:gd name="T35" fmla="*/ 348904906 h 453"/>
              <a:gd name="T36" fmla="*/ 204509838 w 409"/>
              <a:gd name="T37" fmla="*/ 318119510 h 453"/>
              <a:gd name="T38" fmla="*/ 219912381 w 409"/>
              <a:gd name="T39" fmla="*/ 318119510 h 453"/>
              <a:gd name="T40" fmla="*/ 219912381 w 409"/>
              <a:gd name="T41" fmla="*/ 288189082 h 453"/>
              <a:gd name="T42" fmla="*/ 159158628 w 409"/>
              <a:gd name="T43" fmla="*/ 318119510 h 453"/>
              <a:gd name="T44" fmla="*/ 166859899 w 409"/>
              <a:gd name="T45" fmla="*/ 371139428 h 453"/>
              <a:gd name="T46" fmla="*/ 250717468 w 409"/>
              <a:gd name="T47" fmla="*/ 386532422 h 453"/>
              <a:gd name="T48" fmla="*/ 311471221 w 409"/>
              <a:gd name="T49" fmla="*/ 68412912 h 453"/>
              <a:gd name="T50" fmla="*/ 272965454 w 409"/>
              <a:gd name="T51" fmla="*/ 197541649 h 453"/>
              <a:gd name="T52" fmla="*/ 272965454 w 409"/>
              <a:gd name="T53" fmla="*/ 197541649 h 453"/>
              <a:gd name="T54" fmla="*/ 243016196 w 409"/>
              <a:gd name="T55" fmla="*/ 189845742 h 453"/>
              <a:gd name="T56" fmla="*/ 212211110 w 409"/>
              <a:gd name="T57" fmla="*/ 197541649 h 453"/>
              <a:gd name="T58" fmla="*/ 243016196 w 409"/>
              <a:gd name="T59" fmla="*/ 151363258 h 453"/>
              <a:gd name="T60" fmla="*/ 272965454 w 409"/>
              <a:gd name="T61" fmla="*/ 197541649 h 45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09" h="453">
                <a:moveTo>
                  <a:pt x="364" y="80"/>
                </a:moveTo>
                <a:lnTo>
                  <a:pt x="364" y="80"/>
                </a:lnTo>
                <a:cubicBezTo>
                  <a:pt x="364" y="53"/>
                  <a:pt x="329" y="53"/>
                  <a:pt x="329" y="53"/>
                </a:cubicBezTo>
                <a:cubicBezTo>
                  <a:pt x="222" y="45"/>
                  <a:pt x="222" y="45"/>
                  <a:pt x="222" y="45"/>
                </a:cubicBezTo>
                <a:cubicBezTo>
                  <a:pt x="222" y="45"/>
                  <a:pt x="222" y="18"/>
                  <a:pt x="204" y="9"/>
                </a:cubicBezTo>
                <a:cubicBezTo>
                  <a:pt x="177" y="0"/>
                  <a:pt x="160" y="0"/>
                  <a:pt x="142" y="0"/>
                </a:cubicBezTo>
                <a:cubicBezTo>
                  <a:pt x="124" y="0"/>
                  <a:pt x="124" y="27"/>
                  <a:pt x="124" y="45"/>
                </a:cubicBezTo>
                <a:cubicBezTo>
                  <a:pt x="124" y="62"/>
                  <a:pt x="124" y="89"/>
                  <a:pt x="124" y="98"/>
                </a:cubicBezTo>
                <a:cubicBezTo>
                  <a:pt x="124" y="124"/>
                  <a:pt x="116" y="133"/>
                  <a:pt x="80" y="133"/>
                </a:cubicBezTo>
                <a:cubicBezTo>
                  <a:pt x="27" y="133"/>
                  <a:pt x="27" y="133"/>
                  <a:pt x="27" y="133"/>
                </a:cubicBezTo>
                <a:cubicBezTo>
                  <a:pt x="10" y="133"/>
                  <a:pt x="0" y="133"/>
                  <a:pt x="0" y="151"/>
                </a:cubicBezTo>
                <a:cubicBezTo>
                  <a:pt x="0" y="159"/>
                  <a:pt x="18" y="275"/>
                  <a:pt x="45" y="302"/>
                </a:cubicBezTo>
                <a:cubicBezTo>
                  <a:pt x="63" y="310"/>
                  <a:pt x="151" y="319"/>
                  <a:pt x="169" y="319"/>
                </a:cubicBezTo>
                <a:cubicBezTo>
                  <a:pt x="186" y="319"/>
                  <a:pt x="177" y="266"/>
                  <a:pt x="186" y="266"/>
                </a:cubicBezTo>
                <a:cubicBezTo>
                  <a:pt x="195" y="266"/>
                  <a:pt x="195" y="302"/>
                  <a:pt x="231" y="310"/>
                </a:cubicBezTo>
                <a:cubicBezTo>
                  <a:pt x="257" y="310"/>
                  <a:pt x="302" y="310"/>
                  <a:pt x="302" y="337"/>
                </a:cubicBezTo>
                <a:cubicBezTo>
                  <a:pt x="302" y="363"/>
                  <a:pt x="310" y="399"/>
                  <a:pt x="293" y="399"/>
                </a:cubicBezTo>
                <a:cubicBezTo>
                  <a:pt x="248" y="408"/>
                  <a:pt x="248" y="408"/>
                  <a:pt x="248" y="408"/>
                </a:cubicBezTo>
                <a:cubicBezTo>
                  <a:pt x="213" y="399"/>
                  <a:pt x="222" y="372"/>
                  <a:pt x="239" y="372"/>
                </a:cubicBezTo>
                <a:cubicBezTo>
                  <a:pt x="248" y="372"/>
                  <a:pt x="257" y="372"/>
                  <a:pt x="257" y="372"/>
                </a:cubicBezTo>
                <a:cubicBezTo>
                  <a:pt x="257" y="337"/>
                  <a:pt x="257" y="337"/>
                  <a:pt x="257" y="337"/>
                </a:cubicBezTo>
                <a:cubicBezTo>
                  <a:pt x="257" y="337"/>
                  <a:pt x="195" y="328"/>
                  <a:pt x="186" y="372"/>
                </a:cubicBezTo>
                <a:cubicBezTo>
                  <a:pt x="186" y="417"/>
                  <a:pt x="195" y="434"/>
                  <a:pt x="195" y="434"/>
                </a:cubicBezTo>
                <a:cubicBezTo>
                  <a:pt x="204" y="443"/>
                  <a:pt x="213" y="452"/>
                  <a:pt x="293" y="452"/>
                </a:cubicBezTo>
                <a:cubicBezTo>
                  <a:pt x="408" y="452"/>
                  <a:pt x="364" y="115"/>
                  <a:pt x="364" y="80"/>
                </a:cubicBezTo>
                <a:close/>
                <a:moveTo>
                  <a:pt x="319" y="231"/>
                </a:moveTo>
                <a:lnTo>
                  <a:pt x="319" y="231"/>
                </a:lnTo>
                <a:cubicBezTo>
                  <a:pt x="319" y="240"/>
                  <a:pt x="302" y="222"/>
                  <a:pt x="284" y="222"/>
                </a:cubicBezTo>
                <a:cubicBezTo>
                  <a:pt x="266" y="222"/>
                  <a:pt x="248" y="231"/>
                  <a:pt x="248" y="231"/>
                </a:cubicBezTo>
                <a:cubicBezTo>
                  <a:pt x="239" y="222"/>
                  <a:pt x="248" y="177"/>
                  <a:pt x="284" y="177"/>
                </a:cubicBezTo>
                <a:cubicBezTo>
                  <a:pt x="310" y="177"/>
                  <a:pt x="329" y="231"/>
                  <a:pt x="319" y="231"/>
                </a:cubicBezTo>
                <a:close/>
              </a:path>
            </a:pathLst>
          </a:custGeom>
          <a:solidFill>
            <a:srgbClr val="002957"/>
          </a:solidFill>
          <a:ln>
            <a:noFill/>
          </a:ln>
        </p:spPr>
        <p:txBody>
          <a:bodyPr wrap="none" lIns="121899" tIns="60949" rIns="121899" bIns="60949" anchor="ctr"/>
          <a:lstStyle/>
          <a:p>
            <a:endParaRPr lang="nb-NO" sz="2400"/>
          </a:p>
        </p:txBody>
      </p:sp>
      <p:sp>
        <p:nvSpPr>
          <p:cNvPr id="100475" name="Freeform 57">
            <a:extLst>
              <a:ext uri="{FF2B5EF4-FFF2-40B4-BE49-F238E27FC236}">
                <a16:creationId xmlns:a16="http://schemas.microsoft.com/office/drawing/2014/main" id="{47F450D3-EFFE-3F6F-DA79-E09EA07D095F}"/>
              </a:ext>
            </a:extLst>
          </p:cNvPr>
          <p:cNvSpPr>
            <a:spLocks noChangeArrowheads="1"/>
          </p:cNvSpPr>
          <p:nvPr/>
        </p:nvSpPr>
        <p:spPr bwMode="auto">
          <a:xfrm>
            <a:off x="10460568" y="5488517"/>
            <a:ext cx="116417" cy="116416"/>
          </a:xfrm>
          <a:custGeom>
            <a:avLst/>
            <a:gdLst>
              <a:gd name="T0" fmla="*/ 122118024 w 81"/>
              <a:gd name="T1" fmla="*/ 108379760 h 81"/>
              <a:gd name="T2" fmla="*/ 122118024 w 81"/>
              <a:gd name="T3" fmla="*/ 108379760 h 81"/>
              <a:gd name="T4" fmla="*/ 122118024 w 81"/>
              <a:gd name="T5" fmla="*/ 0 h 81"/>
              <a:gd name="T6" fmla="*/ 0 w 81"/>
              <a:gd name="T7" fmla="*/ 122118024 h 81"/>
              <a:gd name="T8" fmla="*/ 108379760 w 81"/>
              <a:gd name="T9" fmla="*/ 122118024 h 81"/>
              <a:gd name="T10" fmla="*/ 122118024 w 81"/>
              <a:gd name="T11" fmla="*/ 108379760 h 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1" h="81">
                <a:moveTo>
                  <a:pt x="80" y="71"/>
                </a:moveTo>
                <a:lnTo>
                  <a:pt x="80" y="71"/>
                </a:lnTo>
                <a:cubicBezTo>
                  <a:pt x="80" y="62"/>
                  <a:pt x="80" y="0"/>
                  <a:pt x="80" y="0"/>
                </a:cubicBezTo>
                <a:cubicBezTo>
                  <a:pt x="0" y="80"/>
                  <a:pt x="0" y="80"/>
                  <a:pt x="0" y="80"/>
                </a:cubicBezTo>
                <a:cubicBezTo>
                  <a:pt x="0" y="80"/>
                  <a:pt x="54" y="80"/>
                  <a:pt x="71" y="80"/>
                </a:cubicBezTo>
                <a:cubicBezTo>
                  <a:pt x="80" y="80"/>
                  <a:pt x="80" y="80"/>
                  <a:pt x="80" y="71"/>
                </a:cubicBezTo>
              </a:path>
            </a:pathLst>
          </a:custGeom>
          <a:solidFill>
            <a:srgbClr val="002957"/>
          </a:solidFill>
          <a:ln>
            <a:noFill/>
          </a:ln>
        </p:spPr>
        <p:txBody>
          <a:bodyPr wrap="none" lIns="121899" tIns="60949" rIns="121899" bIns="60949" anchor="ctr"/>
          <a:lstStyle/>
          <a:p>
            <a:endParaRPr lang="nb-NO" sz="2400"/>
          </a:p>
        </p:txBody>
      </p:sp>
      <p:sp>
        <p:nvSpPr>
          <p:cNvPr id="100476" name="Freeform 58">
            <a:extLst>
              <a:ext uri="{FF2B5EF4-FFF2-40B4-BE49-F238E27FC236}">
                <a16:creationId xmlns:a16="http://schemas.microsoft.com/office/drawing/2014/main" id="{292BA24C-D8C5-B00D-A382-8AF6D76DCFD5}"/>
              </a:ext>
            </a:extLst>
          </p:cNvPr>
          <p:cNvSpPr>
            <a:spLocks noChangeArrowheads="1"/>
          </p:cNvSpPr>
          <p:nvPr/>
        </p:nvSpPr>
        <p:spPr bwMode="auto">
          <a:xfrm>
            <a:off x="3513667" y="4696884"/>
            <a:ext cx="378884" cy="372533"/>
          </a:xfrm>
          <a:custGeom>
            <a:avLst/>
            <a:gdLst>
              <a:gd name="T0" fmla="*/ 204662827 w 480"/>
              <a:gd name="T1" fmla="*/ 0 h 471"/>
              <a:gd name="T2" fmla="*/ 204662827 w 480"/>
              <a:gd name="T3" fmla="*/ 0 h 471"/>
              <a:gd name="T4" fmla="*/ 0 w 480"/>
              <a:gd name="T5" fmla="*/ 199932821 h 471"/>
              <a:gd name="T6" fmla="*/ 204662827 w 480"/>
              <a:gd name="T7" fmla="*/ 406789475 h 471"/>
              <a:gd name="T8" fmla="*/ 408473062 w 480"/>
              <a:gd name="T9" fmla="*/ 199932821 h 471"/>
              <a:gd name="T10" fmla="*/ 204662827 w 480"/>
              <a:gd name="T11" fmla="*/ 0 h 471"/>
              <a:gd name="T12" fmla="*/ 295055295 w 480"/>
              <a:gd name="T13" fmla="*/ 161850549 h 471"/>
              <a:gd name="T14" fmla="*/ 295055295 w 480"/>
              <a:gd name="T15" fmla="*/ 161850549 h 471"/>
              <a:gd name="T16" fmla="*/ 212337926 w 480"/>
              <a:gd name="T17" fmla="*/ 292542064 h 471"/>
              <a:gd name="T18" fmla="*/ 166288510 w 480"/>
              <a:gd name="T19" fmla="*/ 276097365 h 471"/>
              <a:gd name="T20" fmla="*/ 136441885 w 480"/>
              <a:gd name="T21" fmla="*/ 168774382 h 471"/>
              <a:gd name="T22" fmla="*/ 114270359 w 480"/>
              <a:gd name="T23" fmla="*/ 176563694 h 471"/>
              <a:gd name="T24" fmla="*/ 105742667 w 480"/>
              <a:gd name="T25" fmla="*/ 168774382 h 471"/>
              <a:gd name="T26" fmla="*/ 166288510 w 480"/>
              <a:gd name="T27" fmla="*/ 122902203 h 471"/>
              <a:gd name="T28" fmla="*/ 196987728 w 480"/>
              <a:gd name="T29" fmla="*/ 192142914 h 471"/>
              <a:gd name="T30" fmla="*/ 212337926 w 480"/>
              <a:gd name="T31" fmla="*/ 230225781 h 471"/>
              <a:gd name="T32" fmla="*/ 242184552 w 480"/>
              <a:gd name="T33" fmla="*/ 192142914 h 471"/>
              <a:gd name="T34" fmla="*/ 220012436 w 480"/>
              <a:gd name="T35" fmla="*/ 168774382 h 471"/>
              <a:gd name="T36" fmla="*/ 295055295 w 480"/>
              <a:gd name="T37" fmla="*/ 161850549 h 47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0" h="471">
                <a:moveTo>
                  <a:pt x="240" y="0"/>
                </a:moveTo>
                <a:lnTo>
                  <a:pt x="240" y="0"/>
                </a:lnTo>
                <a:cubicBezTo>
                  <a:pt x="107" y="0"/>
                  <a:pt x="0" y="107"/>
                  <a:pt x="0" y="231"/>
                </a:cubicBezTo>
                <a:cubicBezTo>
                  <a:pt x="0" y="363"/>
                  <a:pt x="107" y="470"/>
                  <a:pt x="240" y="470"/>
                </a:cubicBezTo>
                <a:cubicBezTo>
                  <a:pt x="372" y="470"/>
                  <a:pt x="479" y="363"/>
                  <a:pt x="479" y="231"/>
                </a:cubicBezTo>
                <a:cubicBezTo>
                  <a:pt x="479" y="107"/>
                  <a:pt x="372" y="0"/>
                  <a:pt x="240" y="0"/>
                </a:cubicBezTo>
                <a:close/>
                <a:moveTo>
                  <a:pt x="346" y="187"/>
                </a:moveTo>
                <a:lnTo>
                  <a:pt x="346" y="187"/>
                </a:lnTo>
                <a:cubicBezTo>
                  <a:pt x="337" y="257"/>
                  <a:pt x="266" y="319"/>
                  <a:pt x="249" y="338"/>
                </a:cubicBezTo>
                <a:cubicBezTo>
                  <a:pt x="222" y="346"/>
                  <a:pt x="205" y="328"/>
                  <a:pt x="195" y="319"/>
                </a:cubicBezTo>
                <a:cubicBezTo>
                  <a:pt x="187" y="301"/>
                  <a:pt x="169" y="204"/>
                  <a:pt x="160" y="195"/>
                </a:cubicBezTo>
                <a:cubicBezTo>
                  <a:pt x="151" y="195"/>
                  <a:pt x="134" y="204"/>
                  <a:pt x="134" y="204"/>
                </a:cubicBezTo>
                <a:cubicBezTo>
                  <a:pt x="124" y="195"/>
                  <a:pt x="124" y="195"/>
                  <a:pt x="124" y="195"/>
                </a:cubicBezTo>
                <a:cubicBezTo>
                  <a:pt x="124" y="195"/>
                  <a:pt x="160" y="151"/>
                  <a:pt x="195" y="142"/>
                </a:cubicBezTo>
                <a:cubicBezTo>
                  <a:pt x="222" y="134"/>
                  <a:pt x="222" y="187"/>
                  <a:pt x="231" y="222"/>
                </a:cubicBezTo>
                <a:cubicBezTo>
                  <a:pt x="240" y="248"/>
                  <a:pt x="240" y="266"/>
                  <a:pt x="249" y="266"/>
                </a:cubicBezTo>
                <a:cubicBezTo>
                  <a:pt x="258" y="266"/>
                  <a:pt x="266" y="248"/>
                  <a:pt x="284" y="222"/>
                </a:cubicBezTo>
                <a:cubicBezTo>
                  <a:pt x="293" y="204"/>
                  <a:pt x="275" y="178"/>
                  <a:pt x="258" y="195"/>
                </a:cubicBezTo>
                <a:cubicBezTo>
                  <a:pt x="266" y="134"/>
                  <a:pt x="364" y="116"/>
                  <a:pt x="346" y="187"/>
                </a:cubicBezTo>
                <a:close/>
              </a:path>
            </a:pathLst>
          </a:custGeom>
          <a:solidFill>
            <a:srgbClr val="002957"/>
          </a:solidFill>
          <a:ln>
            <a:noFill/>
          </a:ln>
        </p:spPr>
        <p:txBody>
          <a:bodyPr wrap="none" lIns="121899" tIns="60949" rIns="121899" bIns="60949" anchor="ctr"/>
          <a:lstStyle/>
          <a:p>
            <a:endParaRPr lang="nb-NO" sz="2400"/>
          </a:p>
        </p:txBody>
      </p:sp>
      <p:sp>
        <p:nvSpPr>
          <p:cNvPr id="100477" name="Freeform 59">
            <a:extLst>
              <a:ext uri="{FF2B5EF4-FFF2-40B4-BE49-F238E27FC236}">
                <a16:creationId xmlns:a16="http://schemas.microsoft.com/office/drawing/2014/main" id="{675F717F-9DC9-AF6A-41CF-9EDBE1662780}"/>
              </a:ext>
            </a:extLst>
          </p:cNvPr>
          <p:cNvSpPr>
            <a:spLocks noChangeArrowheads="1"/>
          </p:cNvSpPr>
          <p:nvPr/>
        </p:nvSpPr>
        <p:spPr bwMode="auto">
          <a:xfrm>
            <a:off x="2266951" y="4696884"/>
            <a:ext cx="376767" cy="372533"/>
          </a:xfrm>
          <a:custGeom>
            <a:avLst/>
            <a:gdLst>
              <a:gd name="T0" fmla="*/ 205598922 w 479"/>
              <a:gd name="T1" fmla="*/ 0 h 471"/>
              <a:gd name="T2" fmla="*/ 205598922 w 479"/>
              <a:gd name="T3" fmla="*/ 0 h 471"/>
              <a:gd name="T4" fmla="*/ 0 w 479"/>
              <a:gd name="T5" fmla="*/ 199932821 h 471"/>
              <a:gd name="T6" fmla="*/ 205598922 w 479"/>
              <a:gd name="T7" fmla="*/ 406789475 h 471"/>
              <a:gd name="T8" fmla="*/ 411197252 w 479"/>
              <a:gd name="T9" fmla="*/ 199932821 h 471"/>
              <a:gd name="T10" fmla="*/ 205598922 w 479"/>
              <a:gd name="T11" fmla="*/ 0 h 471"/>
              <a:gd name="T12" fmla="*/ 152263277 w 479"/>
              <a:gd name="T13" fmla="*/ 245804406 h 471"/>
              <a:gd name="T14" fmla="*/ 152263277 w 479"/>
              <a:gd name="T15" fmla="*/ 245804406 h 471"/>
              <a:gd name="T16" fmla="*/ 106670697 w 479"/>
              <a:gd name="T17" fmla="*/ 199932821 h 471"/>
              <a:gd name="T18" fmla="*/ 152263277 w 479"/>
              <a:gd name="T19" fmla="*/ 161850549 h 471"/>
              <a:gd name="T20" fmla="*/ 190114571 w 479"/>
              <a:gd name="T21" fmla="*/ 199932821 h 471"/>
              <a:gd name="T22" fmla="*/ 152263277 w 479"/>
              <a:gd name="T23" fmla="*/ 245804406 h 471"/>
              <a:gd name="T24" fmla="*/ 258073502 w 479"/>
              <a:gd name="T25" fmla="*/ 245804406 h 471"/>
              <a:gd name="T26" fmla="*/ 258073502 w 479"/>
              <a:gd name="T27" fmla="*/ 245804406 h 471"/>
              <a:gd name="T28" fmla="*/ 220222801 w 479"/>
              <a:gd name="T29" fmla="*/ 199932821 h 471"/>
              <a:gd name="T30" fmla="*/ 258073502 w 479"/>
              <a:gd name="T31" fmla="*/ 161850549 h 471"/>
              <a:gd name="T32" fmla="*/ 304527148 w 479"/>
              <a:gd name="T33" fmla="*/ 199932821 h 471"/>
              <a:gd name="T34" fmla="*/ 258073502 w 479"/>
              <a:gd name="T35" fmla="*/ 245804406 h 47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79" h="471">
                <a:moveTo>
                  <a:pt x="239" y="0"/>
                </a:moveTo>
                <a:lnTo>
                  <a:pt x="239" y="0"/>
                </a:lnTo>
                <a:cubicBezTo>
                  <a:pt x="106" y="0"/>
                  <a:pt x="0" y="107"/>
                  <a:pt x="0" y="231"/>
                </a:cubicBezTo>
                <a:cubicBezTo>
                  <a:pt x="0" y="363"/>
                  <a:pt x="106" y="470"/>
                  <a:pt x="239" y="470"/>
                </a:cubicBezTo>
                <a:cubicBezTo>
                  <a:pt x="372" y="470"/>
                  <a:pt x="478" y="363"/>
                  <a:pt x="478" y="231"/>
                </a:cubicBezTo>
                <a:cubicBezTo>
                  <a:pt x="478" y="107"/>
                  <a:pt x="372" y="0"/>
                  <a:pt x="239" y="0"/>
                </a:cubicBezTo>
                <a:close/>
                <a:moveTo>
                  <a:pt x="177" y="284"/>
                </a:moveTo>
                <a:lnTo>
                  <a:pt x="177" y="284"/>
                </a:lnTo>
                <a:cubicBezTo>
                  <a:pt x="150" y="284"/>
                  <a:pt x="124" y="266"/>
                  <a:pt x="124" y="231"/>
                </a:cubicBezTo>
                <a:cubicBezTo>
                  <a:pt x="124" y="204"/>
                  <a:pt x="150" y="187"/>
                  <a:pt x="177" y="187"/>
                </a:cubicBezTo>
                <a:cubicBezTo>
                  <a:pt x="203" y="187"/>
                  <a:pt x="221" y="204"/>
                  <a:pt x="221" y="231"/>
                </a:cubicBezTo>
                <a:cubicBezTo>
                  <a:pt x="221" y="266"/>
                  <a:pt x="203" y="284"/>
                  <a:pt x="177" y="284"/>
                </a:cubicBezTo>
                <a:close/>
                <a:moveTo>
                  <a:pt x="300" y="284"/>
                </a:moveTo>
                <a:lnTo>
                  <a:pt x="300" y="284"/>
                </a:lnTo>
                <a:cubicBezTo>
                  <a:pt x="275" y="284"/>
                  <a:pt x="256" y="266"/>
                  <a:pt x="256" y="231"/>
                </a:cubicBezTo>
                <a:cubicBezTo>
                  <a:pt x="256" y="204"/>
                  <a:pt x="275" y="187"/>
                  <a:pt x="300" y="187"/>
                </a:cubicBezTo>
                <a:cubicBezTo>
                  <a:pt x="328" y="187"/>
                  <a:pt x="354" y="204"/>
                  <a:pt x="354" y="231"/>
                </a:cubicBezTo>
                <a:cubicBezTo>
                  <a:pt x="354" y="266"/>
                  <a:pt x="328" y="284"/>
                  <a:pt x="300" y="284"/>
                </a:cubicBezTo>
                <a:close/>
              </a:path>
            </a:pathLst>
          </a:custGeom>
          <a:solidFill>
            <a:srgbClr val="002957"/>
          </a:solidFill>
          <a:ln>
            <a:noFill/>
          </a:ln>
        </p:spPr>
        <p:txBody>
          <a:bodyPr wrap="none" lIns="121899" tIns="60949" rIns="121899" bIns="60949" anchor="ctr"/>
          <a:lstStyle/>
          <a:p>
            <a:endParaRPr lang="nb-NO" sz="2400"/>
          </a:p>
        </p:txBody>
      </p:sp>
      <p:sp>
        <p:nvSpPr>
          <p:cNvPr id="100478" name="Freeform 60">
            <a:extLst>
              <a:ext uri="{FF2B5EF4-FFF2-40B4-BE49-F238E27FC236}">
                <a16:creationId xmlns:a16="http://schemas.microsoft.com/office/drawing/2014/main" id="{F4DFC950-3F86-3F2A-49AB-E356C33F1D83}"/>
              </a:ext>
            </a:extLst>
          </p:cNvPr>
          <p:cNvSpPr>
            <a:spLocks noChangeArrowheads="1"/>
          </p:cNvSpPr>
          <p:nvPr/>
        </p:nvSpPr>
        <p:spPr bwMode="auto">
          <a:xfrm>
            <a:off x="10924118" y="5554134"/>
            <a:ext cx="309033" cy="311151"/>
          </a:xfrm>
          <a:custGeom>
            <a:avLst/>
            <a:gdLst>
              <a:gd name="T0" fmla="*/ 76762879 w 391"/>
              <a:gd name="T1" fmla="*/ 134007045 h 399"/>
              <a:gd name="T2" fmla="*/ 76762879 w 391"/>
              <a:gd name="T3" fmla="*/ 134007045 h 399"/>
              <a:gd name="T4" fmla="*/ 114713220 w 391"/>
              <a:gd name="T5" fmla="*/ 73703787 h 399"/>
              <a:gd name="T6" fmla="*/ 160425713 w 391"/>
              <a:gd name="T7" fmla="*/ 73703787 h 399"/>
              <a:gd name="T8" fmla="*/ 160425713 w 391"/>
              <a:gd name="T9" fmla="*/ 125631787 h 399"/>
              <a:gd name="T10" fmla="*/ 160425713 w 391"/>
              <a:gd name="T11" fmla="*/ 125631787 h 399"/>
              <a:gd name="T12" fmla="*/ 168188458 w 391"/>
              <a:gd name="T13" fmla="*/ 134007045 h 399"/>
              <a:gd name="T14" fmla="*/ 168188458 w 391"/>
              <a:gd name="T15" fmla="*/ 125631787 h 399"/>
              <a:gd name="T16" fmla="*/ 305326529 w 391"/>
              <a:gd name="T17" fmla="*/ 0 h 399"/>
              <a:gd name="T18" fmla="*/ 213900950 w 391"/>
              <a:gd name="T19" fmla="*/ 0 h 399"/>
              <a:gd name="T20" fmla="*/ 114713220 w 391"/>
              <a:gd name="T21" fmla="*/ 0 h 399"/>
              <a:gd name="T22" fmla="*/ 0 w 391"/>
              <a:gd name="T23" fmla="*/ 125631787 h 399"/>
              <a:gd name="T24" fmla="*/ 0 w 391"/>
              <a:gd name="T25" fmla="*/ 296490434 h 399"/>
              <a:gd name="T26" fmla="*/ 76762879 w 391"/>
              <a:gd name="T27" fmla="*/ 222786647 h 399"/>
              <a:gd name="T28" fmla="*/ 76762879 w 391"/>
              <a:gd name="T29" fmla="*/ 134007045 h 399"/>
              <a:gd name="T30" fmla="*/ 259614036 w 391"/>
              <a:gd name="T31" fmla="*/ 110555973 h 399"/>
              <a:gd name="T32" fmla="*/ 259614036 w 391"/>
              <a:gd name="T33" fmla="*/ 110555973 h 399"/>
              <a:gd name="T34" fmla="*/ 259614036 w 391"/>
              <a:gd name="T35" fmla="*/ 200172925 h 399"/>
              <a:gd name="T36" fmla="*/ 220800904 w 391"/>
              <a:gd name="T37" fmla="*/ 259638833 h 399"/>
              <a:gd name="T38" fmla="*/ 175088412 w 391"/>
              <a:gd name="T39" fmla="*/ 259638833 h 399"/>
              <a:gd name="T40" fmla="*/ 175088412 w 391"/>
              <a:gd name="T41" fmla="*/ 207710832 h 399"/>
              <a:gd name="T42" fmla="*/ 175088412 w 391"/>
              <a:gd name="T43" fmla="*/ 207710832 h 399"/>
              <a:gd name="T44" fmla="*/ 168188458 w 391"/>
              <a:gd name="T45" fmla="*/ 200172925 h 399"/>
              <a:gd name="T46" fmla="*/ 168188458 w 391"/>
              <a:gd name="T47" fmla="*/ 200172925 h 399"/>
              <a:gd name="T48" fmla="*/ 30187596 w 391"/>
              <a:gd name="T49" fmla="*/ 333342620 h 399"/>
              <a:gd name="T50" fmla="*/ 122475372 w 391"/>
              <a:gd name="T51" fmla="*/ 333342620 h 399"/>
              <a:gd name="T52" fmla="*/ 220800904 w 391"/>
              <a:gd name="T53" fmla="*/ 333342620 h 399"/>
              <a:gd name="T54" fmla="*/ 336376322 w 391"/>
              <a:gd name="T55" fmla="*/ 207710832 h 399"/>
              <a:gd name="T56" fmla="*/ 336376322 w 391"/>
              <a:gd name="T57" fmla="*/ 36852186 h 399"/>
              <a:gd name="T58" fmla="*/ 259614036 w 391"/>
              <a:gd name="T59" fmla="*/ 110555973 h 39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91" h="399">
                <a:moveTo>
                  <a:pt x="89" y="160"/>
                </a:moveTo>
                <a:lnTo>
                  <a:pt x="89" y="160"/>
                </a:lnTo>
                <a:cubicBezTo>
                  <a:pt x="89" y="124"/>
                  <a:pt x="97" y="97"/>
                  <a:pt x="133" y="88"/>
                </a:cubicBezTo>
                <a:cubicBezTo>
                  <a:pt x="142" y="88"/>
                  <a:pt x="168" y="88"/>
                  <a:pt x="186" y="88"/>
                </a:cubicBezTo>
                <a:cubicBezTo>
                  <a:pt x="186" y="150"/>
                  <a:pt x="186" y="150"/>
                  <a:pt x="186" y="150"/>
                </a:cubicBezTo>
                <a:cubicBezTo>
                  <a:pt x="186" y="160"/>
                  <a:pt x="195" y="160"/>
                  <a:pt x="195" y="160"/>
                </a:cubicBezTo>
                <a:cubicBezTo>
                  <a:pt x="195" y="160"/>
                  <a:pt x="195" y="160"/>
                  <a:pt x="195" y="150"/>
                </a:cubicBezTo>
                <a:cubicBezTo>
                  <a:pt x="354" y="0"/>
                  <a:pt x="354" y="0"/>
                  <a:pt x="354" y="0"/>
                </a:cubicBezTo>
                <a:cubicBezTo>
                  <a:pt x="248" y="0"/>
                  <a:pt x="248" y="0"/>
                  <a:pt x="248" y="0"/>
                </a:cubicBezTo>
                <a:cubicBezTo>
                  <a:pt x="133" y="0"/>
                  <a:pt x="133" y="0"/>
                  <a:pt x="133" y="0"/>
                </a:cubicBezTo>
                <a:cubicBezTo>
                  <a:pt x="44" y="0"/>
                  <a:pt x="0" y="53"/>
                  <a:pt x="0" y="150"/>
                </a:cubicBezTo>
                <a:cubicBezTo>
                  <a:pt x="0" y="354"/>
                  <a:pt x="0" y="354"/>
                  <a:pt x="0" y="354"/>
                </a:cubicBezTo>
                <a:cubicBezTo>
                  <a:pt x="89" y="266"/>
                  <a:pt x="89" y="266"/>
                  <a:pt x="89" y="266"/>
                </a:cubicBezTo>
                <a:lnTo>
                  <a:pt x="89" y="160"/>
                </a:lnTo>
                <a:close/>
                <a:moveTo>
                  <a:pt x="301" y="132"/>
                </a:moveTo>
                <a:lnTo>
                  <a:pt x="301" y="132"/>
                </a:lnTo>
                <a:cubicBezTo>
                  <a:pt x="301" y="239"/>
                  <a:pt x="301" y="239"/>
                  <a:pt x="301" y="239"/>
                </a:cubicBezTo>
                <a:cubicBezTo>
                  <a:pt x="301" y="275"/>
                  <a:pt x="293" y="301"/>
                  <a:pt x="256" y="310"/>
                </a:cubicBezTo>
                <a:cubicBezTo>
                  <a:pt x="248" y="310"/>
                  <a:pt x="221" y="310"/>
                  <a:pt x="203" y="310"/>
                </a:cubicBezTo>
                <a:cubicBezTo>
                  <a:pt x="203" y="248"/>
                  <a:pt x="203" y="248"/>
                  <a:pt x="203" y="248"/>
                </a:cubicBezTo>
                <a:cubicBezTo>
                  <a:pt x="203" y="239"/>
                  <a:pt x="195" y="239"/>
                  <a:pt x="195" y="239"/>
                </a:cubicBezTo>
                <a:cubicBezTo>
                  <a:pt x="35" y="398"/>
                  <a:pt x="35" y="398"/>
                  <a:pt x="35" y="398"/>
                </a:cubicBezTo>
                <a:cubicBezTo>
                  <a:pt x="142" y="398"/>
                  <a:pt x="142" y="398"/>
                  <a:pt x="142" y="398"/>
                </a:cubicBezTo>
                <a:cubicBezTo>
                  <a:pt x="256" y="398"/>
                  <a:pt x="256" y="398"/>
                  <a:pt x="256" y="398"/>
                </a:cubicBezTo>
                <a:cubicBezTo>
                  <a:pt x="346" y="398"/>
                  <a:pt x="390" y="345"/>
                  <a:pt x="390" y="248"/>
                </a:cubicBezTo>
                <a:cubicBezTo>
                  <a:pt x="390" y="44"/>
                  <a:pt x="390" y="44"/>
                  <a:pt x="390" y="44"/>
                </a:cubicBezTo>
                <a:lnTo>
                  <a:pt x="301" y="132"/>
                </a:lnTo>
                <a:close/>
              </a:path>
            </a:pathLst>
          </a:custGeom>
          <a:solidFill>
            <a:srgbClr val="002957"/>
          </a:solidFill>
          <a:ln>
            <a:noFill/>
          </a:ln>
        </p:spPr>
        <p:txBody>
          <a:bodyPr wrap="none" lIns="121899" tIns="60949" rIns="121899" bIns="60949" anchor="ctr"/>
          <a:lstStyle/>
          <a:p>
            <a:endParaRPr lang="nb-NO" sz="2400"/>
          </a:p>
        </p:txBody>
      </p:sp>
      <p:sp>
        <p:nvSpPr>
          <p:cNvPr id="100479" name="Freeform 61">
            <a:extLst>
              <a:ext uri="{FF2B5EF4-FFF2-40B4-BE49-F238E27FC236}">
                <a16:creationId xmlns:a16="http://schemas.microsoft.com/office/drawing/2014/main" id="{FB5DA759-6800-97F6-907E-C04BCC9021E7}"/>
              </a:ext>
            </a:extLst>
          </p:cNvPr>
          <p:cNvSpPr>
            <a:spLocks noChangeArrowheads="1"/>
          </p:cNvSpPr>
          <p:nvPr/>
        </p:nvSpPr>
        <p:spPr bwMode="auto">
          <a:xfrm>
            <a:off x="9144001" y="4775200"/>
            <a:ext cx="387351" cy="391584"/>
          </a:xfrm>
          <a:custGeom>
            <a:avLst/>
            <a:gdLst>
              <a:gd name="T0" fmla="*/ 363434428 w 496"/>
              <a:gd name="T1" fmla="*/ 264755272 h 498"/>
              <a:gd name="T2" fmla="*/ 363434428 w 496"/>
              <a:gd name="T3" fmla="*/ 264755272 h 498"/>
              <a:gd name="T4" fmla="*/ 312234723 w 496"/>
              <a:gd name="T5" fmla="*/ 272416727 h 498"/>
              <a:gd name="T6" fmla="*/ 88969921 w 496"/>
              <a:gd name="T7" fmla="*/ 348182953 h 498"/>
              <a:gd name="T8" fmla="*/ 103238825 w 496"/>
              <a:gd name="T9" fmla="*/ 354993136 h 498"/>
              <a:gd name="T10" fmla="*/ 370988588 w 496"/>
              <a:gd name="T11" fmla="*/ 309873909 h 498"/>
              <a:gd name="T12" fmla="*/ 363434428 w 496"/>
              <a:gd name="T13" fmla="*/ 264755272 h 498"/>
              <a:gd name="T14" fmla="*/ 110792985 w 496"/>
              <a:gd name="T15" fmla="*/ 249431772 h 498"/>
              <a:gd name="T16" fmla="*/ 110792985 w 496"/>
              <a:gd name="T17" fmla="*/ 249431772 h 498"/>
              <a:gd name="T18" fmla="*/ 156117362 w 496"/>
              <a:gd name="T19" fmla="*/ 16174773 h 498"/>
              <a:gd name="T20" fmla="*/ 133454881 w 496"/>
              <a:gd name="T21" fmla="*/ 23836228 h 498"/>
              <a:gd name="T22" fmla="*/ 44484960 w 496"/>
              <a:gd name="T23" fmla="*/ 279226909 h 498"/>
              <a:gd name="T24" fmla="*/ 88969921 w 496"/>
              <a:gd name="T25" fmla="*/ 295401682 h 498"/>
              <a:gd name="T26" fmla="*/ 110792985 w 496"/>
              <a:gd name="T27" fmla="*/ 249431772 h 498"/>
              <a:gd name="T28" fmla="*/ 229979547 w 496"/>
              <a:gd name="T29" fmla="*/ 7661455 h 498"/>
              <a:gd name="T30" fmla="*/ 229979547 w 496"/>
              <a:gd name="T31" fmla="*/ 7661455 h 498"/>
              <a:gd name="T32" fmla="*/ 200602322 w 496"/>
              <a:gd name="T33" fmla="*/ 38308455 h 498"/>
              <a:gd name="T34" fmla="*/ 229979547 w 496"/>
              <a:gd name="T35" fmla="*/ 76617499 h 498"/>
              <a:gd name="T36" fmla="*/ 401204644 w 496"/>
              <a:gd name="T37" fmla="*/ 234108272 h 498"/>
              <a:gd name="T38" fmla="*/ 408758804 w 496"/>
              <a:gd name="T39" fmla="*/ 219636045 h 498"/>
              <a:gd name="T40" fmla="*/ 229979547 w 496"/>
              <a:gd name="T41" fmla="*/ 7661455 h 498"/>
              <a:gd name="T42" fmla="*/ 147723785 w 496"/>
              <a:gd name="T43" fmla="*/ 211974590 h 498"/>
              <a:gd name="T44" fmla="*/ 147723785 w 496"/>
              <a:gd name="T45" fmla="*/ 211974590 h 498"/>
              <a:gd name="T46" fmla="*/ 147723785 w 496"/>
              <a:gd name="T47" fmla="*/ 241769727 h 498"/>
              <a:gd name="T48" fmla="*/ 163671522 w 496"/>
              <a:gd name="T49" fmla="*/ 227297500 h 498"/>
              <a:gd name="T50" fmla="*/ 170386266 w 496"/>
              <a:gd name="T51" fmla="*/ 249431772 h 498"/>
              <a:gd name="T52" fmla="*/ 163671522 w 496"/>
              <a:gd name="T53" fmla="*/ 257944500 h 498"/>
              <a:gd name="T54" fmla="*/ 185494001 w 496"/>
              <a:gd name="T55" fmla="*/ 272416727 h 498"/>
              <a:gd name="T56" fmla="*/ 215710643 w 496"/>
              <a:gd name="T57" fmla="*/ 264755272 h 498"/>
              <a:gd name="T58" fmla="*/ 215710643 w 496"/>
              <a:gd name="T59" fmla="*/ 264755272 h 498"/>
              <a:gd name="T60" fmla="*/ 245087282 w 496"/>
              <a:gd name="T61" fmla="*/ 272416727 h 498"/>
              <a:gd name="T62" fmla="*/ 267749763 w 496"/>
              <a:gd name="T63" fmla="*/ 257944500 h 498"/>
              <a:gd name="T64" fmla="*/ 260195603 w 496"/>
              <a:gd name="T65" fmla="*/ 249431772 h 498"/>
              <a:gd name="T66" fmla="*/ 267749763 w 496"/>
              <a:gd name="T67" fmla="*/ 227297500 h 498"/>
              <a:gd name="T68" fmla="*/ 282018668 w 496"/>
              <a:gd name="T69" fmla="*/ 241769727 h 498"/>
              <a:gd name="T70" fmla="*/ 282018668 w 496"/>
              <a:gd name="T71" fmla="*/ 211974590 h 498"/>
              <a:gd name="T72" fmla="*/ 267749763 w 496"/>
              <a:gd name="T73" fmla="*/ 188989045 h 498"/>
              <a:gd name="T74" fmla="*/ 267749763 w 496"/>
              <a:gd name="T75" fmla="*/ 188989045 h 498"/>
              <a:gd name="T76" fmla="*/ 260195603 w 496"/>
              <a:gd name="T77" fmla="*/ 181327590 h 498"/>
              <a:gd name="T78" fmla="*/ 260195603 w 496"/>
              <a:gd name="T79" fmla="*/ 181327590 h 498"/>
              <a:gd name="T80" fmla="*/ 260195603 w 496"/>
              <a:gd name="T81" fmla="*/ 174516818 h 498"/>
              <a:gd name="T82" fmla="*/ 215710643 w 496"/>
              <a:gd name="T83" fmla="*/ 128546908 h 498"/>
              <a:gd name="T84" fmla="*/ 170386266 w 496"/>
              <a:gd name="T85" fmla="*/ 174516818 h 498"/>
              <a:gd name="T86" fmla="*/ 170386266 w 496"/>
              <a:gd name="T87" fmla="*/ 181327590 h 498"/>
              <a:gd name="T88" fmla="*/ 170386266 w 496"/>
              <a:gd name="T89" fmla="*/ 181327590 h 498"/>
              <a:gd name="T90" fmla="*/ 163671522 w 496"/>
              <a:gd name="T91" fmla="*/ 188989045 h 498"/>
              <a:gd name="T92" fmla="*/ 163671522 w 496"/>
              <a:gd name="T93" fmla="*/ 188989045 h 498"/>
              <a:gd name="T94" fmla="*/ 147723785 w 496"/>
              <a:gd name="T95" fmla="*/ 211974590 h 49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96" h="498">
                <a:moveTo>
                  <a:pt x="433" y="311"/>
                </a:moveTo>
                <a:lnTo>
                  <a:pt x="433" y="311"/>
                </a:lnTo>
                <a:cubicBezTo>
                  <a:pt x="416" y="293"/>
                  <a:pt x="389" y="293"/>
                  <a:pt x="372" y="320"/>
                </a:cubicBezTo>
                <a:cubicBezTo>
                  <a:pt x="363" y="338"/>
                  <a:pt x="266" y="453"/>
                  <a:pt x="106" y="409"/>
                </a:cubicBezTo>
                <a:cubicBezTo>
                  <a:pt x="115" y="409"/>
                  <a:pt x="123" y="417"/>
                  <a:pt x="123" y="417"/>
                </a:cubicBezTo>
                <a:cubicBezTo>
                  <a:pt x="230" y="497"/>
                  <a:pt x="372" y="470"/>
                  <a:pt x="442" y="364"/>
                </a:cubicBezTo>
                <a:cubicBezTo>
                  <a:pt x="460" y="347"/>
                  <a:pt x="451" y="320"/>
                  <a:pt x="433" y="311"/>
                </a:cubicBezTo>
                <a:close/>
                <a:moveTo>
                  <a:pt x="132" y="293"/>
                </a:moveTo>
                <a:lnTo>
                  <a:pt x="132" y="293"/>
                </a:lnTo>
                <a:cubicBezTo>
                  <a:pt x="115" y="275"/>
                  <a:pt x="62" y="134"/>
                  <a:pt x="186" y="19"/>
                </a:cubicBezTo>
                <a:cubicBezTo>
                  <a:pt x="176" y="19"/>
                  <a:pt x="168" y="28"/>
                  <a:pt x="159" y="28"/>
                </a:cubicBezTo>
                <a:cubicBezTo>
                  <a:pt x="44" y="81"/>
                  <a:pt x="0" y="213"/>
                  <a:pt x="53" y="328"/>
                </a:cubicBezTo>
                <a:cubicBezTo>
                  <a:pt x="62" y="356"/>
                  <a:pt x="88" y="356"/>
                  <a:pt x="106" y="347"/>
                </a:cubicBezTo>
                <a:cubicBezTo>
                  <a:pt x="123" y="338"/>
                  <a:pt x="141" y="320"/>
                  <a:pt x="132" y="293"/>
                </a:cubicBezTo>
                <a:close/>
                <a:moveTo>
                  <a:pt x="274" y="9"/>
                </a:moveTo>
                <a:lnTo>
                  <a:pt x="274" y="9"/>
                </a:lnTo>
                <a:cubicBezTo>
                  <a:pt x="257" y="0"/>
                  <a:pt x="239" y="19"/>
                  <a:pt x="239" y="45"/>
                </a:cubicBezTo>
                <a:cubicBezTo>
                  <a:pt x="230" y="72"/>
                  <a:pt x="248" y="90"/>
                  <a:pt x="274" y="90"/>
                </a:cubicBezTo>
                <a:cubicBezTo>
                  <a:pt x="292" y="98"/>
                  <a:pt x="442" y="116"/>
                  <a:pt x="478" y="275"/>
                </a:cubicBezTo>
                <a:cubicBezTo>
                  <a:pt x="487" y="267"/>
                  <a:pt x="487" y="267"/>
                  <a:pt x="487" y="258"/>
                </a:cubicBezTo>
                <a:cubicBezTo>
                  <a:pt x="495" y="134"/>
                  <a:pt x="407" y="19"/>
                  <a:pt x="274" y="9"/>
                </a:cubicBezTo>
                <a:close/>
                <a:moveTo>
                  <a:pt x="176" y="249"/>
                </a:moveTo>
                <a:lnTo>
                  <a:pt x="176" y="249"/>
                </a:lnTo>
                <a:cubicBezTo>
                  <a:pt x="176" y="267"/>
                  <a:pt x="176" y="275"/>
                  <a:pt x="176" y="284"/>
                </a:cubicBezTo>
                <a:cubicBezTo>
                  <a:pt x="186" y="284"/>
                  <a:pt x="186" y="275"/>
                  <a:pt x="195" y="267"/>
                </a:cubicBezTo>
                <a:cubicBezTo>
                  <a:pt x="195" y="275"/>
                  <a:pt x="203" y="284"/>
                  <a:pt x="203" y="293"/>
                </a:cubicBezTo>
                <a:lnTo>
                  <a:pt x="195" y="303"/>
                </a:lnTo>
                <a:cubicBezTo>
                  <a:pt x="195" y="311"/>
                  <a:pt x="212" y="320"/>
                  <a:pt x="221" y="320"/>
                </a:cubicBezTo>
                <a:cubicBezTo>
                  <a:pt x="239" y="320"/>
                  <a:pt x="257" y="320"/>
                  <a:pt x="257" y="311"/>
                </a:cubicBezTo>
                <a:cubicBezTo>
                  <a:pt x="266" y="320"/>
                  <a:pt x="274" y="320"/>
                  <a:pt x="292" y="320"/>
                </a:cubicBezTo>
                <a:cubicBezTo>
                  <a:pt x="310" y="320"/>
                  <a:pt x="319" y="311"/>
                  <a:pt x="319" y="303"/>
                </a:cubicBezTo>
                <a:cubicBezTo>
                  <a:pt x="319" y="303"/>
                  <a:pt x="319" y="293"/>
                  <a:pt x="310" y="293"/>
                </a:cubicBezTo>
                <a:cubicBezTo>
                  <a:pt x="319" y="284"/>
                  <a:pt x="319" y="275"/>
                  <a:pt x="319" y="267"/>
                </a:cubicBezTo>
                <a:cubicBezTo>
                  <a:pt x="327" y="275"/>
                  <a:pt x="336" y="284"/>
                  <a:pt x="336" y="284"/>
                </a:cubicBezTo>
                <a:cubicBezTo>
                  <a:pt x="345" y="275"/>
                  <a:pt x="345" y="267"/>
                  <a:pt x="336" y="249"/>
                </a:cubicBezTo>
                <a:cubicBezTo>
                  <a:pt x="327" y="240"/>
                  <a:pt x="319" y="231"/>
                  <a:pt x="319" y="222"/>
                </a:cubicBezTo>
                <a:cubicBezTo>
                  <a:pt x="319" y="222"/>
                  <a:pt x="319" y="213"/>
                  <a:pt x="310" y="213"/>
                </a:cubicBezTo>
                <a:cubicBezTo>
                  <a:pt x="310" y="205"/>
                  <a:pt x="310" y="205"/>
                  <a:pt x="310" y="205"/>
                </a:cubicBezTo>
                <a:cubicBezTo>
                  <a:pt x="310" y="169"/>
                  <a:pt x="292" y="151"/>
                  <a:pt x="257" y="151"/>
                </a:cubicBezTo>
                <a:cubicBezTo>
                  <a:pt x="221" y="151"/>
                  <a:pt x="203" y="169"/>
                  <a:pt x="203" y="205"/>
                </a:cubicBezTo>
                <a:cubicBezTo>
                  <a:pt x="203" y="205"/>
                  <a:pt x="203" y="205"/>
                  <a:pt x="203" y="213"/>
                </a:cubicBezTo>
                <a:lnTo>
                  <a:pt x="195" y="222"/>
                </a:lnTo>
                <a:cubicBezTo>
                  <a:pt x="195" y="231"/>
                  <a:pt x="186" y="240"/>
                  <a:pt x="176" y="249"/>
                </a:cubicBezTo>
                <a:close/>
              </a:path>
            </a:pathLst>
          </a:custGeom>
          <a:solidFill>
            <a:srgbClr val="002957"/>
          </a:solidFill>
          <a:ln>
            <a:noFill/>
          </a:ln>
        </p:spPr>
        <p:txBody>
          <a:bodyPr wrap="none" lIns="121899" tIns="60949" rIns="121899" bIns="60949" anchor="ctr"/>
          <a:lstStyle/>
          <a:p>
            <a:endParaRPr lang="nb-NO" sz="2400"/>
          </a:p>
        </p:txBody>
      </p:sp>
      <p:sp>
        <p:nvSpPr>
          <p:cNvPr id="100480" name="Freeform 62">
            <a:extLst>
              <a:ext uri="{FF2B5EF4-FFF2-40B4-BE49-F238E27FC236}">
                <a16:creationId xmlns:a16="http://schemas.microsoft.com/office/drawing/2014/main" id="{8D41017C-A2E0-D001-5CF1-653CC80CF3A9}"/>
              </a:ext>
            </a:extLst>
          </p:cNvPr>
          <p:cNvSpPr>
            <a:spLocks noChangeArrowheads="1"/>
          </p:cNvSpPr>
          <p:nvPr/>
        </p:nvSpPr>
        <p:spPr bwMode="auto">
          <a:xfrm>
            <a:off x="7522633" y="5535085"/>
            <a:ext cx="406400" cy="385233"/>
          </a:xfrm>
          <a:custGeom>
            <a:avLst/>
            <a:gdLst>
              <a:gd name="T0" fmla="*/ 212509661 w 515"/>
              <a:gd name="T1" fmla="*/ 371291044 h 488"/>
              <a:gd name="T2" fmla="*/ 212509661 w 515"/>
              <a:gd name="T3" fmla="*/ 371291044 h 488"/>
              <a:gd name="T4" fmla="*/ 227933659 w 515"/>
              <a:gd name="T5" fmla="*/ 371291044 h 488"/>
              <a:gd name="T6" fmla="*/ 227933659 w 515"/>
              <a:gd name="T7" fmla="*/ 416632608 h 488"/>
              <a:gd name="T8" fmla="*/ 432731321 w 515"/>
              <a:gd name="T9" fmla="*/ 165968928 h 488"/>
              <a:gd name="T10" fmla="*/ 197942683 w 515"/>
              <a:gd name="T11" fmla="*/ 14543364 h 488"/>
              <a:gd name="T12" fmla="*/ 7711999 w 515"/>
              <a:gd name="T13" fmla="*/ 219866072 h 488"/>
              <a:gd name="T14" fmla="*/ 212509661 w 515"/>
              <a:gd name="T15" fmla="*/ 371291044 h 488"/>
              <a:gd name="T16" fmla="*/ 341900784 w 515"/>
              <a:gd name="T17" fmla="*/ 272907481 h 488"/>
              <a:gd name="T18" fmla="*/ 341900784 w 515"/>
              <a:gd name="T19" fmla="*/ 272907481 h 488"/>
              <a:gd name="T20" fmla="*/ 303340198 w 515"/>
              <a:gd name="T21" fmla="*/ 272907481 h 488"/>
              <a:gd name="T22" fmla="*/ 303340198 w 515"/>
              <a:gd name="T23" fmla="*/ 173668182 h 488"/>
              <a:gd name="T24" fmla="*/ 303340198 w 515"/>
              <a:gd name="T25" fmla="*/ 158269082 h 488"/>
              <a:gd name="T26" fmla="*/ 296485219 w 515"/>
              <a:gd name="T27" fmla="*/ 151424972 h 488"/>
              <a:gd name="T28" fmla="*/ 288773221 w 515"/>
              <a:gd name="T29" fmla="*/ 143725718 h 488"/>
              <a:gd name="T30" fmla="*/ 281061222 w 515"/>
              <a:gd name="T31" fmla="*/ 143725718 h 488"/>
              <a:gd name="T32" fmla="*/ 251069655 w 515"/>
              <a:gd name="T33" fmla="*/ 151424972 h 488"/>
              <a:gd name="T34" fmla="*/ 243357656 w 515"/>
              <a:gd name="T35" fmla="*/ 173668182 h 488"/>
              <a:gd name="T36" fmla="*/ 243357656 w 515"/>
              <a:gd name="T37" fmla="*/ 272907481 h 488"/>
              <a:gd name="T38" fmla="*/ 205654682 w 515"/>
              <a:gd name="T39" fmla="*/ 272907481 h 488"/>
              <a:gd name="T40" fmla="*/ 205654682 w 515"/>
              <a:gd name="T41" fmla="*/ 173668182 h 488"/>
              <a:gd name="T42" fmla="*/ 205654682 w 515"/>
              <a:gd name="T43" fmla="*/ 158269082 h 488"/>
              <a:gd name="T44" fmla="*/ 197942683 w 515"/>
              <a:gd name="T45" fmla="*/ 151424972 h 488"/>
              <a:gd name="T46" fmla="*/ 190230685 w 515"/>
              <a:gd name="T47" fmla="*/ 143725718 h 488"/>
              <a:gd name="T48" fmla="*/ 182518686 w 515"/>
              <a:gd name="T49" fmla="*/ 143725718 h 488"/>
              <a:gd name="T50" fmla="*/ 159382098 w 515"/>
              <a:gd name="T51" fmla="*/ 143725718 h 488"/>
              <a:gd name="T52" fmla="*/ 152527119 w 515"/>
              <a:gd name="T53" fmla="*/ 158269082 h 488"/>
              <a:gd name="T54" fmla="*/ 144815120 w 515"/>
              <a:gd name="T55" fmla="*/ 165968928 h 488"/>
              <a:gd name="T56" fmla="*/ 144815120 w 515"/>
              <a:gd name="T57" fmla="*/ 173668182 h 488"/>
              <a:gd name="T58" fmla="*/ 144815120 w 515"/>
              <a:gd name="T59" fmla="*/ 272907481 h 488"/>
              <a:gd name="T60" fmla="*/ 107111555 w 515"/>
              <a:gd name="T61" fmla="*/ 272907481 h 488"/>
              <a:gd name="T62" fmla="*/ 107111555 w 515"/>
              <a:gd name="T63" fmla="*/ 112926928 h 488"/>
              <a:gd name="T64" fmla="*/ 144815120 w 515"/>
              <a:gd name="T65" fmla="*/ 112926928 h 488"/>
              <a:gd name="T66" fmla="*/ 144815120 w 515"/>
              <a:gd name="T67" fmla="*/ 128326618 h 488"/>
              <a:gd name="T68" fmla="*/ 190230685 w 515"/>
              <a:gd name="T69" fmla="*/ 106082818 h 488"/>
              <a:gd name="T70" fmla="*/ 220221660 w 515"/>
              <a:gd name="T71" fmla="*/ 112926928 h 488"/>
              <a:gd name="T72" fmla="*/ 235645657 w 515"/>
              <a:gd name="T73" fmla="*/ 128326618 h 488"/>
              <a:gd name="T74" fmla="*/ 251069655 w 515"/>
              <a:gd name="T75" fmla="*/ 112926928 h 488"/>
              <a:gd name="T76" fmla="*/ 281061222 w 515"/>
              <a:gd name="T77" fmla="*/ 106082818 h 488"/>
              <a:gd name="T78" fmla="*/ 303340198 w 515"/>
              <a:gd name="T79" fmla="*/ 112926928 h 488"/>
              <a:gd name="T80" fmla="*/ 326476786 w 515"/>
              <a:gd name="T81" fmla="*/ 120626773 h 488"/>
              <a:gd name="T82" fmla="*/ 334188785 w 515"/>
              <a:gd name="T83" fmla="*/ 136025873 h 488"/>
              <a:gd name="T84" fmla="*/ 341900784 w 515"/>
              <a:gd name="T85" fmla="*/ 158269082 h 488"/>
              <a:gd name="T86" fmla="*/ 341900784 w 515"/>
              <a:gd name="T87" fmla="*/ 272907481 h 4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15" h="488">
                <a:moveTo>
                  <a:pt x="248" y="434"/>
                </a:moveTo>
                <a:lnTo>
                  <a:pt x="248" y="434"/>
                </a:lnTo>
                <a:cubicBezTo>
                  <a:pt x="266" y="434"/>
                  <a:pt x="266" y="434"/>
                  <a:pt x="266" y="434"/>
                </a:cubicBezTo>
                <a:cubicBezTo>
                  <a:pt x="266" y="487"/>
                  <a:pt x="266" y="487"/>
                  <a:pt x="266" y="487"/>
                </a:cubicBezTo>
                <a:cubicBezTo>
                  <a:pt x="435" y="469"/>
                  <a:pt x="514" y="310"/>
                  <a:pt x="505" y="194"/>
                </a:cubicBezTo>
                <a:cubicBezTo>
                  <a:pt x="488" y="79"/>
                  <a:pt x="372" y="0"/>
                  <a:pt x="231" y="17"/>
                </a:cubicBezTo>
                <a:cubicBezTo>
                  <a:pt x="97" y="35"/>
                  <a:pt x="0" y="141"/>
                  <a:pt x="9" y="257"/>
                </a:cubicBezTo>
                <a:cubicBezTo>
                  <a:pt x="27" y="354"/>
                  <a:pt x="125" y="434"/>
                  <a:pt x="248" y="434"/>
                </a:cubicBezTo>
                <a:close/>
                <a:moveTo>
                  <a:pt x="399" y="319"/>
                </a:moveTo>
                <a:lnTo>
                  <a:pt x="399" y="319"/>
                </a:lnTo>
                <a:cubicBezTo>
                  <a:pt x="354" y="319"/>
                  <a:pt x="354" y="319"/>
                  <a:pt x="354" y="319"/>
                </a:cubicBezTo>
                <a:cubicBezTo>
                  <a:pt x="354" y="203"/>
                  <a:pt x="354" y="203"/>
                  <a:pt x="354" y="203"/>
                </a:cubicBezTo>
                <a:cubicBezTo>
                  <a:pt x="354" y="194"/>
                  <a:pt x="354" y="185"/>
                  <a:pt x="354" y="185"/>
                </a:cubicBezTo>
                <a:lnTo>
                  <a:pt x="346" y="177"/>
                </a:lnTo>
                <a:cubicBezTo>
                  <a:pt x="346" y="177"/>
                  <a:pt x="346" y="168"/>
                  <a:pt x="337" y="168"/>
                </a:cubicBezTo>
                <a:lnTo>
                  <a:pt x="328" y="168"/>
                </a:lnTo>
                <a:cubicBezTo>
                  <a:pt x="310" y="168"/>
                  <a:pt x="301" y="168"/>
                  <a:pt x="293" y="177"/>
                </a:cubicBezTo>
                <a:cubicBezTo>
                  <a:pt x="284" y="185"/>
                  <a:pt x="284" y="194"/>
                  <a:pt x="284" y="203"/>
                </a:cubicBezTo>
                <a:cubicBezTo>
                  <a:pt x="284" y="319"/>
                  <a:pt x="284" y="319"/>
                  <a:pt x="284" y="319"/>
                </a:cubicBezTo>
                <a:cubicBezTo>
                  <a:pt x="240" y="319"/>
                  <a:pt x="240" y="319"/>
                  <a:pt x="240" y="319"/>
                </a:cubicBezTo>
                <a:cubicBezTo>
                  <a:pt x="240" y="203"/>
                  <a:pt x="240" y="203"/>
                  <a:pt x="240" y="203"/>
                </a:cubicBezTo>
                <a:cubicBezTo>
                  <a:pt x="240" y="194"/>
                  <a:pt x="240" y="185"/>
                  <a:pt x="240" y="185"/>
                </a:cubicBezTo>
                <a:cubicBezTo>
                  <a:pt x="231" y="185"/>
                  <a:pt x="231" y="177"/>
                  <a:pt x="231" y="177"/>
                </a:cubicBezTo>
                <a:cubicBezTo>
                  <a:pt x="231" y="177"/>
                  <a:pt x="231" y="168"/>
                  <a:pt x="222" y="168"/>
                </a:cubicBezTo>
                <a:lnTo>
                  <a:pt x="213" y="168"/>
                </a:lnTo>
                <a:cubicBezTo>
                  <a:pt x="204" y="168"/>
                  <a:pt x="195" y="168"/>
                  <a:pt x="186" y="168"/>
                </a:cubicBezTo>
                <a:cubicBezTo>
                  <a:pt x="186" y="177"/>
                  <a:pt x="178" y="177"/>
                  <a:pt x="178" y="185"/>
                </a:cubicBezTo>
                <a:cubicBezTo>
                  <a:pt x="169" y="185"/>
                  <a:pt x="169" y="194"/>
                  <a:pt x="169" y="194"/>
                </a:cubicBezTo>
                <a:cubicBezTo>
                  <a:pt x="169" y="203"/>
                  <a:pt x="169" y="203"/>
                  <a:pt x="169" y="203"/>
                </a:cubicBezTo>
                <a:cubicBezTo>
                  <a:pt x="169" y="319"/>
                  <a:pt x="169" y="319"/>
                  <a:pt x="169" y="319"/>
                </a:cubicBezTo>
                <a:cubicBezTo>
                  <a:pt x="125" y="319"/>
                  <a:pt x="125" y="319"/>
                  <a:pt x="125" y="319"/>
                </a:cubicBezTo>
                <a:cubicBezTo>
                  <a:pt x="125" y="132"/>
                  <a:pt x="125" y="132"/>
                  <a:pt x="125" y="132"/>
                </a:cubicBezTo>
                <a:cubicBezTo>
                  <a:pt x="169" y="132"/>
                  <a:pt x="169" y="132"/>
                  <a:pt x="169" y="132"/>
                </a:cubicBezTo>
                <a:cubicBezTo>
                  <a:pt x="169" y="150"/>
                  <a:pt x="169" y="150"/>
                  <a:pt x="169" y="150"/>
                </a:cubicBezTo>
                <a:cubicBezTo>
                  <a:pt x="178" y="132"/>
                  <a:pt x="195" y="124"/>
                  <a:pt x="222" y="124"/>
                </a:cubicBezTo>
                <a:cubicBezTo>
                  <a:pt x="231" y="124"/>
                  <a:pt x="240" y="132"/>
                  <a:pt x="257" y="132"/>
                </a:cubicBezTo>
                <a:cubicBezTo>
                  <a:pt x="257" y="141"/>
                  <a:pt x="266" y="141"/>
                  <a:pt x="275" y="150"/>
                </a:cubicBezTo>
                <a:cubicBezTo>
                  <a:pt x="275" y="141"/>
                  <a:pt x="284" y="141"/>
                  <a:pt x="293" y="132"/>
                </a:cubicBezTo>
                <a:cubicBezTo>
                  <a:pt x="301" y="132"/>
                  <a:pt x="319" y="124"/>
                  <a:pt x="328" y="124"/>
                </a:cubicBezTo>
                <a:cubicBezTo>
                  <a:pt x="337" y="124"/>
                  <a:pt x="346" y="132"/>
                  <a:pt x="354" y="132"/>
                </a:cubicBezTo>
                <a:cubicBezTo>
                  <a:pt x="363" y="132"/>
                  <a:pt x="372" y="132"/>
                  <a:pt x="381" y="141"/>
                </a:cubicBezTo>
                <a:cubicBezTo>
                  <a:pt x="381" y="141"/>
                  <a:pt x="390" y="150"/>
                  <a:pt x="390" y="159"/>
                </a:cubicBezTo>
                <a:cubicBezTo>
                  <a:pt x="399" y="168"/>
                  <a:pt x="399" y="177"/>
                  <a:pt x="399" y="185"/>
                </a:cubicBezTo>
                <a:lnTo>
                  <a:pt x="399" y="319"/>
                </a:lnTo>
                <a:close/>
              </a:path>
            </a:pathLst>
          </a:custGeom>
          <a:solidFill>
            <a:srgbClr val="002957"/>
          </a:solidFill>
          <a:ln>
            <a:noFill/>
          </a:ln>
        </p:spPr>
        <p:txBody>
          <a:bodyPr wrap="none" lIns="121899" tIns="60949" rIns="121899" bIns="60949" anchor="ctr"/>
          <a:lstStyle/>
          <a:p>
            <a:endParaRPr lang="nb-NO" sz="2400"/>
          </a:p>
        </p:txBody>
      </p:sp>
      <p:sp>
        <p:nvSpPr>
          <p:cNvPr id="100481" name="Freeform 63">
            <a:extLst>
              <a:ext uri="{FF2B5EF4-FFF2-40B4-BE49-F238E27FC236}">
                <a16:creationId xmlns:a16="http://schemas.microsoft.com/office/drawing/2014/main" id="{A28F774E-C7A7-E7E5-8C01-D87ED6B8DC60}"/>
              </a:ext>
            </a:extLst>
          </p:cNvPr>
          <p:cNvSpPr>
            <a:spLocks noChangeArrowheads="1"/>
          </p:cNvSpPr>
          <p:nvPr/>
        </p:nvSpPr>
        <p:spPr bwMode="auto">
          <a:xfrm>
            <a:off x="11501967" y="5539317"/>
            <a:ext cx="364067" cy="370416"/>
          </a:xfrm>
          <a:custGeom>
            <a:avLst/>
            <a:gdLst>
              <a:gd name="T0" fmla="*/ 380111137 w 461"/>
              <a:gd name="T1" fmla="*/ 242401175 h 471"/>
              <a:gd name="T2" fmla="*/ 380111137 w 461"/>
              <a:gd name="T3" fmla="*/ 242401175 h 471"/>
              <a:gd name="T4" fmla="*/ 387833600 w 461"/>
              <a:gd name="T5" fmla="*/ 204845689 h 471"/>
              <a:gd name="T6" fmla="*/ 198207123 w 461"/>
              <a:gd name="T7" fmla="*/ 7681455 h 471"/>
              <a:gd name="T8" fmla="*/ 166459680 w 461"/>
              <a:gd name="T9" fmla="*/ 15363500 h 471"/>
              <a:gd name="T10" fmla="*/ 106396933 w 461"/>
              <a:gd name="T11" fmla="*/ 0 h 471"/>
              <a:gd name="T12" fmla="*/ 0 w 461"/>
              <a:gd name="T13" fmla="*/ 105836792 h 471"/>
              <a:gd name="T14" fmla="*/ 15444926 w 461"/>
              <a:gd name="T15" fmla="*/ 167290794 h 471"/>
              <a:gd name="T16" fmla="*/ 15444926 w 461"/>
              <a:gd name="T17" fmla="*/ 204845689 h 471"/>
              <a:gd name="T18" fmla="*/ 198207123 w 461"/>
              <a:gd name="T19" fmla="*/ 393474908 h 471"/>
              <a:gd name="T20" fmla="*/ 235960663 w 461"/>
              <a:gd name="T21" fmla="*/ 393474908 h 471"/>
              <a:gd name="T22" fmla="*/ 281436667 w 461"/>
              <a:gd name="T23" fmla="*/ 401156363 h 471"/>
              <a:gd name="T24" fmla="*/ 394697880 w 461"/>
              <a:gd name="T25" fmla="*/ 295319571 h 471"/>
              <a:gd name="T26" fmla="*/ 380111137 w 461"/>
              <a:gd name="T27" fmla="*/ 242401175 h 471"/>
              <a:gd name="T28" fmla="*/ 296881593 w 461"/>
              <a:gd name="T29" fmla="*/ 295319571 h 471"/>
              <a:gd name="T30" fmla="*/ 296881593 w 461"/>
              <a:gd name="T31" fmla="*/ 295319571 h 471"/>
              <a:gd name="T32" fmla="*/ 258269869 w 461"/>
              <a:gd name="T33" fmla="*/ 325193011 h 471"/>
              <a:gd name="T34" fmla="*/ 198207123 w 461"/>
              <a:gd name="T35" fmla="*/ 332874467 h 471"/>
              <a:gd name="T36" fmla="*/ 128706139 w 461"/>
              <a:gd name="T37" fmla="*/ 317510966 h 471"/>
              <a:gd name="T38" fmla="*/ 98674470 w 461"/>
              <a:gd name="T39" fmla="*/ 287637526 h 471"/>
              <a:gd name="T40" fmla="*/ 90952007 w 461"/>
              <a:gd name="T41" fmla="*/ 257764085 h 471"/>
              <a:gd name="T42" fmla="*/ 98674470 w 461"/>
              <a:gd name="T43" fmla="*/ 242401175 h 471"/>
              <a:gd name="T44" fmla="*/ 114119396 w 461"/>
              <a:gd name="T45" fmla="*/ 234719130 h 471"/>
              <a:gd name="T46" fmla="*/ 128706139 w 461"/>
              <a:gd name="T47" fmla="*/ 234719130 h 471"/>
              <a:gd name="T48" fmla="*/ 144150473 w 461"/>
              <a:gd name="T49" fmla="*/ 250082630 h 471"/>
              <a:gd name="T50" fmla="*/ 151872936 w 461"/>
              <a:gd name="T51" fmla="*/ 272274025 h 471"/>
              <a:gd name="T52" fmla="*/ 166459680 w 461"/>
              <a:gd name="T53" fmla="*/ 287637526 h 471"/>
              <a:gd name="T54" fmla="*/ 198207123 w 461"/>
              <a:gd name="T55" fmla="*/ 287637526 h 471"/>
              <a:gd name="T56" fmla="*/ 235960663 w 461"/>
              <a:gd name="T57" fmla="*/ 279956071 h 471"/>
              <a:gd name="T58" fmla="*/ 250547406 w 461"/>
              <a:gd name="T59" fmla="*/ 257764085 h 471"/>
              <a:gd name="T60" fmla="*/ 243683126 w 461"/>
              <a:gd name="T61" fmla="*/ 234719130 h 471"/>
              <a:gd name="T62" fmla="*/ 219658146 w 461"/>
              <a:gd name="T63" fmla="*/ 227037675 h 471"/>
              <a:gd name="T64" fmla="*/ 189626477 w 461"/>
              <a:gd name="T65" fmla="*/ 219355629 h 471"/>
              <a:gd name="T66" fmla="*/ 136428010 w 461"/>
              <a:gd name="T67" fmla="*/ 204845689 h 471"/>
              <a:gd name="T68" fmla="*/ 106396933 w 461"/>
              <a:gd name="T69" fmla="*/ 181800734 h 471"/>
              <a:gd name="T70" fmla="*/ 90952007 w 461"/>
              <a:gd name="T71" fmla="*/ 143392278 h 471"/>
              <a:gd name="T72" fmla="*/ 106396933 w 461"/>
              <a:gd name="T73" fmla="*/ 98155337 h 471"/>
              <a:gd name="T74" fmla="*/ 144150473 w 461"/>
              <a:gd name="T75" fmla="*/ 75963942 h 471"/>
              <a:gd name="T76" fmla="*/ 198207123 w 461"/>
              <a:gd name="T77" fmla="*/ 68281896 h 471"/>
              <a:gd name="T78" fmla="*/ 243683126 w 461"/>
              <a:gd name="T79" fmla="*/ 75963942 h 471"/>
              <a:gd name="T80" fmla="*/ 273714204 w 461"/>
              <a:gd name="T81" fmla="*/ 91326852 h 471"/>
              <a:gd name="T82" fmla="*/ 289159130 w 461"/>
              <a:gd name="T83" fmla="*/ 113518837 h 471"/>
              <a:gd name="T84" fmla="*/ 296881593 w 461"/>
              <a:gd name="T85" fmla="*/ 128882338 h 471"/>
              <a:gd name="T86" fmla="*/ 289159130 w 461"/>
              <a:gd name="T87" fmla="*/ 151073733 h 471"/>
              <a:gd name="T88" fmla="*/ 265992332 w 461"/>
              <a:gd name="T89" fmla="*/ 158755778 h 471"/>
              <a:gd name="T90" fmla="*/ 250547406 w 461"/>
              <a:gd name="T91" fmla="*/ 151073733 h 471"/>
              <a:gd name="T92" fmla="*/ 243683126 w 461"/>
              <a:gd name="T93" fmla="*/ 136563793 h 471"/>
              <a:gd name="T94" fmla="*/ 227380609 w 461"/>
              <a:gd name="T95" fmla="*/ 113518837 h 471"/>
              <a:gd name="T96" fmla="*/ 198207123 w 461"/>
              <a:gd name="T97" fmla="*/ 105836792 h 471"/>
              <a:gd name="T98" fmla="*/ 159595399 w 461"/>
              <a:gd name="T99" fmla="*/ 121200292 h 471"/>
              <a:gd name="T100" fmla="*/ 151872936 w 461"/>
              <a:gd name="T101" fmla="*/ 136563793 h 471"/>
              <a:gd name="T102" fmla="*/ 151872936 w 461"/>
              <a:gd name="T103" fmla="*/ 143392278 h 471"/>
              <a:gd name="T104" fmla="*/ 166459680 w 461"/>
              <a:gd name="T105" fmla="*/ 158755778 h 471"/>
              <a:gd name="T106" fmla="*/ 181904014 w 461"/>
              <a:gd name="T107" fmla="*/ 158755778 h 471"/>
              <a:gd name="T108" fmla="*/ 205071403 w 461"/>
              <a:gd name="T109" fmla="*/ 167290794 h 471"/>
              <a:gd name="T110" fmla="*/ 250547406 w 461"/>
              <a:gd name="T111" fmla="*/ 181800734 h 471"/>
              <a:gd name="T112" fmla="*/ 281436667 w 461"/>
              <a:gd name="T113" fmla="*/ 197164234 h 471"/>
              <a:gd name="T114" fmla="*/ 303745873 w 461"/>
              <a:gd name="T115" fmla="*/ 219355629 h 471"/>
              <a:gd name="T116" fmla="*/ 311468336 w 461"/>
              <a:gd name="T117" fmla="*/ 250082630 h 471"/>
              <a:gd name="T118" fmla="*/ 296881593 w 461"/>
              <a:gd name="T119" fmla="*/ 295319571 h 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rgbClr val="002957"/>
          </a:solidFill>
          <a:ln>
            <a:noFill/>
          </a:ln>
        </p:spPr>
        <p:txBody>
          <a:bodyPr wrap="none" lIns="121899" tIns="60949" rIns="121899" bIns="60949" anchor="ctr"/>
          <a:lstStyle/>
          <a:p>
            <a:endParaRPr lang="nb-NO" sz="2400"/>
          </a:p>
        </p:txBody>
      </p:sp>
      <p:sp>
        <p:nvSpPr>
          <p:cNvPr id="100482" name="Freeform 64">
            <a:extLst>
              <a:ext uri="{FF2B5EF4-FFF2-40B4-BE49-F238E27FC236}">
                <a16:creationId xmlns:a16="http://schemas.microsoft.com/office/drawing/2014/main" id="{6A599946-89A8-C251-03DE-1ADE7F31E67A}"/>
              </a:ext>
            </a:extLst>
          </p:cNvPr>
          <p:cNvSpPr>
            <a:spLocks noChangeArrowheads="1"/>
          </p:cNvSpPr>
          <p:nvPr/>
        </p:nvSpPr>
        <p:spPr bwMode="auto">
          <a:xfrm>
            <a:off x="6000751" y="5556251"/>
            <a:ext cx="364067" cy="355600"/>
          </a:xfrm>
          <a:custGeom>
            <a:avLst/>
            <a:gdLst>
              <a:gd name="T0" fmla="*/ 106396933 w 461"/>
              <a:gd name="T1" fmla="*/ 23089577 h 453"/>
              <a:gd name="T2" fmla="*/ 106396933 w 461"/>
              <a:gd name="T3" fmla="*/ 23089577 h 453"/>
              <a:gd name="T4" fmla="*/ 0 w 461"/>
              <a:gd name="T5" fmla="*/ 189846452 h 453"/>
              <a:gd name="T6" fmla="*/ 7722463 w 461"/>
              <a:gd name="T7" fmla="*/ 235170042 h 453"/>
              <a:gd name="T8" fmla="*/ 175039734 w 461"/>
              <a:gd name="T9" fmla="*/ 83806219 h 453"/>
              <a:gd name="T10" fmla="*/ 106396933 w 461"/>
              <a:gd name="T11" fmla="*/ 23089577 h 453"/>
              <a:gd name="T12" fmla="*/ 281436667 w 461"/>
              <a:gd name="T13" fmla="*/ 15393051 h 453"/>
              <a:gd name="T14" fmla="*/ 281436667 w 461"/>
              <a:gd name="T15" fmla="*/ 15393051 h 453"/>
              <a:gd name="T16" fmla="*/ 198207123 w 461"/>
              <a:gd name="T17" fmla="*/ 0 h 453"/>
              <a:gd name="T18" fmla="*/ 137286193 w 461"/>
              <a:gd name="T19" fmla="*/ 7696526 h 453"/>
              <a:gd name="T20" fmla="*/ 281436667 w 461"/>
              <a:gd name="T21" fmla="*/ 135970772 h 453"/>
              <a:gd name="T22" fmla="*/ 281436667 w 461"/>
              <a:gd name="T23" fmla="*/ 15393051 h 453"/>
              <a:gd name="T24" fmla="*/ 311468336 w 461"/>
              <a:gd name="T25" fmla="*/ 30786103 h 453"/>
              <a:gd name="T26" fmla="*/ 311468336 w 461"/>
              <a:gd name="T27" fmla="*/ 30786103 h 453"/>
              <a:gd name="T28" fmla="*/ 311468336 w 461"/>
              <a:gd name="T29" fmla="*/ 258259029 h 453"/>
              <a:gd name="T30" fmla="*/ 380111137 w 461"/>
              <a:gd name="T31" fmla="*/ 258259029 h 453"/>
              <a:gd name="T32" fmla="*/ 394697880 w 461"/>
              <a:gd name="T33" fmla="*/ 189846452 h 453"/>
              <a:gd name="T34" fmla="*/ 311468336 w 461"/>
              <a:gd name="T35" fmla="*/ 30786103 h 453"/>
              <a:gd name="T36" fmla="*/ 15444926 w 461"/>
              <a:gd name="T37" fmla="*/ 265100582 h 453"/>
              <a:gd name="T38" fmla="*/ 15444926 w 461"/>
              <a:gd name="T39" fmla="*/ 265100582 h 453"/>
              <a:gd name="T40" fmla="*/ 90952007 w 461"/>
              <a:gd name="T41" fmla="*/ 356602736 h 453"/>
              <a:gd name="T42" fmla="*/ 90952007 w 461"/>
              <a:gd name="T43" fmla="*/ 197542387 h 453"/>
              <a:gd name="T44" fmla="*/ 45476003 w 461"/>
              <a:gd name="T45" fmla="*/ 242866568 h 453"/>
              <a:gd name="T46" fmla="*/ 15444926 w 461"/>
              <a:gd name="T47" fmla="*/ 265100582 h 453"/>
              <a:gd name="T48" fmla="*/ 114119396 w 461"/>
              <a:gd name="T49" fmla="*/ 371140814 h 453"/>
              <a:gd name="T50" fmla="*/ 114119396 w 461"/>
              <a:gd name="T51" fmla="*/ 371140814 h 453"/>
              <a:gd name="T52" fmla="*/ 182762197 w 461"/>
              <a:gd name="T53" fmla="*/ 386533866 h 453"/>
              <a:gd name="T54" fmla="*/ 212793866 w 461"/>
              <a:gd name="T55" fmla="*/ 386533866 h 453"/>
              <a:gd name="T56" fmla="*/ 372389265 w 461"/>
              <a:gd name="T57" fmla="*/ 288190159 h 453"/>
              <a:gd name="T58" fmla="*/ 114119396 w 461"/>
              <a:gd name="T59" fmla="*/ 288190159 h 453"/>
              <a:gd name="T60" fmla="*/ 114119396 w 461"/>
              <a:gd name="T61" fmla="*/ 371140814 h 45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61" h="453">
                <a:moveTo>
                  <a:pt x="124" y="27"/>
                </a:moveTo>
                <a:lnTo>
                  <a:pt x="124" y="27"/>
                </a:lnTo>
                <a:cubicBezTo>
                  <a:pt x="53" y="62"/>
                  <a:pt x="0" y="142"/>
                  <a:pt x="0" y="222"/>
                </a:cubicBezTo>
                <a:cubicBezTo>
                  <a:pt x="0" y="240"/>
                  <a:pt x="0" y="257"/>
                  <a:pt x="9" y="275"/>
                </a:cubicBezTo>
                <a:cubicBezTo>
                  <a:pt x="204" y="98"/>
                  <a:pt x="204" y="98"/>
                  <a:pt x="204" y="98"/>
                </a:cubicBezTo>
                <a:cubicBezTo>
                  <a:pt x="186" y="71"/>
                  <a:pt x="124" y="27"/>
                  <a:pt x="124" y="27"/>
                </a:cubicBezTo>
                <a:close/>
                <a:moveTo>
                  <a:pt x="328" y="18"/>
                </a:moveTo>
                <a:lnTo>
                  <a:pt x="328" y="18"/>
                </a:lnTo>
                <a:cubicBezTo>
                  <a:pt x="293" y="0"/>
                  <a:pt x="266" y="0"/>
                  <a:pt x="231" y="0"/>
                </a:cubicBezTo>
                <a:cubicBezTo>
                  <a:pt x="204" y="0"/>
                  <a:pt x="186" y="0"/>
                  <a:pt x="160" y="9"/>
                </a:cubicBezTo>
                <a:cubicBezTo>
                  <a:pt x="328" y="159"/>
                  <a:pt x="328" y="159"/>
                  <a:pt x="328" y="159"/>
                </a:cubicBezTo>
                <a:lnTo>
                  <a:pt x="328" y="18"/>
                </a:lnTo>
                <a:close/>
                <a:moveTo>
                  <a:pt x="363" y="36"/>
                </a:moveTo>
                <a:lnTo>
                  <a:pt x="363" y="36"/>
                </a:lnTo>
                <a:cubicBezTo>
                  <a:pt x="363" y="302"/>
                  <a:pt x="363" y="302"/>
                  <a:pt x="363" y="302"/>
                </a:cubicBezTo>
                <a:cubicBezTo>
                  <a:pt x="443" y="302"/>
                  <a:pt x="443" y="302"/>
                  <a:pt x="443" y="302"/>
                </a:cubicBezTo>
                <a:cubicBezTo>
                  <a:pt x="452" y="275"/>
                  <a:pt x="460" y="248"/>
                  <a:pt x="460" y="222"/>
                </a:cubicBezTo>
                <a:cubicBezTo>
                  <a:pt x="460" y="151"/>
                  <a:pt x="416" y="80"/>
                  <a:pt x="363" y="36"/>
                </a:cubicBezTo>
                <a:close/>
                <a:moveTo>
                  <a:pt x="18" y="310"/>
                </a:moveTo>
                <a:lnTo>
                  <a:pt x="18" y="310"/>
                </a:lnTo>
                <a:cubicBezTo>
                  <a:pt x="35" y="355"/>
                  <a:pt x="62" y="390"/>
                  <a:pt x="106" y="417"/>
                </a:cubicBezTo>
                <a:cubicBezTo>
                  <a:pt x="106" y="231"/>
                  <a:pt x="106" y="231"/>
                  <a:pt x="106" y="231"/>
                </a:cubicBezTo>
                <a:cubicBezTo>
                  <a:pt x="53" y="284"/>
                  <a:pt x="53" y="284"/>
                  <a:pt x="53" y="284"/>
                </a:cubicBezTo>
                <a:cubicBezTo>
                  <a:pt x="35" y="293"/>
                  <a:pt x="18" y="310"/>
                  <a:pt x="18" y="310"/>
                </a:cubicBezTo>
                <a:close/>
                <a:moveTo>
                  <a:pt x="133" y="434"/>
                </a:moveTo>
                <a:lnTo>
                  <a:pt x="133" y="434"/>
                </a:lnTo>
                <a:cubicBezTo>
                  <a:pt x="160" y="443"/>
                  <a:pt x="186" y="452"/>
                  <a:pt x="213" y="452"/>
                </a:cubicBezTo>
                <a:cubicBezTo>
                  <a:pt x="248" y="452"/>
                  <a:pt x="248" y="452"/>
                  <a:pt x="248" y="452"/>
                </a:cubicBezTo>
                <a:cubicBezTo>
                  <a:pt x="328" y="443"/>
                  <a:pt x="390" y="399"/>
                  <a:pt x="434" y="337"/>
                </a:cubicBezTo>
                <a:cubicBezTo>
                  <a:pt x="133" y="337"/>
                  <a:pt x="133" y="337"/>
                  <a:pt x="133" y="337"/>
                </a:cubicBezTo>
                <a:lnTo>
                  <a:pt x="133" y="434"/>
                </a:lnTo>
                <a:close/>
              </a:path>
            </a:pathLst>
          </a:custGeom>
          <a:solidFill>
            <a:srgbClr val="002957"/>
          </a:solidFill>
          <a:ln>
            <a:noFill/>
          </a:ln>
        </p:spPr>
        <p:txBody>
          <a:bodyPr wrap="none" lIns="121899" tIns="60949" rIns="121899" bIns="60949" anchor="ctr"/>
          <a:lstStyle/>
          <a:p>
            <a:endParaRPr lang="nb-NO" sz="2400"/>
          </a:p>
        </p:txBody>
      </p:sp>
      <p:sp>
        <p:nvSpPr>
          <p:cNvPr id="100483" name="Freeform 65">
            <a:extLst>
              <a:ext uri="{FF2B5EF4-FFF2-40B4-BE49-F238E27FC236}">
                <a16:creationId xmlns:a16="http://schemas.microsoft.com/office/drawing/2014/main" id="{252788D7-2867-AA14-C3AF-6BED9AC31425}"/>
              </a:ext>
            </a:extLst>
          </p:cNvPr>
          <p:cNvSpPr>
            <a:spLocks noChangeArrowheads="1"/>
          </p:cNvSpPr>
          <p:nvPr/>
        </p:nvSpPr>
        <p:spPr bwMode="auto">
          <a:xfrm>
            <a:off x="5327651" y="5617634"/>
            <a:ext cx="391583" cy="218017"/>
          </a:xfrm>
          <a:custGeom>
            <a:avLst/>
            <a:gdLst>
              <a:gd name="T0" fmla="*/ 166674171 w 497"/>
              <a:gd name="T1" fmla="*/ 177225158 h 276"/>
              <a:gd name="T2" fmla="*/ 166674171 w 497"/>
              <a:gd name="T3" fmla="*/ 177225158 h 276"/>
              <a:gd name="T4" fmla="*/ 113680011 w 497"/>
              <a:gd name="T5" fmla="*/ 198838504 h 276"/>
              <a:gd name="T6" fmla="*/ 45301288 w 497"/>
              <a:gd name="T7" fmla="*/ 122760786 h 276"/>
              <a:gd name="T8" fmla="*/ 113680011 w 497"/>
              <a:gd name="T9" fmla="*/ 38902953 h 276"/>
              <a:gd name="T10" fmla="*/ 181204561 w 497"/>
              <a:gd name="T11" fmla="*/ 99419252 h 276"/>
              <a:gd name="T12" fmla="*/ 196589714 w 497"/>
              <a:gd name="T13" fmla="*/ 153019232 h 276"/>
              <a:gd name="T14" fmla="*/ 325655469 w 497"/>
              <a:gd name="T15" fmla="*/ 237741457 h 276"/>
              <a:gd name="T16" fmla="*/ 423950326 w 497"/>
              <a:gd name="T17" fmla="*/ 168580057 h 276"/>
              <a:gd name="T18" fmla="*/ 363263885 w 497"/>
              <a:gd name="T19" fmla="*/ 99419252 h 276"/>
              <a:gd name="T20" fmla="*/ 325655469 w 497"/>
              <a:gd name="T21" fmla="*/ 92502934 h 276"/>
              <a:gd name="T22" fmla="*/ 302577444 w 497"/>
              <a:gd name="T23" fmla="*/ 61380690 h 276"/>
              <a:gd name="T24" fmla="*/ 333348341 w 497"/>
              <a:gd name="T25" fmla="*/ 38902953 h 276"/>
              <a:gd name="T26" fmla="*/ 370956757 w 497"/>
              <a:gd name="T27" fmla="*/ 69161399 h 276"/>
              <a:gd name="T28" fmla="*/ 423950326 w 497"/>
              <a:gd name="T29" fmla="*/ 61380690 h 276"/>
              <a:gd name="T30" fmla="*/ 341040623 w 497"/>
              <a:gd name="T31" fmla="*/ 0 h 276"/>
              <a:gd name="T32" fmla="*/ 250438638 w 497"/>
              <a:gd name="T33" fmla="*/ 69161399 h 276"/>
              <a:gd name="T34" fmla="*/ 310270316 w 497"/>
              <a:gd name="T35" fmla="*/ 130541495 h 276"/>
              <a:gd name="T36" fmla="*/ 341040623 w 497"/>
              <a:gd name="T37" fmla="*/ 138322205 h 276"/>
              <a:gd name="T38" fmla="*/ 370956757 w 497"/>
              <a:gd name="T39" fmla="*/ 168580057 h 276"/>
              <a:gd name="T40" fmla="*/ 325655469 w 497"/>
              <a:gd name="T41" fmla="*/ 198838504 h 276"/>
              <a:gd name="T42" fmla="*/ 242745766 w 497"/>
              <a:gd name="T43" fmla="*/ 138322205 h 276"/>
              <a:gd name="T44" fmla="*/ 218812976 w 497"/>
              <a:gd name="T45" fmla="*/ 84722224 h 276"/>
              <a:gd name="T46" fmla="*/ 113680011 w 497"/>
              <a:gd name="T47" fmla="*/ 0 h 276"/>
              <a:gd name="T48" fmla="*/ 0 w 497"/>
              <a:gd name="T49" fmla="*/ 122760786 h 276"/>
              <a:gd name="T50" fmla="*/ 113680011 w 497"/>
              <a:gd name="T51" fmla="*/ 237741457 h 276"/>
              <a:gd name="T52" fmla="*/ 181204561 w 497"/>
              <a:gd name="T53" fmla="*/ 215263720 h 276"/>
              <a:gd name="T54" fmla="*/ 166674171 w 497"/>
              <a:gd name="T55" fmla="*/ 177225158 h 27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97" h="276">
                <a:moveTo>
                  <a:pt x="195" y="205"/>
                </a:moveTo>
                <a:lnTo>
                  <a:pt x="195" y="205"/>
                </a:lnTo>
                <a:cubicBezTo>
                  <a:pt x="186" y="213"/>
                  <a:pt x="168" y="230"/>
                  <a:pt x="133" y="230"/>
                </a:cubicBezTo>
                <a:cubicBezTo>
                  <a:pt x="89" y="230"/>
                  <a:pt x="53" y="195"/>
                  <a:pt x="53" y="142"/>
                </a:cubicBezTo>
                <a:cubicBezTo>
                  <a:pt x="53" y="71"/>
                  <a:pt x="97" y="45"/>
                  <a:pt x="133" y="45"/>
                </a:cubicBezTo>
                <a:cubicBezTo>
                  <a:pt x="186" y="45"/>
                  <a:pt x="195" y="80"/>
                  <a:pt x="212" y="115"/>
                </a:cubicBezTo>
                <a:cubicBezTo>
                  <a:pt x="230" y="177"/>
                  <a:pt x="230" y="177"/>
                  <a:pt x="230" y="177"/>
                </a:cubicBezTo>
                <a:cubicBezTo>
                  <a:pt x="248" y="230"/>
                  <a:pt x="284" y="275"/>
                  <a:pt x="381" y="275"/>
                </a:cubicBezTo>
                <a:cubicBezTo>
                  <a:pt x="452" y="275"/>
                  <a:pt x="496" y="258"/>
                  <a:pt x="496" y="195"/>
                </a:cubicBezTo>
                <a:cubicBezTo>
                  <a:pt x="496" y="151"/>
                  <a:pt x="469" y="124"/>
                  <a:pt x="425" y="115"/>
                </a:cubicBezTo>
                <a:cubicBezTo>
                  <a:pt x="381" y="107"/>
                  <a:pt x="381" y="107"/>
                  <a:pt x="381" y="107"/>
                </a:cubicBezTo>
                <a:cubicBezTo>
                  <a:pt x="363" y="98"/>
                  <a:pt x="354" y="89"/>
                  <a:pt x="354" y="71"/>
                </a:cubicBezTo>
                <a:cubicBezTo>
                  <a:pt x="354" y="53"/>
                  <a:pt x="363" y="45"/>
                  <a:pt x="390" y="45"/>
                </a:cubicBezTo>
                <a:cubicBezTo>
                  <a:pt x="416" y="45"/>
                  <a:pt x="434" y="53"/>
                  <a:pt x="434" y="80"/>
                </a:cubicBezTo>
                <a:cubicBezTo>
                  <a:pt x="496" y="71"/>
                  <a:pt x="496" y="71"/>
                  <a:pt x="496" y="71"/>
                </a:cubicBezTo>
                <a:cubicBezTo>
                  <a:pt x="487" y="18"/>
                  <a:pt x="452" y="0"/>
                  <a:pt x="399" y="0"/>
                </a:cubicBezTo>
                <a:cubicBezTo>
                  <a:pt x="346" y="0"/>
                  <a:pt x="293" y="18"/>
                  <a:pt x="293" y="80"/>
                </a:cubicBezTo>
                <a:cubicBezTo>
                  <a:pt x="293" y="115"/>
                  <a:pt x="309" y="142"/>
                  <a:pt x="363" y="151"/>
                </a:cubicBezTo>
                <a:cubicBezTo>
                  <a:pt x="399" y="160"/>
                  <a:pt x="399" y="160"/>
                  <a:pt x="399" y="160"/>
                </a:cubicBezTo>
                <a:cubicBezTo>
                  <a:pt x="425" y="169"/>
                  <a:pt x="434" y="186"/>
                  <a:pt x="434" y="195"/>
                </a:cubicBezTo>
                <a:cubicBezTo>
                  <a:pt x="434" y="222"/>
                  <a:pt x="416" y="230"/>
                  <a:pt x="381" y="230"/>
                </a:cubicBezTo>
                <a:cubicBezTo>
                  <a:pt x="319" y="230"/>
                  <a:pt x="293" y="195"/>
                  <a:pt x="284" y="160"/>
                </a:cubicBezTo>
                <a:cubicBezTo>
                  <a:pt x="256" y="98"/>
                  <a:pt x="256" y="98"/>
                  <a:pt x="256" y="98"/>
                </a:cubicBezTo>
                <a:cubicBezTo>
                  <a:pt x="239" y="27"/>
                  <a:pt x="212" y="0"/>
                  <a:pt x="133" y="0"/>
                </a:cubicBezTo>
                <a:cubicBezTo>
                  <a:pt x="62" y="0"/>
                  <a:pt x="0" y="53"/>
                  <a:pt x="0" y="142"/>
                </a:cubicBezTo>
                <a:cubicBezTo>
                  <a:pt x="0" y="230"/>
                  <a:pt x="62" y="275"/>
                  <a:pt x="133" y="275"/>
                </a:cubicBezTo>
                <a:cubicBezTo>
                  <a:pt x="177" y="275"/>
                  <a:pt x="203" y="258"/>
                  <a:pt x="212" y="249"/>
                </a:cubicBezTo>
                <a:lnTo>
                  <a:pt x="195" y="205"/>
                </a:lnTo>
              </a:path>
            </a:pathLst>
          </a:custGeom>
          <a:solidFill>
            <a:srgbClr val="002957"/>
          </a:solidFill>
          <a:ln>
            <a:noFill/>
          </a:ln>
        </p:spPr>
        <p:txBody>
          <a:bodyPr wrap="none" lIns="121899" tIns="60949" rIns="121899" bIns="60949" anchor="ctr"/>
          <a:lstStyle/>
          <a:p>
            <a:endParaRPr lang="nb-NO" sz="2400"/>
          </a:p>
        </p:txBody>
      </p:sp>
      <p:sp>
        <p:nvSpPr>
          <p:cNvPr id="100484" name="Freeform 66">
            <a:extLst>
              <a:ext uri="{FF2B5EF4-FFF2-40B4-BE49-F238E27FC236}">
                <a16:creationId xmlns:a16="http://schemas.microsoft.com/office/drawing/2014/main" id="{160C45AC-D25A-37CA-2A92-A077581E9540}"/>
              </a:ext>
            </a:extLst>
          </p:cNvPr>
          <p:cNvSpPr>
            <a:spLocks noChangeArrowheads="1"/>
          </p:cNvSpPr>
          <p:nvPr/>
        </p:nvSpPr>
        <p:spPr bwMode="auto">
          <a:xfrm>
            <a:off x="5994401" y="4777317"/>
            <a:ext cx="376767" cy="370416"/>
          </a:xfrm>
          <a:custGeom>
            <a:avLst/>
            <a:gdLst>
              <a:gd name="T0" fmla="*/ 205518171 w 479"/>
              <a:gd name="T1" fmla="*/ 0 h 471"/>
              <a:gd name="T2" fmla="*/ 205518171 w 479"/>
              <a:gd name="T3" fmla="*/ 0 h 471"/>
              <a:gd name="T4" fmla="*/ 0 w 479"/>
              <a:gd name="T5" fmla="*/ 197164234 h 471"/>
              <a:gd name="T6" fmla="*/ 205518171 w 479"/>
              <a:gd name="T7" fmla="*/ 401156363 h 471"/>
              <a:gd name="T8" fmla="*/ 409324050 w 479"/>
              <a:gd name="T9" fmla="*/ 197164234 h 471"/>
              <a:gd name="T10" fmla="*/ 205518171 w 479"/>
              <a:gd name="T11" fmla="*/ 0 h 471"/>
              <a:gd name="T12" fmla="*/ 258610449 w 479"/>
              <a:gd name="T13" fmla="*/ 258617646 h 471"/>
              <a:gd name="T14" fmla="*/ 258610449 w 479"/>
              <a:gd name="T15" fmla="*/ 258617646 h 471"/>
              <a:gd name="T16" fmla="*/ 196954938 w 479"/>
              <a:gd name="T17" fmla="*/ 220209190 h 471"/>
              <a:gd name="T18" fmla="*/ 190104589 w 479"/>
              <a:gd name="T19" fmla="*/ 189482189 h 471"/>
              <a:gd name="T20" fmla="*/ 159276834 w 479"/>
              <a:gd name="T21" fmla="*/ 159608748 h 471"/>
              <a:gd name="T22" fmla="*/ 121598138 w 479"/>
              <a:gd name="T23" fmla="*/ 204845689 h 471"/>
              <a:gd name="T24" fmla="*/ 151569747 w 479"/>
              <a:gd name="T25" fmla="*/ 242401175 h 471"/>
              <a:gd name="T26" fmla="*/ 182397502 w 479"/>
              <a:gd name="T27" fmla="*/ 227891235 h 471"/>
              <a:gd name="T28" fmla="*/ 190104589 w 479"/>
              <a:gd name="T29" fmla="*/ 250082630 h 471"/>
              <a:gd name="T30" fmla="*/ 151569747 w 479"/>
              <a:gd name="T31" fmla="*/ 258617646 h 471"/>
              <a:gd name="T32" fmla="*/ 98477469 w 479"/>
              <a:gd name="T33" fmla="*/ 204845689 h 471"/>
              <a:gd name="T34" fmla="*/ 151569747 w 479"/>
              <a:gd name="T35" fmla="*/ 136563793 h 471"/>
              <a:gd name="T36" fmla="*/ 213225258 w 479"/>
              <a:gd name="T37" fmla="*/ 181800734 h 471"/>
              <a:gd name="T38" fmla="*/ 220075607 w 479"/>
              <a:gd name="T39" fmla="*/ 212527735 h 471"/>
              <a:gd name="T40" fmla="*/ 265460798 w 479"/>
              <a:gd name="T41" fmla="*/ 242401175 h 471"/>
              <a:gd name="T42" fmla="*/ 288582058 w 479"/>
              <a:gd name="T43" fmla="*/ 227891235 h 471"/>
              <a:gd name="T44" fmla="*/ 273167885 w 479"/>
              <a:gd name="T45" fmla="*/ 212527735 h 471"/>
              <a:gd name="T46" fmla="*/ 250903362 w 479"/>
              <a:gd name="T47" fmla="*/ 204845689 h 471"/>
              <a:gd name="T48" fmla="*/ 227782694 w 479"/>
              <a:gd name="T49" fmla="*/ 174972249 h 471"/>
              <a:gd name="T50" fmla="*/ 273167885 w 479"/>
              <a:gd name="T51" fmla="*/ 136563793 h 471"/>
              <a:gd name="T52" fmla="*/ 310846581 w 479"/>
              <a:gd name="T53" fmla="*/ 174972249 h 471"/>
              <a:gd name="T54" fmla="*/ 288582058 w 479"/>
              <a:gd name="T55" fmla="*/ 174972249 h 471"/>
              <a:gd name="T56" fmla="*/ 265460798 w 479"/>
              <a:gd name="T57" fmla="*/ 159608748 h 471"/>
              <a:gd name="T58" fmla="*/ 250903362 w 479"/>
              <a:gd name="T59" fmla="*/ 174972249 h 471"/>
              <a:gd name="T60" fmla="*/ 265460798 w 479"/>
              <a:gd name="T61" fmla="*/ 189482189 h 471"/>
              <a:gd name="T62" fmla="*/ 280874972 w 479"/>
              <a:gd name="T63" fmla="*/ 189482189 h 471"/>
              <a:gd name="T64" fmla="*/ 310846581 w 479"/>
              <a:gd name="T65" fmla="*/ 227891235 h 471"/>
              <a:gd name="T66" fmla="*/ 258610449 w 479"/>
              <a:gd name="T67" fmla="*/ 258617646 h 4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79" h="471">
                <a:moveTo>
                  <a:pt x="240" y="0"/>
                </a:moveTo>
                <a:lnTo>
                  <a:pt x="240" y="0"/>
                </a:lnTo>
                <a:cubicBezTo>
                  <a:pt x="106" y="0"/>
                  <a:pt x="0" y="107"/>
                  <a:pt x="0" y="231"/>
                </a:cubicBezTo>
                <a:cubicBezTo>
                  <a:pt x="0" y="364"/>
                  <a:pt x="106" y="470"/>
                  <a:pt x="240" y="470"/>
                </a:cubicBezTo>
                <a:cubicBezTo>
                  <a:pt x="372" y="470"/>
                  <a:pt x="478" y="364"/>
                  <a:pt x="478" y="231"/>
                </a:cubicBezTo>
                <a:cubicBezTo>
                  <a:pt x="478" y="107"/>
                  <a:pt x="372" y="0"/>
                  <a:pt x="240" y="0"/>
                </a:cubicBezTo>
                <a:close/>
                <a:moveTo>
                  <a:pt x="302" y="303"/>
                </a:moveTo>
                <a:lnTo>
                  <a:pt x="302" y="303"/>
                </a:lnTo>
                <a:cubicBezTo>
                  <a:pt x="257" y="303"/>
                  <a:pt x="240" y="284"/>
                  <a:pt x="230" y="258"/>
                </a:cubicBezTo>
                <a:cubicBezTo>
                  <a:pt x="222" y="222"/>
                  <a:pt x="222" y="222"/>
                  <a:pt x="222" y="222"/>
                </a:cubicBezTo>
                <a:cubicBezTo>
                  <a:pt x="213" y="205"/>
                  <a:pt x="204" y="187"/>
                  <a:pt x="186" y="187"/>
                </a:cubicBezTo>
                <a:cubicBezTo>
                  <a:pt x="169" y="187"/>
                  <a:pt x="142" y="205"/>
                  <a:pt x="142" y="240"/>
                </a:cubicBezTo>
                <a:cubicBezTo>
                  <a:pt x="142" y="267"/>
                  <a:pt x="159" y="284"/>
                  <a:pt x="177" y="284"/>
                </a:cubicBezTo>
                <a:cubicBezTo>
                  <a:pt x="195" y="284"/>
                  <a:pt x="204" y="275"/>
                  <a:pt x="213" y="267"/>
                </a:cubicBezTo>
                <a:cubicBezTo>
                  <a:pt x="222" y="293"/>
                  <a:pt x="222" y="293"/>
                  <a:pt x="222" y="293"/>
                </a:cubicBezTo>
                <a:cubicBezTo>
                  <a:pt x="213" y="293"/>
                  <a:pt x="204" y="303"/>
                  <a:pt x="177" y="303"/>
                </a:cubicBezTo>
                <a:cubicBezTo>
                  <a:pt x="151" y="303"/>
                  <a:pt x="115" y="284"/>
                  <a:pt x="115" y="240"/>
                </a:cubicBezTo>
                <a:cubicBezTo>
                  <a:pt x="115" y="196"/>
                  <a:pt x="151" y="160"/>
                  <a:pt x="177" y="160"/>
                </a:cubicBezTo>
                <a:cubicBezTo>
                  <a:pt x="222" y="160"/>
                  <a:pt x="230" y="178"/>
                  <a:pt x="249" y="213"/>
                </a:cubicBezTo>
                <a:cubicBezTo>
                  <a:pt x="257" y="249"/>
                  <a:pt x="257" y="249"/>
                  <a:pt x="257" y="249"/>
                </a:cubicBezTo>
                <a:cubicBezTo>
                  <a:pt x="266" y="267"/>
                  <a:pt x="275" y="284"/>
                  <a:pt x="310" y="284"/>
                </a:cubicBezTo>
                <a:cubicBezTo>
                  <a:pt x="328" y="284"/>
                  <a:pt x="337" y="275"/>
                  <a:pt x="337" y="267"/>
                </a:cubicBezTo>
                <a:cubicBezTo>
                  <a:pt x="337" y="258"/>
                  <a:pt x="328" y="249"/>
                  <a:pt x="319" y="249"/>
                </a:cubicBezTo>
                <a:cubicBezTo>
                  <a:pt x="293" y="240"/>
                  <a:pt x="293" y="240"/>
                  <a:pt x="293" y="240"/>
                </a:cubicBezTo>
                <a:cubicBezTo>
                  <a:pt x="275" y="240"/>
                  <a:pt x="266" y="222"/>
                  <a:pt x="266" y="205"/>
                </a:cubicBezTo>
                <a:cubicBezTo>
                  <a:pt x="266" y="178"/>
                  <a:pt x="293" y="160"/>
                  <a:pt x="319" y="160"/>
                </a:cubicBezTo>
                <a:cubicBezTo>
                  <a:pt x="346" y="160"/>
                  <a:pt x="363" y="178"/>
                  <a:pt x="363" y="205"/>
                </a:cubicBezTo>
                <a:cubicBezTo>
                  <a:pt x="337" y="205"/>
                  <a:pt x="337" y="205"/>
                  <a:pt x="337" y="205"/>
                </a:cubicBezTo>
                <a:cubicBezTo>
                  <a:pt x="337" y="196"/>
                  <a:pt x="328" y="187"/>
                  <a:pt x="310" y="187"/>
                </a:cubicBezTo>
                <a:cubicBezTo>
                  <a:pt x="302" y="187"/>
                  <a:pt x="293" y="196"/>
                  <a:pt x="293" y="205"/>
                </a:cubicBezTo>
                <a:cubicBezTo>
                  <a:pt x="293" y="213"/>
                  <a:pt x="293" y="213"/>
                  <a:pt x="310" y="222"/>
                </a:cubicBezTo>
                <a:cubicBezTo>
                  <a:pt x="328" y="222"/>
                  <a:pt x="328" y="222"/>
                  <a:pt x="328" y="222"/>
                </a:cubicBezTo>
                <a:cubicBezTo>
                  <a:pt x="355" y="231"/>
                  <a:pt x="363" y="240"/>
                  <a:pt x="363" y="267"/>
                </a:cubicBezTo>
                <a:cubicBezTo>
                  <a:pt x="363" y="293"/>
                  <a:pt x="337" y="303"/>
                  <a:pt x="302" y="303"/>
                </a:cubicBezTo>
                <a:close/>
              </a:path>
            </a:pathLst>
          </a:custGeom>
          <a:solidFill>
            <a:srgbClr val="002957"/>
          </a:solidFill>
          <a:ln>
            <a:noFill/>
          </a:ln>
        </p:spPr>
        <p:txBody>
          <a:bodyPr wrap="none" lIns="121899" tIns="60949" rIns="121899" bIns="60949" anchor="ctr"/>
          <a:lstStyle/>
          <a:p>
            <a:endParaRPr lang="nb-NO" sz="2400"/>
          </a:p>
        </p:txBody>
      </p:sp>
      <p:sp>
        <p:nvSpPr>
          <p:cNvPr id="100485" name="Freeform 67">
            <a:extLst>
              <a:ext uri="{FF2B5EF4-FFF2-40B4-BE49-F238E27FC236}">
                <a16:creationId xmlns:a16="http://schemas.microsoft.com/office/drawing/2014/main" id="{75F4AD25-0AEE-7115-55C4-E4D22058BFD9}"/>
              </a:ext>
            </a:extLst>
          </p:cNvPr>
          <p:cNvSpPr>
            <a:spLocks noChangeArrowheads="1"/>
          </p:cNvSpPr>
          <p:nvPr/>
        </p:nvSpPr>
        <p:spPr bwMode="auto">
          <a:xfrm>
            <a:off x="4078818" y="5575301"/>
            <a:ext cx="391583" cy="300567"/>
          </a:xfrm>
          <a:custGeom>
            <a:avLst/>
            <a:gdLst>
              <a:gd name="T0" fmla="*/ 235050492 w 497"/>
              <a:gd name="T1" fmla="*/ 121943479 h 382"/>
              <a:gd name="T2" fmla="*/ 235050492 w 497"/>
              <a:gd name="T3" fmla="*/ 121943479 h 382"/>
              <a:gd name="T4" fmla="*/ 264966320 w 497"/>
              <a:gd name="T5" fmla="*/ 137400828 h 382"/>
              <a:gd name="T6" fmla="*/ 302574352 w 497"/>
              <a:gd name="T7" fmla="*/ 121943479 h 382"/>
              <a:gd name="T8" fmla="*/ 302574352 w 497"/>
              <a:gd name="T9" fmla="*/ 98756864 h 382"/>
              <a:gd name="T10" fmla="*/ 211973292 w 497"/>
              <a:gd name="T11" fmla="*/ 0 h 382"/>
              <a:gd name="T12" fmla="*/ 112824094 w 497"/>
              <a:gd name="T13" fmla="*/ 98756864 h 382"/>
              <a:gd name="T14" fmla="*/ 112824094 w 497"/>
              <a:gd name="T15" fmla="*/ 228429018 h 382"/>
              <a:gd name="T16" fmla="*/ 91455814 w 497"/>
              <a:gd name="T17" fmla="*/ 251615633 h 382"/>
              <a:gd name="T18" fmla="*/ 75216063 w 497"/>
              <a:gd name="T19" fmla="*/ 228429018 h 382"/>
              <a:gd name="T20" fmla="*/ 75216063 w 497"/>
              <a:gd name="T21" fmla="*/ 175186248 h 382"/>
              <a:gd name="T22" fmla="*/ 0 w 497"/>
              <a:gd name="T23" fmla="*/ 175186248 h 382"/>
              <a:gd name="T24" fmla="*/ 0 w 497"/>
              <a:gd name="T25" fmla="*/ 228429018 h 382"/>
              <a:gd name="T26" fmla="*/ 91455814 w 497"/>
              <a:gd name="T27" fmla="*/ 327186473 h 382"/>
              <a:gd name="T28" fmla="*/ 189750257 w 497"/>
              <a:gd name="T29" fmla="*/ 228429018 h 382"/>
              <a:gd name="T30" fmla="*/ 189750257 w 497"/>
              <a:gd name="T31" fmla="*/ 98756864 h 382"/>
              <a:gd name="T32" fmla="*/ 211973292 w 497"/>
              <a:gd name="T33" fmla="*/ 76429385 h 382"/>
              <a:gd name="T34" fmla="*/ 235050492 w 497"/>
              <a:gd name="T35" fmla="*/ 98756864 h 382"/>
              <a:gd name="T36" fmla="*/ 235050492 w 497"/>
              <a:gd name="T37" fmla="*/ 121943479 h 382"/>
              <a:gd name="T38" fmla="*/ 347875177 w 497"/>
              <a:gd name="T39" fmla="*/ 175186248 h 382"/>
              <a:gd name="T40" fmla="*/ 347875177 w 497"/>
              <a:gd name="T41" fmla="*/ 175186248 h 382"/>
              <a:gd name="T42" fmla="*/ 347875177 w 497"/>
              <a:gd name="T43" fmla="*/ 228429018 h 382"/>
              <a:gd name="T44" fmla="*/ 325652142 w 497"/>
              <a:gd name="T45" fmla="*/ 251615633 h 382"/>
              <a:gd name="T46" fmla="*/ 302574352 w 497"/>
              <a:gd name="T47" fmla="*/ 228429018 h 382"/>
              <a:gd name="T48" fmla="*/ 302574352 w 497"/>
              <a:gd name="T49" fmla="*/ 175186248 h 382"/>
              <a:gd name="T50" fmla="*/ 264966320 w 497"/>
              <a:gd name="T51" fmla="*/ 190644189 h 382"/>
              <a:gd name="T52" fmla="*/ 235050492 w 497"/>
              <a:gd name="T53" fmla="*/ 175186248 h 382"/>
              <a:gd name="T54" fmla="*/ 235050492 w 497"/>
              <a:gd name="T55" fmla="*/ 228429018 h 382"/>
              <a:gd name="T56" fmla="*/ 325652142 w 497"/>
              <a:gd name="T57" fmla="*/ 327186473 h 382"/>
              <a:gd name="T58" fmla="*/ 423945994 w 497"/>
              <a:gd name="T59" fmla="*/ 228429018 h 382"/>
              <a:gd name="T60" fmla="*/ 423945994 w 497"/>
              <a:gd name="T61" fmla="*/ 175186248 h 382"/>
              <a:gd name="T62" fmla="*/ 347875177 w 497"/>
              <a:gd name="T63" fmla="*/ 175186248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7" h="382">
                <a:moveTo>
                  <a:pt x="275" y="142"/>
                </a:moveTo>
                <a:lnTo>
                  <a:pt x="275" y="142"/>
                </a:lnTo>
                <a:cubicBezTo>
                  <a:pt x="310" y="160"/>
                  <a:pt x="310" y="160"/>
                  <a:pt x="310" y="160"/>
                </a:cubicBezTo>
                <a:cubicBezTo>
                  <a:pt x="354" y="142"/>
                  <a:pt x="354" y="142"/>
                  <a:pt x="354" y="142"/>
                </a:cubicBezTo>
                <a:cubicBezTo>
                  <a:pt x="354" y="115"/>
                  <a:pt x="354" y="115"/>
                  <a:pt x="354" y="115"/>
                </a:cubicBezTo>
                <a:cubicBezTo>
                  <a:pt x="354" y="53"/>
                  <a:pt x="310" y="0"/>
                  <a:pt x="248" y="0"/>
                </a:cubicBezTo>
                <a:cubicBezTo>
                  <a:pt x="186" y="0"/>
                  <a:pt x="132" y="53"/>
                  <a:pt x="132" y="115"/>
                </a:cubicBezTo>
                <a:cubicBezTo>
                  <a:pt x="132" y="266"/>
                  <a:pt x="132" y="266"/>
                  <a:pt x="132" y="266"/>
                </a:cubicBezTo>
                <a:cubicBezTo>
                  <a:pt x="132" y="283"/>
                  <a:pt x="124" y="293"/>
                  <a:pt x="107" y="293"/>
                </a:cubicBezTo>
                <a:cubicBezTo>
                  <a:pt x="97" y="293"/>
                  <a:pt x="88" y="283"/>
                  <a:pt x="88" y="266"/>
                </a:cubicBezTo>
                <a:cubicBezTo>
                  <a:pt x="88" y="204"/>
                  <a:pt x="88" y="204"/>
                  <a:pt x="88" y="204"/>
                </a:cubicBezTo>
                <a:cubicBezTo>
                  <a:pt x="0" y="204"/>
                  <a:pt x="0" y="204"/>
                  <a:pt x="0" y="204"/>
                </a:cubicBezTo>
                <a:cubicBezTo>
                  <a:pt x="0" y="266"/>
                  <a:pt x="0" y="266"/>
                  <a:pt x="0" y="266"/>
                </a:cubicBezTo>
                <a:cubicBezTo>
                  <a:pt x="0" y="328"/>
                  <a:pt x="53" y="381"/>
                  <a:pt x="107" y="381"/>
                </a:cubicBezTo>
                <a:cubicBezTo>
                  <a:pt x="169" y="381"/>
                  <a:pt x="222" y="328"/>
                  <a:pt x="222" y="266"/>
                </a:cubicBezTo>
                <a:cubicBezTo>
                  <a:pt x="222" y="115"/>
                  <a:pt x="222" y="115"/>
                  <a:pt x="222" y="115"/>
                </a:cubicBezTo>
                <a:cubicBezTo>
                  <a:pt x="222" y="98"/>
                  <a:pt x="230" y="89"/>
                  <a:pt x="248" y="89"/>
                </a:cubicBezTo>
                <a:cubicBezTo>
                  <a:pt x="266" y="89"/>
                  <a:pt x="275" y="98"/>
                  <a:pt x="275" y="115"/>
                </a:cubicBezTo>
                <a:lnTo>
                  <a:pt x="275" y="142"/>
                </a:lnTo>
                <a:close/>
                <a:moveTo>
                  <a:pt x="407" y="204"/>
                </a:moveTo>
                <a:lnTo>
                  <a:pt x="407" y="204"/>
                </a:lnTo>
                <a:cubicBezTo>
                  <a:pt x="407" y="266"/>
                  <a:pt x="407" y="266"/>
                  <a:pt x="407" y="266"/>
                </a:cubicBezTo>
                <a:cubicBezTo>
                  <a:pt x="407" y="283"/>
                  <a:pt x="399" y="293"/>
                  <a:pt x="381" y="293"/>
                </a:cubicBezTo>
                <a:cubicBezTo>
                  <a:pt x="372" y="293"/>
                  <a:pt x="354" y="283"/>
                  <a:pt x="354" y="266"/>
                </a:cubicBezTo>
                <a:cubicBezTo>
                  <a:pt x="354" y="204"/>
                  <a:pt x="354" y="204"/>
                  <a:pt x="354" y="204"/>
                </a:cubicBezTo>
                <a:cubicBezTo>
                  <a:pt x="310" y="222"/>
                  <a:pt x="310" y="222"/>
                  <a:pt x="310" y="222"/>
                </a:cubicBezTo>
                <a:cubicBezTo>
                  <a:pt x="275" y="204"/>
                  <a:pt x="275" y="204"/>
                  <a:pt x="275" y="204"/>
                </a:cubicBezTo>
                <a:cubicBezTo>
                  <a:pt x="275" y="266"/>
                  <a:pt x="275" y="266"/>
                  <a:pt x="275" y="266"/>
                </a:cubicBezTo>
                <a:cubicBezTo>
                  <a:pt x="275" y="328"/>
                  <a:pt x="328" y="381"/>
                  <a:pt x="381" y="381"/>
                </a:cubicBezTo>
                <a:cubicBezTo>
                  <a:pt x="443" y="381"/>
                  <a:pt x="496" y="328"/>
                  <a:pt x="496" y="266"/>
                </a:cubicBezTo>
                <a:cubicBezTo>
                  <a:pt x="496" y="204"/>
                  <a:pt x="496" y="204"/>
                  <a:pt x="496" y="204"/>
                </a:cubicBezTo>
                <a:lnTo>
                  <a:pt x="407" y="204"/>
                </a:lnTo>
                <a:close/>
              </a:path>
            </a:pathLst>
          </a:custGeom>
          <a:solidFill>
            <a:srgbClr val="002957"/>
          </a:solidFill>
          <a:ln>
            <a:noFill/>
          </a:ln>
        </p:spPr>
        <p:txBody>
          <a:bodyPr wrap="none" lIns="121899" tIns="60949" rIns="121899" bIns="60949" anchor="ctr"/>
          <a:lstStyle/>
          <a:p>
            <a:endParaRPr lang="nb-NO" sz="2400"/>
          </a:p>
        </p:txBody>
      </p:sp>
      <p:sp>
        <p:nvSpPr>
          <p:cNvPr id="100486" name="Freeform 68">
            <a:extLst>
              <a:ext uri="{FF2B5EF4-FFF2-40B4-BE49-F238E27FC236}">
                <a16:creationId xmlns:a16="http://schemas.microsoft.com/office/drawing/2014/main" id="{7A32FD19-15E1-3684-7AF5-3579DB6372D5}"/>
              </a:ext>
            </a:extLst>
          </p:cNvPr>
          <p:cNvSpPr>
            <a:spLocks noChangeArrowheads="1"/>
          </p:cNvSpPr>
          <p:nvPr/>
        </p:nvSpPr>
        <p:spPr bwMode="auto">
          <a:xfrm>
            <a:off x="2832100" y="5560485"/>
            <a:ext cx="364067" cy="357716"/>
          </a:xfrm>
          <a:custGeom>
            <a:avLst/>
            <a:gdLst>
              <a:gd name="T0" fmla="*/ 189626477 w 461"/>
              <a:gd name="T1" fmla="*/ 136223692 h 454"/>
              <a:gd name="T2" fmla="*/ 189626477 w 461"/>
              <a:gd name="T3" fmla="*/ 136223692 h 454"/>
              <a:gd name="T4" fmla="*/ 128706139 w 461"/>
              <a:gd name="T5" fmla="*/ 45975444 h 454"/>
              <a:gd name="T6" fmla="*/ 30031077 w 461"/>
              <a:gd name="T7" fmla="*/ 159211709 h 454"/>
              <a:gd name="T8" fmla="*/ 189626477 w 461"/>
              <a:gd name="T9" fmla="*/ 136223692 h 454"/>
              <a:gd name="T10" fmla="*/ 205071403 w 461"/>
              <a:gd name="T11" fmla="*/ 196673357 h 454"/>
              <a:gd name="T12" fmla="*/ 205071403 w 461"/>
              <a:gd name="T13" fmla="*/ 196673357 h 454"/>
              <a:gd name="T14" fmla="*/ 212793866 w 461"/>
              <a:gd name="T15" fmla="*/ 189010881 h 454"/>
              <a:gd name="T16" fmla="*/ 205071403 w 461"/>
              <a:gd name="T17" fmla="*/ 166874185 h 454"/>
              <a:gd name="T18" fmla="*/ 30031077 w 461"/>
              <a:gd name="T19" fmla="*/ 189010881 h 454"/>
              <a:gd name="T20" fmla="*/ 30031077 w 461"/>
              <a:gd name="T21" fmla="*/ 189010881 h 454"/>
              <a:gd name="T22" fmla="*/ 75507673 w 461"/>
              <a:gd name="T23" fmla="*/ 302247146 h 454"/>
              <a:gd name="T24" fmla="*/ 75507673 w 461"/>
              <a:gd name="T25" fmla="*/ 302247146 h 454"/>
              <a:gd name="T26" fmla="*/ 205071403 w 461"/>
              <a:gd name="T27" fmla="*/ 196673357 h 454"/>
              <a:gd name="T28" fmla="*/ 90952007 w 461"/>
              <a:gd name="T29" fmla="*/ 325234573 h 454"/>
              <a:gd name="T30" fmla="*/ 90952007 w 461"/>
              <a:gd name="T31" fmla="*/ 325234573 h 454"/>
              <a:gd name="T32" fmla="*/ 90952007 w 461"/>
              <a:gd name="T33" fmla="*/ 325234573 h 454"/>
              <a:gd name="T34" fmla="*/ 90952007 w 461"/>
              <a:gd name="T35" fmla="*/ 317572097 h 454"/>
              <a:gd name="T36" fmla="*/ 90952007 w 461"/>
              <a:gd name="T37" fmla="*/ 325234573 h 454"/>
              <a:gd name="T38" fmla="*/ 159595399 w 461"/>
              <a:gd name="T39" fmla="*/ 30650493 h 454"/>
              <a:gd name="T40" fmla="*/ 159595399 w 461"/>
              <a:gd name="T41" fmla="*/ 30650493 h 454"/>
              <a:gd name="T42" fmla="*/ 303745873 w 461"/>
              <a:gd name="T43" fmla="*/ 68963462 h 454"/>
              <a:gd name="T44" fmla="*/ 303745873 w 461"/>
              <a:gd name="T45" fmla="*/ 68963462 h 454"/>
              <a:gd name="T46" fmla="*/ 198207123 w 461"/>
              <a:gd name="T47" fmla="*/ 23839338 h 454"/>
              <a:gd name="T48" fmla="*/ 159595399 w 461"/>
              <a:gd name="T49" fmla="*/ 30650493 h 454"/>
              <a:gd name="T50" fmla="*/ 219658146 w 461"/>
              <a:gd name="T51" fmla="*/ 128561216 h 454"/>
              <a:gd name="T52" fmla="*/ 303745873 w 461"/>
              <a:gd name="T53" fmla="*/ 68963462 h 454"/>
              <a:gd name="T54" fmla="*/ 198207123 w 461"/>
              <a:gd name="T55" fmla="*/ 385684238 h 454"/>
              <a:gd name="T56" fmla="*/ 198207123 w 461"/>
              <a:gd name="T57" fmla="*/ 385684238 h 454"/>
              <a:gd name="T58" fmla="*/ 0 w 461"/>
              <a:gd name="T59" fmla="*/ 189010881 h 454"/>
              <a:gd name="T60" fmla="*/ 198207123 w 461"/>
              <a:gd name="T61" fmla="*/ 0 h 454"/>
              <a:gd name="T62" fmla="*/ 394697880 w 461"/>
              <a:gd name="T63" fmla="*/ 189010881 h 454"/>
              <a:gd name="T64" fmla="*/ 198207123 w 461"/>
              <a:gd name="T65" fmla="*/ 385684238 h 454"/>
              <a:gd name="T66" fmla="*/ 227380609 w 461"/>
              <a:gd name="T67" fmla="*/ 219661374 h 454"/>
              <a:gd name="T68" fmla="*/ 227380609 w 461"/>
              <a:gd name="T69" fmla="*/ 219661374 h 454"/>
              <a:gd name="T70" fmla="*/ 90952007 w 461"/>
              <a:gd name="T71" fmla="*/ 325234573 h 454"/>
              <a:gd name="T72" fmla="*/ 198207123 w 461"/>
              <a:gd name="T73" fmla="*/ 355033745 h 454"/>
              <a:gd name="T74" fmla="*/ 265992332 w 461"/>
              <a:gd name="T75" fmla="*/ 347371270 h 454"/>
              <a:gd name="T76" fmla="*/ 227380609 w 461"/>
              <a:gd name="T77" fmla="*/ 219661374 h 454"/>
              <a:gd name="T78" fmla="*/ 235960663 w 461"/>
              <a:gd name="T79" fmla="*/ 151549233 h 454"/>
              <a:gd name="T80" fmla="*/ 235960663 w 461"/>
              <a:gd name="T81" fmla="*/ 151549233 h 454"/>
              <a:gd name="T82" fmla="*/ 243683126 w 461"/>
              <a:gd name="T83" fmla="*/ 173685340 h 454"/>
              <a:gd name="T84" fmla="*/ 250547406 w 461"/>
              <a:gd name="T85" fmla="*/ 181348405 h 454"/>
              <a:gd name="T86" fmla="*/ 364666802 w 461"/>
              <a:gd name="T87" fmla="*/ 189010881 h 454"/>
              <a:gd name="T88" fmla="*/ 326912670 w 461"/>
              <a:gd name="T89" fmla="*/ 83437092 h 454"/>
              <a:gd name="T90" fmla="*/ 235960663 w 461"/>
              <a:gd name="T91" fmla="*/ 151549233 h 454"/>
              <a:gd name="T92" fmla="*/ 258269869 w 461"/>
              <a:gd name="T93" fmla="*/ 211998309 h 454"/>
              <a:gd name="T94" fmla="*/ 258269869 w 461"/>
              <a:gd name="T95" fmla="*/ 211998309 h 454"/>
              <a:gd name="T96" fmla="*/ 289159130 w 461"/>
              <a:gd name="T97" fmla="*/ 332897639 h 454"/>
              <a:gd name="T98" fmla="*/ 364666802 w 461"/>
              <a:gd name="T99" fmla="*/ 219661374 h 454"/>
              <a:gd name="T100" fmla="*/ 258269869 w 461"/>
              <a:gd name="T101" fmla="*/ 211998309 h 45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61" h="454">
                <a:moveTo>
                  <a:pt x="221" y="160"/>
                </a:moveTo>
                <a:lnTo>
                  <a:pt x="221" y="160"/>
                </a:lnTo>
                <a:cubicBezTo>
                  <a:pt x="186" y="98"/>
                  <a:pt x="150" y="54"/>
                  <a:pt x="150" y="54"/>
                </a:cubicBezTo>
                <a:cubicBezTo>
                  <a:pt x="88" y="72"/>
                  <a:pt x="53" y="125"/>
                  <a:pt x="35" y="187"/>
                </a:cubicBezTo>
                <a:cubicBezTo>
                  <a:pt x="44" y="187"/>
                  <a:pt x="124" y="187"/>
                  <a:pt x="221" y="160"/>
                </a:cubicBezTo>
                <a:close/>
                <a:moveTo>
                  <a:pt x="239" y="231"/>
                </a:moveTo>
                <a:lnTo>
                  <a:pt x="239" y="231"/>
                </a:lnTo>
                <a:cubicBezTo>
                  <a:pt x="248" y="222"/>
                  <a:pt x="248" y="222"/>
                  <a:pt x="248" y="222"/>
                </a:cubicBezTo>
                <a:cubicBezTo>
                  <a:pt x="248" y="213"/>
                  <a:pt x="239" y="204"/>
                  <a:pt x="239" y="196"/>
                </a:cubicBezTo>
                <a:cubicBezTo>
                  <a:pt x="133" y="222"/>
                  <a:pt x="35" y="222"/>
                  <a:pt x="35" y="222"/>
                </a:cubicBezTo>
                <a:cubicBezTo>
                  <a:pt x="35" y="275"/>
                  <a:pt x="53" y="319"/>
                  <a:pt x="88" y="355"/>
                </a:cubicBezTo>
                <a:cubicBezTo>
                  <a:pt x="88" y="355"/>
                  <a:pt x="141" y="258"/>
                  <a:pt x="239" y="231"/>
                </a:cubicBezTo>
                <a:close/>
                <a:moveTo>
                  <a:pt x="106" y="382"/>
                </a:moveTo>
                <a:lnTo>
                  <a:pt x="106" y="382"/>
                </a:lnTo>
                <a:cubicBezTo>
                  <a:pt x="106" y="382"/>
                  <a:pt x="106" y="382"/>
                  <a:pt x="106" y="373"/>
                </a:cubicBezTo>
                <a:cubicBezTo>
                  <a:pt x="106" y="382"/>
                  <a:pt x="106" y="382"/>
                  <a:pt x="106" y="382"/>
                </a:cubicBezTo>
                <a:close/>
                <a:moveTo>
                  <a:pt x="186" y="36"/>
                </a:moveTo>
                <a:lnTo>
                  <a:pt x="186" y="36"/>
                </a:lnTo>
                <a:close/>
                <a:moveTo>
                  <a:pt x="354" y="81"/>
                </a:moveTo>
                <a:lnTo>
                  <a:pt x="354" y="81"/>
                </a:lnTo>
                <a:cubicBezTo>
                  <a:pt x="328" y="45"/>
                  <a:pt x="284" y="28"/>
                  <a:pt x="231" y="28"/>
                </a:cubicBezTo>
                <a:cubicBezTo>
                  <a:pt x="212" y="28"/>
                  <a:pt x="194" y="36"/>
                  <a:pt x="186" y="36"/>
                </a:cubicBezTo>
                <a:cubicBezTo>
                  <a:pt x="186" y="36"/>
                  <a:pt x="221" y="89"/>
                  <a:pt x="256" y="151"/>
                </a:cubicBezTo>
                <a:cubicBezTo>
                  <a:pt x="328" y="125"/>
                  <a:pt x="354" y="81"/>
                  <a:pt x="354" y="81"/>
                </a:cubicBezTo>
                <a:close/>
                <a:moveTo>
                  <a:pt x="231" y="453"/>
                </a:moveTo>
                <a:lnTo>
                  <a:pt x="231" y="453"/>
                </a:lnTo>
                <a:cubicBezTo>
                  <a:pt x="106" y="453"/>
                  <a:pt x="0" y="355"/>
                  <a:pt x="0" y="222"/>
                </a:cubicBezTo>
                <a:cubicBezTo>
                  <a:pt x="0" y="98"/>
                  <a:pt x="106" y="0"/>
                  <a:pt x="231" y="0"/>
                </a:cubicBezTo>
                <a:cubicBezTo>
                  <a:pt x="354" y="0"/>
                  <a:pt x="460" y="98"/>
                  <a:pt x="460" y="222"/>
                </a:cubicBezTo>
                <a:cubicBezTo>
                  <a:pt x="460" y="355"/>
                  <a:pt x="354" y="453"/>
                  <a:pt x="231" y="453"/>
                </a:cubicBezTo>
                <a:close/>
                <a:moveTo>
                  <a:pt x="265" y="258"/>
                </a:moveTo>
                <a:lnTo>
                  <a:pt x="265" y="258"/>
                </a:lnTo>
                <a:cubicBezTo>
                  <a:pt x="150" y="302"/>
                  <a:pt x="115" y="382"/>
                  <a:pt x="106" y="382"/>
                </a:cubicBezTo>
                <a:cubicBezTo>
                  <a:pt x="141" y="408"/>
                  <a:pt x="186" y="417"/>
                  <a:pt x="231" y="417"/>
                </a:cubicBezTo>
                <a:cubicBezTo>
                  <a:pt x="256" y="417"/>
                  <a:pt x="284" y="417"/>
                  <a:pt x="310" y="408"/>
                </a:cubicBezTo>
                <a:cubicBezTo>
                  <a:pt x="301" y="391"/>
                  <a:pt x="292" y="329"/>
                  <a:pt x="265" y="258"/>
                </a:cubicBezTo>
                <a:close/>
                <a:moveTo>
                  <a:pt x="275" y="178"/>
                </a:moveTo>
                <a:lnTo>
                  <a:pt x="275" y="178"/>
                </a:lnTo>
                <a:cubicBezTo>
                  <a:pt x="275" y="187"/>
                  <a:pt x="284" y="196"/>
                  <a:pt x="284" y="204"/>
                </a:cubicBezTo>
                <a:cubicBezTo>
                  <a:pt x="284" y="213"/>
                  <a:pt x="284" y="213"/>
                  <a:pt x="292" y="213"/>
                </a:cubicBezTo>
                <a:cubicBezTo>
                  <a:pt x="354" y="213"/>
                  <a:pt x="425" y="222"/>
                  <a:pt x="425" y="222"/>
                </a:cubicBezTo>
                <a:cubicBezTo>
                  <a:pt x="425" y="178"/>
                  <a:pt x="407" y="134"/>
                  <a:pt x="381" y="98"/>
                </a:cubicBezTo>
                <a:cubicBezTo>
                  <a:pt x="381" y="107"/>
                  <a:pt x="346" y="151"/>
                  <a:pt x="275" y="178"/>
                </a:cubicBezTo>
                <a:close/>
                <a:moveTo>
                  <a:pt x="301" y="249"/>
                </a:moveTo>
                <a:lnTo>
                  <a:pt x="301" y="249"/>
                </a:lnTo>
                <a:cubicBezTo>
                  <a:pt x="328" y="319"/>
                  <a:pt x="337" y="373"/>
                  <a:pt x="337" y="391"/>
                </a:cubicBezTo>
                <a:cubicBezTo>
                  <a:pt x="381" y="355"/>
                  <a:pt x="416" y="311"/>
                  <a:pt x="425" y="258"/>
                </a:cubicBezTo>
                <a:cubicBezTo>
                  <a:pt x="416" y="258"/>
                  <a:pt x="363" y="240"/>
                  <a:pt x="301" y="249"/>
                </a:cubicBezTo>
                <a:close/>
              </a:path>
            </a:pathLst>
          </a:custGeom>
          <a:solidFill>
            <a:srgbClr val="002957"/>
          </a:solidFill>
          <a:ln>
            <a:noFill/>
          </a:ln>
        </p:spPr>
        <p:txBody>
          <a:bodyPr wrap="none" lIns="121899" tIns="60949" rIns="121899" bIns="60949" anchor="ctr"/>
          <a:lstStyle/>
          <a:p>
            <a:endParaRPr lang="nb-NO" sz="2400"/>
          </a:p>
        </p:txBody>
      </p:sp>
      <p:sp>
        <p:nvSpPr>
          <p:cNvPr id="100487" name="Freeform 69">
            <a:extLst>
              <a:ext uri="{FF2B5EF4-FFF2-40B4-BE49-F238E27FC236}">
                <a16:creationId xmlns:a16="http://schemas.microsoft.com/office/drawing/2014/main" id="{E861281C-B5E7-3B52-5ABE-9E9B0EAC841E}"/>
              </a:ext>
            </a:extLst>
          </p:cNvPr>
          <p:cNvSpPr>
            <a:spLocks noChangeArrowheads="1"/>
          </p:cNvSpPr>
          <p:nvPr/>
        </p:nvSpPr>
        <p:spPr bwMode="auto">
          <a:xfrm>
            <a:off x="8301567" y="5604934"/>
            <a:ext cx="404284" cy="266700"/>
          </a:xfrm>
          <a:custGeom>
            <a:avLst/>
            <a:gdLst>
              <a:gd name="T0" fmla="*/ 173884217 w 514"/>
              <a:gd name="T1" fmla="*/ 122100502 h 338"/>
              <a:gd name="T2" fmla="*/ 173884217 w 514"/>
              <a:gd name="T3" fmla="*/ 122100502 h 338"/>
              <a:gd name="T4" fmla="*/ 211573550 w 514"/>
              <a:gd name="T5" fmla="*/ 76527587 h 338"/>
              <a:gd name="T6" fmla="*/ 136194884 w 514"/>
              <a:gd name="T7" fmla="*/ 0 h 338"/>
              <a:gd name="T8" fmla="*/ 0 w 514"/>
              <a:gd name="T9" fmla="*/ 0 h 338"/>
              <a:gd name="T10" fmla="*/ 0 w 514"/>
              <a:gd name="T11" fmla="*/ 274295397 h 338"/>
              <a:gd name="T12" fmla="*/ 136194884 w 514"/>
              <a:gd name="T13" fmla="*/ 274295397 h 338"/>
              <a:gd name="T14" fmla="*/ 219282315 w 514"/>
              <a:gd name="T15" fmla="*/ 190889125 h 338"/>
              <a:gd name="T16" fmla="*/ 173884217 w 514"/>
              <a:gd name="T17" fmla="*/ 122100502 h 338"/>
              <a:gd name="T18" fmla="*/ 60816810 w 514"/>
              <a:gd name="T19" fmla="*/ 45572915 h 338"/>
              <a:gd name="T20" fmla="*/ 60816810 w 514"/>
              <a:gd name="T21" fmla="*/ 45572915 h 338"/>
              <a:gd name="T22" fmla="*/ 136194884 w 514"/>
              <a:gd name="T23" fmla="*/ 45572915 h 338"/>
              <a:gd name="T24" fmla="*/ 159322362 w 514"/>
              <a:gd name="T25" fmla="*/ 76527587 h 338"/>
              <a:gd name="T26" fmla="*/ 128486119 w 514"/>
              <a:gd name="T27" fmla="*/ 107482853 h 338"/>
              <a:gd name="T28" fmla="*/ 60816810 w 514"/>
              <a:gd name="T29" fmla="*/ 107482853 h 338"/>
              <a:gd name="T30" fmla="*/ 60816810 w 514"/>
              <a:gd name="T31" fmla="*/ 45572915 h 338"/>
              <a:gd name="T32" fmla="*/ 136194884 w 514"/>
              <a:gd name="T33" fmla="*/ 228723075 h 338"/>
              <a:gd name="T34" fmla="*/ 136194884 w 514"/>
              <a:gd name="T35" fmla="*/ 228723075 h 338"/>
              <a:gd name="T36" fmla="*/ 60816810 w 514"/>
              <a:gd name="T37" fmla="*/ 228723075 h 338"/>
              <a:gd name="T38" fmla="*/ 60816810 w 514"/>
              <a:gd name="T39" fmla="*/ 153055175 h 338"/>
              <a:gd name="T40" fmla="*/ 136194884 w 514"/>
              <a:gd name="T41" fmla="*/ 153055175 h 338"/>
              <a:gd name="T42" fmla="*/ 166174861 w 514"/>
              <a:gd name="T43" fmla="*/ 190889125 h 338"/>
              <a:gd name="T44" fmla="*/ 136194884 w 514"/>
              <a:gd name="T45" fmla="*/ 228723075 h 338"/>
              <a:gd name="T46" fmla="*/ 334063437 w 514"/>
              <a:gd name="T47" fmla="*/ 68788623 h 338"/>
              <a:gd name="T48" fmla="*/ 334063437 w 514"/>
              <a:gd name="T49" fmla="*/ 68788623 h 338"/>
              <a:gd name="T50" fmla="*/ 226991671 w 514"/>
              <a:gd name="T51" fmla="*/ 175411788 h 338"/>
              <a:gd name="T52" fmla="*/ 334063437 w 514"/>
              <a:gd name="T53" fmla="*/ 282034362 h 338"/>
              <a:gd name="T54" fmla="*/ 424860224 w 514"/>
              <a:gd name="T55" fmla="*/ 206366461 h 338"/>
              <a:gd name="T56" fmla="*/ 379461535 w 514"/>
              <a:gd name="T57" fmla="*/ 206366461 h 338"/>
              <a:gd name="T58" fmla="*/ 334063437 w 514"/>
              <a:gd name="T59" fmla="*/ 236462039 h 338"/>
              <a:gd name="T60" fmla="*/ 288664748 w 514"/>
              <a:gd name="T61" fmla="*/ 190889125 h 338"/>
              <a:gd name="T62" fmla="*/ 424860224 w 514"/>
              <a:gd name="T63" fmla="*/ 190889125 h 338"/>
              <a:gd name="T64" fmla="*/ 334063437 w 514"/>
              <a:gd name="T65" fmla="*/ 68788623 h 338"/>
              <a:gd name="T66" fmla="*/ 371752770 w 514"/>
              <a:gd name="T67" fmla="*/ 153055175 h 338"/>
              <a:gd name="T68" fmla="*/ 371752770 w 514"/>
              <a:gd name="T69" fmla="*/ 153055175 h 338"/>
              <a:gd name="T70" fmla="*/ 288664748 w 514"/>
              <a:gd name="T71" fmla="*/ 153055175 h 338"/>
              <a:gd name="T72" fmla="*/ 334063437 w 514"/>
              <a:gd name="T73" fmla="*/ 107482853 h 338"/>
              <a:gd name="T74" fmla="*/ 371752770 w 514"/>
              <a:gd name="T75" fmla="*/ 153055175 h 338"/>
              <a:gd name="T76" fmla="*/ 387170891 w 514"/>
              <a:gd name="T77" fmla="*/ 15477336 h 338"/>
              <a:gd name="T78" fmla="*/ 387170891 w 514"/>
              <a:gd name="T79" fmla="*/ 15477336 h 338"/>
              <a:gd name="T80" fmla="*/ 273246627 w 514"/>
              <a:gd name="T81" fmla="*/ 15477336 h 338"/>
              <a:gd name="T82" fmla="*/ 273246627 w 514"/>
              <a:gd name="T83" fmla="*/ 53311287 h 338"/>
              <a:gd name="T84" fmla="*/ 387170891 w 514"/>
              <a:gd name="T85" fmla="*/ 53311287 h 338"/>
              <a:gd name="T86" fmla="*/ 387170891 w 514"/>
              <a:gd name="T87" fmla="*/ 15477336 h 3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14" h="338">
                <a:moveTo>
                  <a:pt x="203" y="142"/>
                </a:moveTo>
                <a:lnTo>
                  <a:pt x="203" y="142"/>
                </a:lnTo>
                <a:cubicBezTo>
                  <a:pt x="203" y="142"/>
                  <a:pt x="247" y="142"/>
                  <a:pt x="247" y="89"/>
                </a:cubicBezTo>
                <a:cubicBezTo>
                  <a:pt x="247" y="27"/>
                  <a:pt x="212" y="0"/>
                  <a:pt x="159" y="0"/>
                </a:cubicBezTo>
                <a:cubicBezTo>
                  <a:pt x="0" y="0"/>
                  <a:pt x="0" y="0"/>
                  <a:pt x="0" y="0"/>
                </a:cubicBezTo>
                <a:cubicBezTo>
                  <a:pt x="0" y="319"/>
                  <a:pt x="0" y="319"/>
                  <a:pt x="0" y="319"/>
                </a:cubicBezTo>
                <a:cubicBezTo>
                  <a:pt x="159" y="319"/>
                  <a:pt x="159" y="319"/>
                  <a:pt x="159" y="319"/>
                </a:cubicBezTo>
                <a:cubicBezTo>
                  <a:pt x="159" y="319"/>
                  <a:pt x="256" y="328"/>
                  <a:pt x="256" y="222"/>
                </a:cubicBezTo>
                <a:cubicBezTo>
                  <a:pt x="256" y="222"/>
                  <a:pt x="265" y="142"/>
                  <a:pt x="203" y="142"/>
                </a:cubicBezTo>
                <a:close/>
                <a:moveTo>
                  <a:pt x="71" y="53"/>
                </a:moveTo>
                <a:lnTo>
                  <a:pt x="71" y="53"/>
                </a:lnTo>
                <a:cubicBezTo>
                  <a:pt x="159" y="53"/>
                  <a:pt x="159" y="53"/>
                  <a:pt x="159" y="53"/>
                </a:cubicBezTo>
                <a:cubicBezTo>
                  <a:pt x="159" y="53"/>
                  <a:pt x="186" y="53"/>
                  <a:pt x="186" y="89"/>
                </a:cubicBezTo>
                <a:cubicBezTo>
                  <a:pt x="186" y="125"/>
                  <a:pt x="168" y="125"/>
                  <a:pt x="150" y="125"/>
                </a:cubicBezTo>
                <a:cubicBezTo>
                  <a:pt x="71" y="125"/>
                  <a:pt x="71" y="125"/>
                  <a:pt x="71" y="125"/>
                </a:cubicBezTo>
                <a:lnTo>
                  <a:pt x="71" y="53"/>
                </a:lnTo>
                <a:close/>
                <a:moveTo>
                  <a:pt x="159" y="266"/>
                </a:moveTo>
                <a:lnTo>
                  <a:pt x="159" y="266"/>
                </a:lnTo>
                <a:cubicBezTo>
                  <a:pt x="71" y="266"/>
                  <a:pt x="71" y="266"/>
                  <a:pt x="71" y="266"/>
                </a:cubicBezTo>
                <a:cubicBezTo>
                  <a:pt x="71" y="178"/>
                  <a:pt x="71" y="178"/>
                  <a:pt x="71" y="178"/>
                </a:cubicBezTo>
                <a:cubicBezTo>
                  <a:pt x="159" y="178"/>
                  <a:pt x="159" y="178"/>
                  <a:pt x="159" y="178"/>
                </a:cubicBezTo>
                <a:cubicBezTo>
                  <a:pt x="159" y="178"/>
                  <a:pt x="194" y="178"/>
                  <a:pt x="194" y="222"/>
                </a:cubicBezTo>
                <a:cubicBezTo>
                  <a:pt x="194" y="257"/>
                  <a:pt x="168" y="266"/>
                  <a:pt x="159" y="266"/>
                </a:cubicBezTo>
                <a:close/>
                <a:moveTo>
                  <a:pt x="390" y="80"/>
                </a:moveTo>
                <a:lnTo>
                  <a:pt x="390" y="80"/>
                </a:lnTo>
                <a:cubicBezTo>
                  <a:pt x="265" y="80"/>
                  <a:pt x="265" y="204"/>
                  <a:pt x="265" y="204"/>
                </a:cubicBezTo>
                <a:cubicBezTo>
                  <a:pt x="265" y="204"/>
                  <a:pt x="265" y="328"/>
                  <a:pt x="390" y="328"/>
                </a:cubicBezTo>
                <a:cubicBezTo>
                  <a:pt x="390" y="328"/>
                  <a:pt x="496" y="337"/>
                  <a:pt x="496" y="240"/>
                </a:cubicBezTo>
                <a:cubicBezTo>
                  <a:pt x="443" y="240"/>
                  <a:pt x="443" y="240"/>
                  <a:pt x="443" y="240"/>
                </a:cubicBezTo>
                <a:cubicBezTo>
                  <a:pt x="443" y="240"/>
                  <a:pt x="443" y="275"/>
                  <a:pt x="390" y="275"/>
                </a:cubicBezTo>
                <a:cubicBezTo>
                  <a:pt x="390" y="275"/>
                  <a:pt x="337" y="284"/>
                  <a:pt x="337" y="222"/>
                </a:cubicBezTo>
                <a:cubicBezTo>
                  <a:pt x="496" y="222"/>
                  <a:pt x="496" y="222"/>
                  <a:pt x="496" y="222"/>
                </a:cubicBezTo>
                <a:cubicBezTo>
                  <a:pt x="496" y="222"/>
                  <a:pt x="513" y="80"/>
                  <a:pt x="390" y="80"/>
                </a:cubicBezTo>
                <a:close/>
                <a:moveTo>
                  <a:pt x="434" y="178"/>
                </a:moveTo>
                <a:lnTo>
                  <a:pt x="434" y="178"/>
                </a:lnTo>
                <a:cubicBezTo>
                  <a:pt x="337" y="178"/>
                  <a:pt x="337" y="178"/>
                  <a:pt x="337" y="178"/>
                </a:cubicBezTo>
                <a:cubicBezTo>
                  <a:pt x="337" y="178"/>
                  <a:pt x="345" y="125"/>
                  <a:pt x="390" y="125"/>
                </a:cubicBezTo>
                <a:cubicBezTo>
                  <a:pt x="434" y="125"/>
                  <a:pt x="434" y="178"/>
                  <a:pt x="434" y="178"/>
                </a:cubicBezTo>
                <a:close/>
                <a:moveTo>
                  <a:pt x="452" y="18"/>
                </a:moveTo>
                <a:lnTo>
                  <a:pt x="452" y="18"/>
                </a:lnTo>
                <a:cubicBezTo>
                  <a:pt x="319" y="18"/>
                  <a:pt x="319" y="18"/>
                  <a:pt x="319" y="18"/>
                </a:cubicBezTo>
                <a:cubicBezTo>
                  <a:pt x="319" y="62"/>
                  <a:pt x="319" y="62"/>
                  <a:pt x="319" y="62"/>
                </a:cubicBezTo>
                <a:cubicBezTo>
                  <a:pt x="452" y="62"/>
                  <a:pt x="452" y="62"/>
                  <a:pt x="452" y="62"/>
                </a:cubicBezTo>
                <a:lnTo>
                  <a:pt x="452" y="18"/>
                </a:lnTo>
                <a:close/>
              </a:path>
            </a:pathLst>
          </a:custGeom>
          <a:solidFill>
            <a:srgbClr val="002957"/>
          </a:solidFill>
          <a:ln>
            <a:noFill/>
          </a:ln>
        </p:spPr>
        <p:txBody>
          <a:bodyPr wrap="none" lIns="121899" tIns="60949" rIns="121899" bIns="60949" anchor="ctr"/>
          <a:lstStyle/>
          <a:p>
            <a:endParaRPr lang="nb-NO" sz="2400"/>
          </a:p>
        </p:txBody>
      </p:sp>
      <p:sp>
        <p:nvSpPr>
          <p:cNvPr id="100488" name="Freeform 70">
            <a:extLst>
              <a:ext uri="{FF2B5EF4-FFF2-40B4-BE49-F238E27FC236}">
                <a16:creationId xmlns:a16="http://schemas.microsoft.com/office/drawing/2014/main" id="{26FB612E-A9DB-838C-6DB9-158AF39FB553}"/>
              </a:ext>
            </a:extLst>
          </p:cNvPr>
          <p:cNvSpPr>
            <a:spLocks noChangeArrowheads="1"/>
          </p:cNvSpPr>
          <p:nvPr/>
        </p:nvSpPr>
        <p:spPr bwMode="auto">
          <a:xfrm>
            <a:off x="486833" y="5547784"/>
            <a:ext cx="222251" cy="355600"/>
          </a:xfrm>
          <a:custGeom>
            <a:avLst/>
            <a:gdLst>
              <a:gd name="T0" fmla="*/ 236578897 w 284"/>
              <a:gd name="T1" fmla="*/ 362698931 h 454"/>
              <a:gd name="T2" fmla="*/ 236578897 w 284"/>
              <a:gd name="T3" fmla="*/ 362698931 h 454"/>
              <a:gd name="T4" fmla="*/ 192272748 w 284"/>
              <a:gd name="T5" fmla="*/ 385687120 h 454"/>
              <a:gd name="T6" fmla="*/ 147966600 w 284"/>
              <a:gd name="T7" fmla="*/ 385687120 h 454"/>
              <a:gd name="T8" fmla="*/ 103659867 w 284"/>
              <a:gd name="T9" fmla="*/ 378024587 h 454"/>
              <a:gd name="T10" fmla="*/ 66877503 w 284"/>
              <a:gd name="T11" fmla="*/ 362698931 h 454"/>
              <a:gd name="T12" fmla="*/ 50993957 w 284"/>
              <a:gd name="T13" fmla="*/ 332900126 h 454"/>
              <a:gd name="T14" fmla="*/ 44306149 w 284"/>
              <a:gd name="T15" fmla="*/ 295438198 h 454"/>
              <a:gd name="T16" fmla="*/ 44306149 w 284"/>
              <a:gd name="T17" fmla="*/ 159212899 h 454"/>
              <a:gd name="T18" fmla="*/ 0 w 284"/>
              <a:gd name="T19" fmla="*/ 159212899 h 454"/>
              <a:gd name="T20" fmla="*/ 0 w 284"/>
              <a:gd name="T21" fmla="*/ 98763372 h 454"/>
              <a:gd name="T22" fmla="*/ 36782364 w 284"/>
              <a:gd name="T23" fmla="*/ 83437716 h 454"/>
              <a:gd name="T24" fmla="*/ 66877503 w 284"/>
              <a:gd name="T25" fmla="*/ 45975788 h 454"/>
              <a:gd name="T26" fmla="*/ 81089097 w 284"/>
              <a:gd name="T27" fmla="*/ 0 h 454"/>
              <a:gd name="T28" fmla="*/ 133755006 w 284"/>
              <a:gd name="T29" fmla="*/ 0 h 454"/>
              <a:gd name="T30" fmla="*/ 133755006 w 284"/>
              <a:gd name="T31" fmla="*/ 98763372 h 454"/>
              <a:gd name="T32" fmla="*/ 222367304 w 284"/>
              <a:gd name="T33" fmla="*/ 98763372 h 454"/>
              <a:gd name="T34" fmla="*/ 222367304 w 284"/>
              <a:gd name="T35" fmla="*/ 159212899 h 454"/>
              <a:gd name="T36" fmla="*/ 133755006 w 284"/>
              <a:gd name="T37" fmla="*/ 159212899 h 454"/>
              <a:gd name="T38" fmla="*/ 133755006 w 284"/>
              <a:gd name="T39" fmla="*/ 257124943 h 454"/>
              <a:gd name="T40" fmla="*/ 133755006 w 284"/>
              <a:gd name="T41" fmla="*/ 302249404 h 454"/>
              <a:gd name="T42" fmla="*/ 147966600 w 284"/>
              <a:gd name="T43" fmla="*/ 317574470 h 454"/>
              <a:gd name="T44" fmla="*/ 178061155 w 284"/>
              <a:gd name="T45" fmla="*/ 325237004 h 454"/>
              <a:gd name="T46" fmla="*/ 236578897 w 284"/>
              <a:gd name="T47" fmla="*/ 302249404 h 454"/>
              <a:gd name="T48" fmla="*/ 236578897 w 284"/>
              <a:gd name="T49" fmla="*/ 362698931 h 4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84" h="454">
                <a:moveTo>
                  <a:pt x="283" y="426"/>
                </a:moveTo>
                <a:lnTo>
                  <a:pt x="283" y="426"/>
                </a:lnTo>
                <a:cubicBezTo>
                  <a:pt x="257" y="435"/>
                  <a:pt x="239" y="444"/>
                  <a:pt x="230" y="453"/>
                </a:cubicBezTo>
                <a:cubicBezTo>
                  <a:pt x="213" y="453"/>
                  <a:pt x="195" y="453"/>
                  <a:pt x="177" y="453"/>
                </a:cubicBezTo>
                <a:cubicBezTo>
                  <a:pt x="160" y="453"/>
                  <a:pt x="142" y="453"/>
                  <a:pt x="124" y="444"/>
                </a:cubicBezTo>
                <a:cubicBezTo>
                  <a:pt x="106" y="444"/>
                  <a:pt x="88" y="435"/>
                  <a:pt x="80" y="426"/>
                </a:cubicBezTo>
                <a:cubicBezTo>
                  <a:pt x="71" y="417"/>
                  <a:pt x="61" y="400"/>
                  <a:pt x="61" y="391"/>
                </a:cubicBezTo>
                <a:cubicBezTo>
                  <a:pt x="53" y="382"/>
                  <a:pt x="53" y="364"/>
                  <a:pt x="53" y="347"/>
                </a:cubicBezTo>
                <a:cubicBezTo>
                  <a:pt x="53" y="187"/>
                  <a:pt x="53" y="187"/>
                  <a:pt x="53" y="187"/>
                </a:cubicBezTo>
                <a:cubicBezTo>
                  <a:pt x="0" y="187"/>
                  <a:pt x="0" y="187"/>
                  <a:pt x="0" y="187"/>
                </a:cubicBezTo>
                <a:cubicBezTo>
                  <a:pt x="0" y="116"/>
                  <a:pt x="0" y="116"/>
                  <a:pt x="0" y="116"/>
                </a:cubicBezTo>
                <a:cubicBezTo>
                  <a:pt x="17" y="116"/>
                  <a:pt x="35" y="107"/>
                  <a:pt x="44" y="98"/>
                </a:cubicBezTo>
                <a:cubicBezTo>
                  <a:pt x="61" y="81"/>
                  <a:pt x="71" y="72"/>
                  <a:pt x="80" y="54"/>
                </a:cubicBezTo>
                <a:cubicBezTo>
                  <a:pt x="88" y="36"/>
                  <a:pt x="88" y="19"/>
                  <a:pt x="97" y="0"/>
                </a:cubicBezTo>
                <a:cubicBezTo>
                  <a:pt x="160" y="0"/>
                  <a:pt x="160" y="0"/>
                  <a:pt x="160" y="0"/>
                </a:cubicBezTo>
                <a:cubicBezTo>
                  <a:pt x="160" y="116"/>
                  <a:pt x="160" y="116"/>
                  <a:pt x="160" y="116"/>
                </a:cubicBezTo>
                <a:cubicBezTo>
                  <a:pt x="266" y="116"/>
                  <a:pt x="266" y="116"/>
                  <a:pt x="266" y="116"/>
                </a:cubicBezTo>
                <a:cubicBezTo>
                  <a:pt x="266" y="187"/>
                  <a:pt x="266" y="187"/>
                  <a:pt x="266" y="187"/>
                </a:cubicBezTo>
                <a:cubicBezTo>
                  <a:pt x="160" y="187"/>
                  <a:pt x="160" y="187"/>
                  <a:pt x="160" y="187"/>
                </a:cubicBezTo>
                <a:cubicBezTo>
                  <a:pt x="160" y="302"/>
                  <a:pt x="160" y="302"/>
                  <a:pt x="160" y="302"/>
                </a:cubicBezTo>
                <a:cubicBezTo>
                  <a:pt x="160" y="329"/>
                  <a:pt x="160" y="347"/>
                  <a:pt x="160" y="355"/>
                </a:cubicBezTo>
                <a:cubicBezTo>
                  <a:pt x="168" y="364"/>
                  <a:pt x="168" y="364"/>
                  <a:pt x="177" y="373"/>
                </a:cubicBezTo>
                <a:cubicBezTo>
                  <a:pt x="186" y="373"/>
                  <a:pt x="195" y="382"/>
                  <a:pt x="213" y="382"/>
                </a:cubicBezTo>
                <a:cubicBezTo>
                  <a:pt x="230" y="382"/>
                  <a:pt x="257" y="373"/>
                  <a:pt x="283" y="355"/>
                </a:cubicBezTo>
                <a:lnTo>
                  <a:pt x="283" y="426"/>
                </a:lnTo>
              </a:path>
            </a:pathLst>
          </a:custGeom>
          <a:solidFill>
            <a:srgbClr val="002957"/>
          </a:solidFill>
          <a:ln>
            <a:noFill/>
          </a:ln>
        </p:spPr>
        <p:txBody>
          <a:bodyPr wrap="none" lIns="121899" tIns="60949" rIns="121899" bIns="60949" anchor="ctr"/>
          <a:lstStyle/>
          <a:p>
            <a:endParaRPr lang="nb-NO" sz="2400"/>
          </a:p>
        </p:txBody>
      </p:sp>
      <p:sp>
        <p:nvSpPr>
          <p:cNvPr id="100489" name="Freeform 71">
            <a:extLst>
              <a:ext uri="{FF2B5EF4-FFF2-40B4-BE49-F238E27FC236}">
                <a16:creationId xmlns:a16="http://schemas.microsoft.com/office/drawing/2014/main" id="{43AFB65D-C4A5-C8BA-3A9F-6FA7CEA5BE66}"/>
              </a:ext>
            </a:extLst>
          </p:cNvPr>
          <p:cNvSpPr>
            <a:spLocks noChangeArrowheads="1"/>
          </p:cNvSpPr>
          <p:nvPr/>
        </p:nvSpPr>
        <p:spPr bwMode="auto">
          <a:xfrm>
            <a:off x="1007534" y="5539317"/>
            <a:ext cx="378884" cy="370416"/>
          </a:xfrm>
          <a:custGeom>
            <a:avLst/>
            <a:gdLst>
              <a:gd name="T0" fmla="*/ 204743026 w 480"/>
              <a:gd name="T1" fmla="*/ 0 h 471"/>
              <a:gd name="T2" fmla="*/ 204743026 w 480"/>
              <a:gd name="T3" fmla="*/ 0 h 471"/>
              <a:gd name="T4" fmla="*/ 0 w 480"/>
              <a:gd name="T5" fmla="*/ 197164943 h 471"/>
              <a:gd name="T6" fmla="*/ 204743026 w 480"/>
              <a:gd name="T7" fmla="*/ 401157806 h 471"/>
              <a:gd name="T8" fmla="*/ 410342365 w 480"/>
              <a:gd name="T9" fmla="*/ 197164943 h 471"/>
              <a:gd name="T10" fmla="*/ 204743026 w 480"/>
              <a:gd name="T11" fmla="*/ 0 h 471"/>
              <a:gd name="T12" fmla="*/ 257856376 w 480"/>
              <a:gd name="T13" fmla="*/ 288492124 h 471"/>
              <a:gd name="T14" fmla="*/ 257856376 w 480"/>
              <a:gd name="T15" fmla="*/ 288492124 h 471"/>
              <a:gd name="T16" fmla="*/ 234726435 w 480"/>
              <a:gd name="T17" fmla="*/ 296174197 h 471"/>
              <a:gd name="T18" fmla="*/ 212452809 w 480"/>
              <a:gd name="T19" fmla="*/ 296174197 h 471"/>
              <a:gd name="T20" fmla="*/ 189322868 w 480"/>
              <a:gd name="T21" fmla="*/ 296174197 h 471"/>
              <a:gd name="T22" fmla="*/ 174759616 w 480"/>
              <a:gd name="T23" fmla="*/ 288492124 h 471"/>
              <a:gd name="T24" fmla="*/ 159339459 w 480"/>
              <a:gd name="T25" fmla="*/ 273128568 h 471"/>
              <a:gd name="T26" fmla="*/ 159339459 w 480"/>
              <a:gd name="T27" fmla="*/ 250083530 h 471"/>
              <a:gd name="T28" fmla="*/ 159339459 w 480"/>
              <a:gd name="T29" fmla="*/ 181801388 h 471"/>
              <a:gd name="T30" fmla="*/ 136209518 w 480"/>
              <a:gd name="T31" fmla="*/ 181801388 h 471"/>
              <a:gd name="T32" fmla="*/ 136209518 w 480"/>
              <a:gd name="T33" fmla="*/ 151927840 h 471"/>
              <a:gd name="T34" fmla="*/ 159339459 w 480"/>
              <a:gd name="T35" fmla="*/ 144246357 h 471"/>
              <a:gd name="T36" fmla="*/ 174759616 w 480"/>
              <a:gd name="T37" fmla="*/ 128882801 h 471"/>
              <a:gd name="T38" fmla="*/ 182469399 w 480"/>
              <a:gd name="T39" fmla="*/ 99009254 h 471"/>
              <a:gd name="T40" fmla="*/ 204743026 w 480"/>
              <a:gd name="T41" fmla="*/ 99009254 h 471"/>
              <a:gd name="T42" fmla="*/ 204743026 w 480"/>
              <a:gd name="T43" fmla="*/ 151927840 h 471"/>
              <a:gd name="T44" fmla="*/ 250146001 w 480"/>
              <a:gd name="T45" fmla="*/ 151927840 h 471"/>
              <a:gd name="T46" fmla="*/ 250146001 w 480"/>
              <a:gd name="T47" fmla="*/ 181801388 h 471"/>
              <a:gd name="T48" fmla="*/ 204743026 w 480"/>
              <a:gd name="T49" fmla="*/ 181801388 h 471"/>
              <a:gd name="T50" fmla="*/ 204743026 w 480"/>
              <a:gd name="T51" fmla="*/ 234719974 h 471"/>
              <a:gd name="T52" fmla="*/ 204743026 w 480"/>
              <a:gd name="T53" fmla="*/ 258618576 h 471"/>
              <a:gd name="T54" fmla="*/ 212452809 w 480"/>
              <a:gd name="T55" fmla="*/ 265447085 h 471"/>
              <a:gd name="T56" fmla="*/ 227872966 w 480"/>
              <a:gd name="T57" fmla="*/ 265447085 h 471"/>
              <a:gd name="T58" fmla="*/ 257856376 w 480"/>
              <a:gd name="T59" fmla="*/ 258618576 h 471"/>
              <a:gd name="T60" fmla="*/ 257856376 w 480"/>
              <a:gd name="T61" fmla="*/ 288492124 h 47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80" h="471">
                <a:moveTo>
                  <a:pt x="239" y="0"/>
                </a:moveTo>
                <a:lnTo>
                  <a:pt x="239" y="0"/>
                </a:lnTo>
                <a:cubicBezTo>
                  <a:pt x="107" y="0"/>
                  <a:pt x="0" y="107"/>
                  <a:pt x="0" y="231"/>
                </a:cubicBezTo>
                <a:cubicBezTo>
                  <a:pt x="0" y="364"/>
                  <a:pt x="107" y="470"/>
                  <a:pt x="239" y="470"/>
                </a:cubicBezTo>
                <a:cubicBezTo>
                  <a:pt x="372" y="470"/>
                  <a:pt x="479" y="364"/>
                  <a:pt x="479" y="231"/>
                </a:cubicBezTo>
                <a:cubicBezTo>
                  <a:pt x="479" y="107"/>
                  <a:pt x="372" y="0"/>
                  <a:pt x="239" y="0"/>
                </a:cubicBezTo>
                <a:close/>
                <a:moveTo>
                  <a:pt x="301" y="338"/>
                </a:moveTo>
                <a:lnTo>
                  <a:pt x="301" y="338"/>
                </a:lnTo>
                <a:cubicBezTo>
                  <a:pt x="292" y="347"/>
                  <a:pt x="283" y="347"/>
                  <a:pt x="274" y="347"/>
                </a:cubicBezTo>
                <a:cubicBezTo>
                  <a:pt x="266" y="347"/>
                  <a:pt x="257" y="347"/>
                  <a:pt x="248" y="347"/>
                </a:cubicBezTo>
                <a:cubicBezTo>
                  <a:pt x="239" y="347"/>
                  <a:pt x="230" y="347"/>
                  <a:pt x="221" y="347"/>
                </a:cubicBezTo>
                <a:cubicBezTo>
                  <a:pt x="213" y="347"/>
                  <a:pt x="204" y="338"/>
                  <a:pt x="204" y="338"/>
                </a:cubicBezTo>
                <a:cubicBezTo>
                  <a:pt x="195" y="328"/>
                  <a:pt x="195" y="328"/>
                  <a:pt x="186" y="320"/>
                </a:cubicBezTo>
                <a:cubicBezTo>
                  <a:pt x="186" y="311"/>
                  <a:pt x="186" y="303"/>
                  <a:pt x="186" y="293"/>
                </a:cubicBezTo>
                <a:cubicBezTo>
                  <a:pt x="186" y="213"/>
                  <a:pt x="186" y="213"/>
                  <a:pt x="186" y="213"/>
                </a:cubicBezTo>
                <a:cubicBezTo>
                  <a:pt x="159" y="213"/>
                  <a:pt x="159" y="213"/>
                  <a:pt x="159" y="213"/>
                </a:cubicBezTo>
                <a:cubicBezTo>
                  <a:pt x="159" y="178"/>
                  <a:pt x="159" y="178"/>
                  <a:pt x="159" y="178"/>
                </a:cubicBezTo>
                <a:cubicBezTo>
                  <a:pt x="168" y="178"/>
                  <a:pt x="177" y="178"/>
                  <a:pt x="186" y="169"/>
                </a:cubicBezTo>
                <a:cubicBezTo>
                  <a:pt x="195" y="160"/>
                  <a:pt x="195" y="160"/>
                  <a:pt x="204" y="151"/>
                </a:cubicBezTo>
                <a:cubicBezTo>
                  <a:pt x="204" y="143"/>
                  <a:pt x="204" y="134"/>
                  <a:pt x="213" y="116"/>
                </a:cubicBezTo>
                <a:cubicBezTo>
                  <a:pt x="239" y="116"/>
                  <a:pt x="239" y="116"/>
                  <a:pt x="239" y="116"/>
                </a:cubicBezTo>
                <a:cubicBezTo>
                  <a:pt x="239" y="178"/>
                  <a:pt x="239" y="178"/>
                  <a:pt x="239" y="178"/>
                </a:cubicBezTo>
                <a:cubicBezTo>
                  <a:pt x="292" y="178"/>
                  <a:pt x="292" y="178"/>
                  <a:pt x="292" y="178"/>
                </a:cubicBezTo>
                <a:cubicBezTo>
                  <a:pt x="292" y="213"/>
                  <a:pt x="292" y="213"/>
                  <a:pt x="292" y="213"/>
                </a:cubicBezTo>
                <a:cubicBezTo>
                  <a:pt x="239" y="213"/>
                  <a:pt x="239" y="213"/>
                  <a:pt x="239" y="213"/>
                </a:cubicBezTo>
                <a:cubicBezTo>
                  <a:pt x="239" y="275"/>
                  <a:pt x="239" y="275"/>
                  <a:pt x="239" y="275"/>
                </a:cubicBezTo>
                <a:cubicBezTo>
                  <a:pt x="239" y="284"/>
                  <a:pt x="239" y="293"/>
                  <a:pt x="239" y="303"/>
                </a:cubicBezTo>
                <a:cubicBezTo>
                  <a:pt x="248" y="303"/>
                  <a:pt x="248" y="303"/>
                  <a:pt x="248" y="311"/>
                </a:cubicBezTo>
                <a:cubicBezTo>
                  <a:pt x="257" y="311"/>
                  <a:pt x="266" y="311"/>
                  <a:pt x="266" y="311"/>
                </a:cubicBezTo>
                <a:cubicBezTo>
                  <a:pt x="283" y="311"/>
                  <a:pt x="292" y="311"/>
                  <a:pt x="301" y="303"/>
                </a:cubicBezTo>
                <a:lnTo>
                  <a:pt x="301" y="338"/>
                </a:lnTo>
                <a:close/>
              </a:path>
            </a:pathLst>
          </a:custGeom>
          <a:solidFill>
            <a:srgbClr val="002957"/>
          </a:solidFill>
          <a:ln>
            <a:noFill/>
          </a:ln>
        </p:spPr>
        <p:txBody>
          <a:bodyPr wrap="none" lIns="121899" tIns="60949" rIns="121899" bIns="60949" anchor="ctr"/>
          <a:lstStyle/>
          <a:p>
            <a:endParaRPr lang="nb-NO" sz="2400"/>
          </a:p>
        </p:txBody>
      </p:sp>
      <p:sp>
        <p:nvSpPr>
          <p:cNvPr id="100490" name="Freeform 72">
            <a:extLst>
              <a:ext uri="{FF2B5EF4-FFF2-40B4-BE49-F238E27FC236}">
                <a16:creationId xmlns:a16="http://schemas.microsoft.com/office/drawing/2014/main" id="{FF4209AE-1AC0-64FF-0678-26A7C04975E5}"/>
              </a:ext>
            </a:extLst>
          </p:cNvPr>
          <p:cNvSpPr>
            <a:spLocks noChangeArrowheads="1"/>
          </p:cNvSpPr>
          <p:nvPr/>
        </p:nvSpPr>
        <p:spPr bwMode="auto">
          <a:xfrm>
            <a:off x="419100" y="4804833"/>
            <a:ext cx="364067" cy="298451"/>
          </a:xfrm>
          <a:custGeom>
            <a:avLst/>
            <a:gdLst>
              <a:gd name="T0" fmla="*/ 264841968 w 462"/>
              <a:gd name="T1" fmla="*/ 187481035 h 383"/>
              <a:gd name="T2" fmla="*/ 264841968 w 462"/>
              <a:gd name="T3" fmla="*/ 187481035 h 383"/>
              <a:gd name="T4" fmla="*/ 234940265 w 462"/>
              <a:gd name="T5" fmla="*/ 224639152 h 383"/>
              <a:gd name="T6" fmla="*/ 264841968 w 462"/>
              <a:gd name="T7" fmla="*/ 261797270 h 383"/>
              <a:gd name="T8" fmla="*/ 287909012 w 462"/>
              <a:gd name="T9" fmla="*/ 224639152 h 383"/>
              <a:gd name="T10" fmla="*/ 264841968 w 462"/>
              <a:gd name="T11" fmla="*/ 187481035 h 383"/>
              <a:gd name="T12" fmla="*/ 355401040 w 462"/>
              <a:gd name="T13" fmla="*/ 90362266 h 383"/>
              <a:gd name="T14" fmla="*/ 355401040 w 462"/>
              <a:gd name="T15" fmla="*/ 90362266 h 383"/>
              <a:gd name="T16" fmla="*/ 348566382 w 462"/>
              <a:gd name="T17" fmla="*/ 0 h 383"/>
              <a:gd name="T18" fmla="*/ 250318098 w 462"/>
              <a:gd name="T19" fmla="*/ 38003047 h 383"/>
              <a:gd name="T20" fmla="*/ 197349940 w 462"/>
              <a:gd name="T21" fmla="*/ 38003047 h 383"/>
              <a:gd name="T22" fmla="*/ 144381783 w 462"/>
              <a:gd name="T23" fmla="*/ 38003047 h 383"/>
              <a:gd name="T24" fmla="*/ 45279536 w 462"/>
              <a:gd name="T25" fmla="*/ 0 h 383"/>
              <a:gd name="T26" fmla="*/ 30755666 w 462"/>
              <a:gd name="T27" fmla="*/ 90362266 h 383"/>
              <a:gd name="T28" fmla="*/ 0 w 462"/>
              <a:gd name="T29" fmla="*/ 172279933 h 383"/>
              <a:gd name="T30" fmla="*/ 158905062 w 462"/>
              <a:gd name="T31" fmla="*/ 322602263 h 383"/>
              <a:gd name="T32" fmla="*/ 197349940 w 462"/>
              <a:gd name="T33" fmla="*/ 322602263 h 383"/>
              <a:gd name="T34" fmla="*/ 234940265 w 462"/>
              <a:gd name="T35" fmla="*/ 322602263 h 383"/>
              <a:gd name="T36" fmla="*/ 393845327 w 462"/>
              <a:gd name="T37" fmla="*/ 172279933 h 383"/>
              <a:gd name="T38" fmla="*/ 355401040 w 462"/>
              <a:gd name="T39" fmla="*/ 90362266 h 383"/>
              <a:gd name="T40" fmla="*/ 197349940 w 462"/>
              <a:gd name="T41" fmla="*/ 307401162 h 383"/>
              <a:gd name="T42" fmla="*/ 197349940 w 462"/>
              <a:gd name="T43" fmla="*/ 307401162 h 383"/>
              <a:gd name="T44" fmla="*/ 197349940 w 462"/>
              <a:gd name="T45" fmla="*/ 307401162 h 383"/>
              <a:gd name="T46" fmla="*/ 52968157 w 462"/>
              <a:gd name="T47" fmla="*/ 217038308 h 383"/>
              <a:gd name="T48" fmla="*/ 76035202 w 462"/>
              <a:gd name="T49" fmla="*/ 172279933 h 383"/>
              <a:gd name="T50" fmla="*/ 197349940 w 462"/>
              <a:gd name="T51" fmla="*/ 157923174 h 383"/>
              <a:gd name="T52" fmla="*/ 197349940 w 462"/>
              <a:gd name="T53" fmla="*/ 157923174 h 383"/>
              <a:gd name="T54" fmla="*/ 197349940 w 462"/>
              <a:gd name="T55" fmla="*/ 157923174 h 383"/>
              <a:gd name="T56" fmla="*/ 317810125 w 462"/>
              <a:gd name="T57" fmla="*/ 172279933 h 383"/>
              <a:gd name="T58" fmla="*/ 340877170 w 462"/>
              <a:gd name="T59" fmla="*/ 217038308 h 383"/>
              <a:gd name="T60" fmla="*/ 197349940 w 462"/>
              <a:gd name="T61" fmla="*/ 307401162 h 383"/>
              <a:gd name="T62" fmla="*/ 128149396 w 462"/>
              <a:gd name="T63" fmla="*/ 187481035 h 383"/>
              <a:gd name="T64" fmla="*/ 128149396 w 462"/>
              <a:gd name="T65" fmla="*/ 187481035 h 383"/>
              <a:gd name="T66" fmla="*/ 98247693 w 462"/>
              <a:gd name="T67" fmla="*/ 224639152 h 383"/>
              <a:gd name="T68" fmla="*/ 128149396 w 462"/>
              <a:gd name="T69" fmla="*/ 261797270 h 383"/>
              <a:gd name="T70" fmla="*/ 158905062 w 462"/>
              <a:gd name="T71" fmla="*/ 224639152 h 383"/>
              <a:gd name="T72" fmla="*/ 128149396 w 462"/>
              <a:gd name="T73" fmla="*/ 187481035 h 3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62" h="383">
                <a:moveTo>
                  <a:pt x="310" y="222"/>
                </a:moveTo>
                <a:lnTo>
                  <a:pt x="310" y="222"/>
                </a:lnTo>
                <a:cubicBezTo>
                  <a:pt x="293" y="222"/>
                  <a:pt x="275" y="240"/>
                  <a:pt x="275" y="266"/>
                </a:cubicBezTo>
                <a:cubicBezTo>
                  <a:pt x="275" y="294"/>
                  <a:pt x="293" y="310"/>
                  <a:pt x="310" y="310"/>
                </a:cubicBezTo>
                <a:cubicBezTo>
                  <a:pt x="328" y="310"/>
                  <a:pt x="337" y="294"/>
                  <a:pt x="337" y="266"/>
                </a:cubicBezTo>
                <a:cubicBezTo>
                  <a:pt x="337" y="240"/>
                  <a:pt x="328" y="222"/>
                  <a:pt x="310" y="222"/>
                </a:cubicBezTo>
                <a:close/>
                <a:moveTo>
                  <a:pt x="416" y="107"/>
                </a:moveTo>
                <a:lnTo>
                  <a:pt x="416" y="107"/>
                </a:lnTo>
                <a:cubicBezTo>
                  <a:pt x="425" y="98"/>
                  <a:pt x="425" y="45"/>
                  <a:pt x="408" y="0"/>
                </a:cubicBezTo>
                <a:cubicBezTo>
                  <a:pt x="408" y="0"/>
                  <a:pt x="363" y="0"/>
                  <a:pt x="293" y="45"/>
                </a:cubicBezTo>
                <a:cubicBezTo>
                  <a:pt x="275" y="45"/>
                  <a:pt x="257" y="45"/>
                  <a:pt x="231" y="45"/>
                </a:cubicBezTo>
                <a:cubicBezTo>
                  <a:pt x="204" y="45"/>
                  <a:pt x="177" y="45"/>
                  <a:pt x="169" y="45"/>
                </a:cubicBezTo>
                <a:cubicBezTo>
                  <a:pt x="97" y="0"/>
                  <a:pt x="53" y="0"/>
                  <a:pt x="53" y="0"/>
                </a:cubicBezTo>
                <a:cubicBezTo>
                  <a:pt x="36" y="45"/>
                  <a:pt x="36" y="98"/>
                  <a:pt x="36" y="107"/>
                </a:cubicBezTo>
                <a:cubicBezTo>
                  <a:pt x="18" y="134"/>
                  <a:pt x="0" y="160"/>
                  <a:pt x="0" y="204"/>
                </a:cubicBezTo>
                <a:cubicBezTo>
                  <a:pt x="0" y="382"/>
                  <a:pt x="150" y="382"/>
                  <a:pt x="186" y="382"/>
                </a:cubicBezTo>
                <a:cubicBezTo>
                  <a:pt x="195" y="382"/>
                  <a:pt x="213" y="382"/>
                  <a:pt x="231" y="382"/>
                </a:cubicBezTo>
                <a:cubicBezTo>
                  <a:pt x="249" y="382"/>
                  <a:pt x="266" y="382"/>
                  <a:pt x="275" y="382"/>
                </a:cubicBezTo>
                <a:cubicBezTo>
                  <a:pt x="310" y="382"/>
                  <a:pt x="461" y="382"/>
                  <a:pt x="461" y="204"/>
                </a:cubicBezTo>
                <a:cubicBezTo>
                  <a:pt x="461" y="160"/>
                  <a:pt x="443" y="134"/>
                  <a:pt x="416" y="107"/>
                </a:cubicBezTo>
                <a:close/>
                <a:moveTo>
                  <a:pt x="231" y="364"/>
                </a:moveTo>
                <a:lnTo>
                  <a:pt x="231" y="364"/>
                </a:lnTo>
                <a:cubicBezTo>
                  <a:pt x="133" y="364"/>
                  <a:pt x="62" y="355"/>
                  <a:pt x="62" y="257"/>
                </a:cubicBezTo>
                <a:cubicBezTo>
                  <a:pt x="62" y="240"/>
                  <a:pt x="71" y="213"/>
                  <a:pt x="89" y="204"/>
                </a:cubicBezTo>
                <a:cubicBezTo>
                  <a:pt x="115" y="169"/>
                  <a:pt x="169" y="187"/>
                  <a:pt x="231" y="187"/>
                </a:cubicBezTo>
                <a:cubicBezTo>
                  <a:pt x="293" y="187"/>
                  <a:pt x="337" y="169"/>
                  <a:pt x="372" y="204"/>
                </a:cubicBezTo>
                <a:cubicBezTo>
                  <a:pt x="390" y="213"/>
                  <a:pt x="399" y="240"/>
                  <a:pt x="399" y="257"/>
                </a:cubicBezTo>
                <a:cubicBezTo>
                  <a:pt x="399" y="355"/>
                  <a:pt x="328" y="364"/>
                  <a:pt x="231" y="364"/>
                </a:cubicBezTo>
                <a:close/>
                <a:moveTo>
                  <a:pt x="150" y="222"/>
                </a:moveTo>
                <a:lnTo>
                  <a:pt x="150" y="222"/>
                </a:lnTo>
                <a:cubicBezTo>
                  <a:pt x="133" y="222"/>
                  <a:pt x="115" y="240"/>
                  <a:pt x="115" y="266"/>
                </a:cubicBezTo>
                <a:cubicBezTo>
                  <a:pt x="115" y="294"/>
                  <a:pt x="133" y="310"/>
                  <a:pt x="150" y="310"/>
                </a:cubicBezTo>
                <a:cubicBezTo>
                  <a:pt x="169" y="310"/>
                  <a:pt x="186" y="294"/>
                  <a:pt x="186" y="266"/>
                </a:cubicBezTo>
                <a:cubicBezTo>
                  <a:pt x="186" y="240"/>
                  <a:pt x="169" y="222"/>
                  <a:pt x="150" y="222"/>
                </a:cubicBezTo>
                <a:close/>
              </a:path>
            </a:pathLst>
          </a:custGeom>
          <a:solidFill>
            <a:srgbClr val="002957"/>
          </a:solidFill>
          <a:ln>
            <a:noFill/>
          </a:ln>
        </p:spPr>
        <p:txBody>
          <a:bodyPr wrap="none" lIns="121899" tIns="60949" rIns="121899" bIns="60949" anchor="ctr"/>
          <a:lstStyle/>
          <a:p>
            <a:endParaRPr lang="nb-NO" sz="2400"/>
          </a:p>
        </p:txBody>
      </p:sp>
      <p:sp>
        <p:nvSpPr>
          <p:cNvPr id="100491" name="Freeform 73">
            <a:extLst>
              <a:ext uri="{FF2B5EF4-FFF2-40B4-BE49-F238E27FC236}">
                <a16:creationId xmlns:a16="http://schemas.microsoft.com/office/drawing/2014/main" id="{2E733272-C6AF-A295-633E-784B49B5AA76}"/>
              </a:ext>
            </a:extLst>
          </p:cNvPr>
          <p:cNvSpPr>
            <a:spLocks noChangeArrowheads="1"/>
          </p:cNvSpPr>
          <p:nvPr/>
        </p:nvSpPr>
        <p:spPr bwMode="auto">
          <a:xfrm>
            <a:off x="1007534" y="4766733"/>
            <a:ext cx="378884" cy="374651"/>
          </a:xfrm>
          <a:custGeom>
            <a:avLst/>
            <a:gdLst>
              <a:gd name="T0" fmla="*/ 204743026 w 480"/>
              <a:gd name="T1" fmla="*/ 199932821 h 471"/>
              <a:gd name="T2" fmla="*/ 204743026 w 480"/>
              <a:gd name="T3" fmla="*/ 199932821 h 471"/>
              <a:gd name="T4" fmla="*/ 204743026 w 480"/>
              <a:gd name="T5" fmla="*/ 199932821 h 471"/>
              <a:gd name="T6" fmla="*/ 204743026 w 480"/>
              <a:gd name="T7" fmla="*/ 199932821 h 471"/>
              <a:gd name="T8" fmla="*/ 143919893 w 480"/>
              <a:gd name="T9" fmla="*/ 207722133 h 471"/>
              <a:gd name="T10" fmla="*/ 129356640 w 480"/>
              <a:gd name="T11" fmla="*/ 230225781 h 471"/>
              <a:gd name="T12" fmla="*/ 204743026 w 480"/>
              <a:gd name="T13" fmla="*/ 276097365 h 471"/>
              <a:gd name="T14" fmla="*/ 204743026 w 480"/>
              <a:gd name="T15" fmla="*/ 276097365 h 471"/>
              <a:gd name="T16" fmla="*/ 273275942 w 480"/>
              <a:gd name="T17" fmla="*/ 230225781 h 471"/>
              <a:gd name="T18" fmla="*/ 265566159 w 480"/>
              <a:gd name="T19" fmla="*/ 207722133 h 471"/>
              <a:gd name="T20" fmla="*/ 204743026 w 480"/>
              <a:gd name="T21" fmla="*/ 199932821 h 471"/>
              <a:gd name="T22" fmla="*/ 167049833 w 480"/>
              <a:gd name="T23" fmla="*/ 253594312 h 471"/>
              <a:gd name="T24" fmla="*/ 167049833 w 480"/>
              <a:gd name="T25" fmla="*/ 253594312 h 471"/>
              <a:gd name="T26" fmla="*/ 159339459 w 480"/>
              <a:gd name="T27" fmla="*/ 238015093 h 471"/>
              <a:gd name="T28" fmla="*/ 167049833 w 480"/>
              <a:gd name="T29" fmla="*/ 214646561 h 471"/>
              <a:gd name="T30" fmla="*/ 182469399 w 480"/>
              <a:gd name="T31" fmla="*/ 238015093 h 471"/>
              <a:gd name="T32" fmla="*/ 167049833 w 480"/>
              <a:gd name="T33" fmla="*/ 253594312 h 471"/>
              <a:gd name="T34" fmla="*/ 234726435 w 480"/>
              <a:gd name="T35" fmla="*/ 253594312 h 471"/>
              <a:gd name="T36" fmla="*/ 234726435 w 480"/>
              <a:gd name="T37" fmla="*/ 253594312 h 471"/>
              <a:gd name="T38" fmla="*/ 227872966 w 480"/>
              <a:gd name="T39" fmla="*/ 238015093 h 471"/>
              <a:gd name="T40" fmla="*/ 234726435 w 480"/>
              <a:gd name="T41" fmla="*/ 214646561 h 471"/>
              <a:gd name="T42" fmla="*/ 250146001 w 480"/>
              <a:gd name="T43" fmla="*/ 238015093 h 471"/>
              <a:gd name="T44" fmla="*/ 234726435 w 480"/>
              <a:gd name="T45" fmla="*/ 253594312 h 471"/>
              <a:gd name="T46" fmla="*/ 204743026 w 480"/>
              <a:gd name="T47" fmla="*/ 0 h 471"/>
              <a:gd name="T48" fmla="*/ 204743026 w 480"/>
              <a:gd name="T49" fmla="*/ 0 h 471"/>
              <a:gd name="T50" fmla="*/ 0 w 480"/>
              <a:gd name="T51" fmla="*/ 199932821 h 471"/>
              <a:gd name="T52" fmla="*/ 204743026 w 480"/>
              <a:gd name="T53" fmla="*/ 406789475 h 471"/>
              <a:gd name="T54" fmla="*/ 410342365 w 480"/>
              <a:gd name="T55" fmla="*/ 199932821 h 471"/>
              <a:gd name="T56" fmla="*/ 204743026 w 480"/>
              <a:gd name="T57" fmla="*/ 0 h 471"/>
              <a:gd name="T58" fmla="*/ 220163183 w 480"/>
              <a:gd name="T59" fmla="*/ 283887272 h 471"/>
              <a:gd name="T60" fmla="*/ 220163183 w 480"/>
              <a:gd name="T61" fmla="*/ 283887272 h 471"/>
              <a:gd name="T62" fmla="*/ 204743026 w 480"/>
              <a:gd name="T63" fmla="*/ 283887272 h 471"/>
              <a:gd name="T64" fmla="*/ 182469399 w 480"/>
              <a:gd name="T65" fmla="*/ 283887272 h 471"/>
              <a:gd name="T66" fmla="*/ 105369795 w 480"/>
              <a:gd name="T67" fmla="*/ 207722133 h 471"/>
              <a:gd name="T68" fmla="*/ 121646266 w 480"/>
              <a:gd name="T69" fmla="*/ 168774382 h 471"/>
              <a:gd name="T70" fmla="*/ 129356640 w 480"/>
              <a:gd name="T71" fmla="*/ 115978369 h 471"/>
              <a:gd name="T72" fmla="*/ 174759616 w 480"/>
              <a:gd name="T73" fmla="*/ 138481422 h 471"/>
              <a:gd name="T74" fmla="*/ 204743026 w 480"/>
              <a:gd name="T75" fmla="*/ 138481422 h 471"/>
              <a:gd name="T76" fmla="*/ 227872966 w 480"/>
              <a:gd name="T77" fmla="*/ 138481422 h 471"/>
              <a:gd name="T78" fmla="*/ 280129411 w 480"/>
              <a:gd name="T79" fmla="*/ 115978369 h 471"/>
              <a:gd name="T80" fmla="*/ 287839785 w 480"/>
              <a:gd name="T81" fmla="*/ 168774382 h 471"/>
              <a:gd name="T82" fmla="*/ 303259351 w 480"/>
              <a:gd name="T83" fmla="*/ 207722133 h 471"/>
              <a:gd name="T84" fmla="*/ 220163183 w 480"/>
              <a:gd name="T85" fmla="*/ 283887272 h 47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80" h="471">
                <a:moveTo>
                  <a:pt x="239" y="231"/>
                </a:moveTo>
                <a:lnTo>
                  <a:pt x="239" y="231"/>
                </a:lnTo>
                <a:cubicBezTo>
                  <a:pt x="213" y="231"/>
                  <a:pt x="186" y="222"/>
                  <a:pt x="168" y="240"/>
                </a:cubicBezTo>
                <a:cubicBezTo>
                  <a:pt x="159" y="248"/>
                  <a:pt x="151" y="257"/>
                  <a:pt x="151" y="266"/>
                </a:cubicBezTo>
                <a:cubicBezTo>
                  <a:pt x="151" y="319"/>
                  <a:pt x="195" y="319"/>
                  <a:pt x="239" y="319"/>
                </a:cubicBezTo>
                <a:cubicBezTo>
                  <a:pt x="283" y="319"/>
                  <a:pt x="319" y="319"/>
                  <a:pt x="319" y="266"/>
                </a:cubicBezTo>
                <a:cubicBezTo>
                  <a:pt x="319" y="257"/>
                  <a:pt x="319" y="248"/>
                  <a:pt x="310" y="240"/>
                </a:cubicBezTo>
                <a:cubicBezTo>
                  <a:pt x="292" y="222"/>
                  <a:pt x="266" y="231"/>
                  <a:pt x="239" y="231"/>
                </a:cubicBezTo>
                <a:close/>
                <a:moveTo>
                  <a:pt x="195" y="293"/>
                </a:moveTo>
                <a:lnTo>
                  <a:pt x="195" y="293"/>
                </a:lnTo>
                <a:cubicBezTo>
                  <a:pt x="186" y="293"/>
                  <a:pt x="186" y="284"/>
                  <a:pt x="186" y="275"/>
                </a:cubicBezTo>
                <a:cubicBezTo>
                  <a:pt x="186" y="257"/>
                  <a:pt x="186" y="248"/>
                  <a:pt x="195" y="248"/>
                </a:cubicBezTo>
                <a:cubicBezTo>
                  <a:pt x="204" y="248"/>
                  <a:pt x="213" y="257"/>
                  <a:pt x="213" y="275"/>
                </a:cubicBezTo>
                <a:cubicBezTo>
                  <a:pt x="213" y="284"/>
                  <a:pt x="204" y="293"/>
                  <a:pt x="195" y="293"/>
                </a:cubicBezTo>
                <a:close/>
                <a:moveTo>
                  <a:pt x="274" y="293"/>
                </a:moveTo>
                <a:lnTo>
                  <a:pt x="274" y="293"/>
                </a:lnTo>
                <a:cubicBezTo>
                  <a:pt x="266" y="293"/>
                  <a:pt x="266" y="284"/>
                  <a:pt x="266" y="275"/>
                </a:cubicBezTo>
                <a:cubicBezTo>
                  <a:pt x="266" y="257"/>
                  <a:pt x="266" y="248"/>
                  <a:pt x="274" y="248"/>
                </a:cubicBezTo>
                <a:cubicBezTo>
                  <a:pt x="283" y="248"/>
                  <a:pt x="292" y="257"/>
                  <a:pt x="292" y="275"/>
                </a:cubicBezTo>
                <a:cubicBezTo>
                  <a:pt x="292" y="284"/>
                  <a:pt x="283" y="293"/>
                  <a:pt x="274" y="293"/>
                </a:cubicBezTo>
                <a:close/>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257" y="328"/>
                </a:moveTo>
                <a:lnTo>
                  <a:pt x="257" y="328"/>
                </a:lnTo>
                <a:cubicBezTo>
                  <a:pt x="257" y="328"/>
                  <a:pt x="248" y="328"/>
                  <a:pt x="239" y="328"/>
                </a:cubicBezTo>
                <a:cubicBezTo>
                  <a:pt x="230" y="328"/>
                  <a:pt x="221" y="328"/>
                  <a:pt x="213" y="328"/>
                </a:cubicBezTo>
                <a:cubicBezTo>
                  <a:pt x="195" y="328"/>
                  <a:pt x="123" y="328"/>
                  <a:pt x="123" y="240"/>
                </a:cubicBezTo>
                <a:cubicBezTo>
                  <a:pt x="123" y="222"/>
                  <a:pt x="133" y="204"/>
                  <a:pt x="142" y="195"/>
                </a:cubicBezTo>
                <a:cubicBezTo>
                  <a:pt x="142" y="187"/>
                  <a:pt x="142" y="160"/>
                  <a:pt x="151" y="134"/>
                </a:cubicBezTo>
                <a:cubicBezTo>
                  <a:pt x="151" y="134"/>
                  <a:pt x="168" y="142"/>
                  <a:pt x="204" y="160"/>
                </a:cubicBezTo>
                <a:cubicBezTo>
                  <a:pt x="213" y="160"/>
                  <a:pt x="230" y="160"/>
                  <a:pt x="239" y="160"/>
                </a:cubicBezTo>
                <a:cubicBezTo>
                  <a:pt x="248" y="160"/>
                  <a:pt x="266" y="160"/>
                  <a:pt x="266" y="160"/>
                </a:cubicBezTo>
                <a:cubicBezTo>
                  <a:pt x="301" y="142"/>
                  <a:pt x="327" y="134"/>
                  <a:pt x="327" y="134"/>
                </a:cubicBezTo>
                <a:cubicBezTo>
                  <a:pt x="336" y="160"/>
                  <a:pt x="336" y="187"/>
                  <a:pt x="336" y="195"/>
                </a:cubicBezTo>
                <a:cubicBezTo>
                  <a:pt x="345" y="204"/>
                  <a:pt x="354" y="222"/>
                  <a:pt x="354" y="240"/>
                </a:cubicBezTo>
                <a:cubicBezTo>
                  <a:pt x="354" y="328"/>
                  <a:pt x="274" y="328"/>
                  <a:pt x="257" y="328"/>
                </a:cubicBezTo>
                <a:close/>
              </a:path>
            </a:pathLst>
          </a:custGeom>
          <a:solidFill>
            <a:srgbClr val="002957"/>
          </a:solidFill>
          <a:ln>
            <a:noFill/>
          </a:ln>
        </p:spPr>
        <p:txBody>
          <a:bodyPr wrap="none" lIns="121899" tIns="60949" rIns="121899" bIns="60949" anchor="ctr"/>
          <a:lstStyle/>
          <a:p>
            <a:endParaRPr lang="nb-NO" sz="2400"/>
          </a:p>
        </p:txBody>
      </p:sp>
      <p:sp>
        <p:nvSpPr>
          <p:cNvPr id="100492" name="Freeform 74">
            <a:extLst>
              <a:ext uri="{FF2B5EF4-FFF2-40B4-BE49-F238E27FC236}">
                <a16:creationId xmlns:a16="http://schemas.microsoft.com/office/drawing/2014/main" id="{1B0BD1D7-09FE-766B-CE68-21EF4218FA7E}"/>
              </a:ext>
            </a:extLst>
          </p:cNvPr>
          <p:cNvSpPr>
            <a:spLocks noChangeArrowheads="1"/>
          </p:cNvSpPr>
          <p:nvPr/>
        </p:nvSpPr>
        <p:spPr bwMode="auto">
          <a:xfrm>
            <a:off x="8625418" y="4042834"/>
            <a:ext cx="351367" cy="345017"/>
          </a:xfrm>
          <a:custGeom>
            <a:avLst/>
            <a:gdLst>
              <a:gd name="T0" fmla="*/ 23122982 w 445"/>
              <a:gd name="T1" fmla="*/ 92657249 h 436"/>
              <a:gd name="T2" fmla="*/ 23122982 w 445"/>
              <a:gd name="T3" fmla="*/ 92657249 h 436"/>
              <a:gd name="T4" fmla="*/ 53097241 w 445"/>
              <a:gd name="T5" fmla="*/ 161067608 h 436"/>
              <a:gd name="T6" fmla="*/ 99343205 w 445"/>
              <a:gd name="T7" fmla="*/ 176655064 h 436"/>
              <a:gd name="T8" fmla="*/ 107050669 w 445"/>
              <a:gd name="T9" fmla="*/ 176655064 h 436"/>
              <a:gd name="T10" fmla="*/ 114758724 w 445"/>
              <a:gd name="T11" fmla="*/ 214757405 h 436"/>
              <a:gd name="T12" fmla="*/ 114758724 w 445"/>
              <a:gd name="T13" fmla="*/ 214757405 h 436"/>
              <a:gd name="T14" fmla="*/ 0 w 445"/>
              <a:gd name="T15" fmla="*/ 298755220 h 436"/>
              <a:gd name="T16" fmla="*/ 99343205 w 445"/>
              <a:gd name="T17" fmla="*/ 376691313 h 436"/>
              <a:gd name="T18" fmla="*/ 99343205 w 445"/>
              <a:gd name="T19" fmla="*/ 376691313 h 436"/>
              <a:gd name="T20" fmla="*/ 107050669 w 445"/>
              <a:gd name="T21" fmla="*/ 376691313 h 436"/>
              <a:gd name="T22" fmla="*/ 167855965 w 445"/>
              <a:gd name="T23" fmla="*/ 361103856 h 436"/>
              <a:gd name="T24" fmla="*/ 213245150 w 445"/>
              <a:gd name="T25" fmla="*/ 277106041 h 436"/>
              <a:gd name="T26" fmla="*/ 175563428 w 445"/>
              <a:gd name="T27" fmla="*/ 199169949 h 436"/>
              <a:gd name="T28" fmla="*/ 152440446 w 445"/>
              <a:gd name="T29" fmla="*/ 176655064 h 436"/>
              <a:gd name="T30" fmla="*/ 167855965 w 445"/>
              <a:gd name="T31" fmla="*/ 153274474 h 436"/>
              <a:gd name="T32" fmla="*/ 197830223 w 445"/>
              <a:gd name="T33" fmla="*/ 84863521 h 436"/>
              <a:gd name="T34" fmla="*/ 167855965 w 445"/>
              <a:gd name="T35" fmla="*/ 15587456 h 436"/>
              <a:gd name="T36" fmla="*/ 182414704 w 445"/>
              <a:gd name="T37" fmla="*/ 15587456 h 436"/>
              <a:gd name="T38" fmla="*/ 213245150 w 445"/>
              <a:gd name="T39" fmla="*/ 0 h 436"/>
              <a:gd name="T40" fmla="*/ 213245150 w 445"/>
              <a:gd name="T41" fmla="*/ 0 h 436"/>
              <a:gd name="T42" fmla="*/ 122466188 w 445"/>
              <a:gd name="T43" fmla="*/ 0 h 436"/>
              <a:gd name="T44" fmla="*/ 23122982 w 445"/>
              <a:gd name="T45" fmla="*/ 92657249 h 436"/>
              <a:gd name="T46" fmla="*/ 175563428 w 445"/>
              <a:gd name="T47" fmla="*/ 284033469 h 436"/>
              <a:gd name="T48" fmla="*/ 175563428 w 445"/>
              <a:gd name="T49" fmla="*/ 284033469 h 436"/>
              <a:gd name="T50" fmla="*/ 114758724 w 445"/>
              <a:gd name="T51" fmla="*/ 337723266 h 436"/>
              <a:gd name="T52" fmla="*/ 46245965 w 445"/>
              <a:gd name="T53" fmla="*/ 298755220 h 436"/>
              <a:gd name="T54" fmla="*/ 60804704 w 445"/>
              <a:gd name="T55" fmla="*/ 252859151 h 436"/>
              <a:gd name="T56" fmla="*/ 107050669 w 445"/>
              <a:gd name="T57" fmla="*/ 238137995 h 436"/>
              <a:gd name="T58" fmla="*/ 114758724 w 445"/>
              <a:gd name="T59" fmla="*/ 238137995 h 436"/>
              <a:gd name="T60" fmla="*/ 175563428 w 445"/>
              <a:gd name="T61" fmla="*/ 284033469 h 436"/>
              <a:gd name="T62" fmla="*/ 152440446 w 445"/>
              <a:gd name="T63" fmla="*/ 69276659 h 436"/>
              <a:gd name="T64" fmla="*/ 152440446 w 445"/>
              <a:gd name="T65" fmla="*/ 69276659 h 436"/>
              <a:gd name="T66" fmla="*/ 122466188 w 445"/>
              <a:gd name="T67" fmla="*/ 146346452 h 436"/>
              <a:gd name="T68" fmla="*/ 114758724 w 445"/>
              <a:gd name="T69" fmla="*/ 146346452 h 436"/>
              <a:gd name="T70" fmla="*/ 69368947 w 445"/>
              <a:gd name="T71" fmla="*/ 100450977 h 436"/>
              <a:gd name="T72" fmla="*/ 69368947 w 445"/>
              <a:gd name="T73" fmla="*/ 53689203 h 436"/>
              <a:gd name="T74" fmla="*/ 91635742 w 445"/>
              <a:gd name="T75" fmla="*/ 22514884 h 436"/>
              <a:gd name="T76" fmla="*/ 99343205 w 445"/>
              <a:gd name="T77" fmla="*/ 22514884 h 436"/>
              <a:gd name="T78" fmla="*/ 152440446 w 445"/>
              <a:gd name="T79" fmla="*/ 69276659 h 436"/>
              <a:gd name="T80" fmla="*/ 319439631 w 445"/>
              <a:gd name="T81" fmla="*/ 146346452 h 436"/>
              <a:gd name="T82" fmla="*/ 319439631 w 445"/>
              <a:gd name="T83" fmla="*/ 146346452 h 436"/>
              <a:gd name="T84" fmla="*/ 319439631 w 445"/>
              <a:gd name="T85" fmla="*/ 84863521 h 436"/>
              <a:gd name="T86" fmla="*/ 273193667 w 445"/>
              <a:gd name="T87" fmla="*/ 84863521 h 436"/>
              <a:gd name="T88" fmla="*/ 273193667 w 445"/>
              <a:gd name="T89" fmla="*/ 146346452 h 436"/>
              <a:gd name="T90" fmla="*/ 213245150 w 445"/>
              <a:gd name="T91" fmla="*/ 146346452 h 436"/>
              <a:gd name="T92" fmla="*/ 213245150 w 445"/>
              <a:gd name="T93" fmla="*/ 184448792 h 436"/>
              <a:gd name="T94" fmla="*/ 273193667 w 445"/>
              <a:gd name="T95" fmla="*/ 184448792 h 436"/>
              <a:gd name="T96" fmla="*/ 273193667 w 445"/>
              <a:gd name="T97" fmla="*/ 252859151 h 436"/>
              <a:gd name="T98" fmla="*/ 319439631 w 445"/>
              <a:gd name="T99" fmla="*/ 252859151 h 436"/>
              <a:gd name="T100" fmla="*/ 319439631 w 445"/>
              <a:gd name="T101" fmla="*/ 184448792 h 436"/>
              <a:gd name="T102" fmla="*/ 380244927 w 445"/>
              <a:gd name="T103" fmla="*/ 184448792 h 436"/>
              <a:gd name="T104" fmla="*/ 380244927 w 445"/>
              <a:gd name="T105" fmla="*/ 146346452 h 436"/>
              <a:gd name="T106" fmla="*/ 319439631 w 445"/>
              <a:gd name="T107" fmla="*/ 146346452 h 4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cubicBezTo>
                  <a:pt x="107" y="248"/>
                  <a:pt x="0" y="257"/>
                  <a:pt x="0" y="345"/>
                </a:cubicBezTo>
                <a:cubicBezTo>
                  <a:pt x="0" y="435"/>
                  <a:pt x="98" y="435"/>
                  <a:pt x="116" y="435"/>
                </a:cubicBez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solidFill>
            <a:srgbClr val="002957"/>
          </a:solidFill>
          <a:ln>
            <a:noFill/>
          </a:ln>
        </p:spPr>
        <p:txBody>
          <a:bodyPr wrap="none" lIns="121899" tIns="60949" rIns="121899" bIns="60949" anchor="ctr"/>
          <a:lstStyle/>
          <a:p>
            <a:endParaRPr lang="nb-NO" sz="2400"/>
          </a:p>
        </p:txBody>
      </p:sp>
      <p:sp>
        <p:nvSpPr>
          <p:cNvPr id="100493" name="Freeform 75">
            <a:extLst>
              <a:ext uri="{FF2B5EF4-FFF2-40B4-BE49-F238E27FC236}">
                <a16:creationId xmlns:a16="http://schemas.microsoft.com/office/drawing/2014/main" id="{364309A0-A8DC-B995-8B7D-D9A00B8D69E4}"/>
              </a:ext>
            </a:extLst>
          </p:cNvPr>
          <p:cNvSpPr>
            <a:spLocks noChangeArrowheads="1"/>
          </p:cNvSpPr>
          <p:nvPr/>
        </p:nvSpPr>
        <p:spPr bwMode="auto">
          <a:xfrm>
            <a:off x="5433484" y="4703234"/>
            <a:ext cx="194733" cy="359833"/>
          </a:xfrm>
          <a:custGeom>
            <a:avLst/>
            <a:gdLst>
              <a:gd name="T0" fmla="*/ 206487966 w 249"/>
              <a:gd name="T1" fmla="*/ 69410572 h 453"/>
              <a:gd name="T2" fmla="*/ 206487966 w 249"/>
              <a:gd name="T3" fmla="*/ 69410572 h 453"/>
              <a:gd name="T4" fmla="*/ 147372469 w 249"/>
              <a:gd name="T5" fmla="*/ 69410572 h 453"/>
              <a:gd name="T6" fmla="*/ 133218005 w 249"/>
              <a:gd name="T7" fmla="*/ 92836871 h 453"/>
              <a:gd name="T8" fmla="*/ 133218005 w 249"/>
              <a:gd name="T9" fmla="*/ 138821144 h 453"/>
              <a:gd name="T10" fmla="*/ 206487966 w 249"/>
              <a:gd name="T11" fmla="*/ 138821144 h 453"/>
              <a:gd name="T12" fmla="*/ 206487966 w 249"/>
              <a:gd name="T13" fmla="*/ 200422751 h 453"/>
              <a:gd name="T14" fmla="*/ 133218005 w 249"/>
              <a:gd name="T15" fmla="*/ 200422751 h 453"/>
              <a:gd name="T16" fmla="*/ 133218005 w 249"/>
              <a:gd name="T17" fmla="*/ 392169404 h 453"/>
              <a:gd name="T18" fmla="*/ 65776455 w 249"/>
              <a:gd name="T19" fmla="*/ 392169404 h 453"/>
              <a:gd name="T20" fmla="*/ 65776455 w 249"/>
              <a:gd name="T21" fmla="*/ 200422751 h 453"/>
              <a:gd name="T22" fmla="*/ 0 w 249"/>
              <a:gd name="T23" fmla="*/ 200422751 h 453"/>
              <a:gd name="T24" fmla="*/ 0 w 249"/>
              <a:gd name="T25" fmla="*/ 138821144 h 453"/>
              <a:gd name="T26" fmla="*/ 65776455 w 249"/>
              <a:gd name="T27" fmla="*/ 138821144 h 453"/>
              <a:gd name="T28" fmla="*/ 65776455 w 249"/>
              <a:gd name="T29" fmla="*/ 100645240 h 453"/>
              <a:gd name="T30" fmla="*/ 147372469 w 249"/>
              <a:gd name="T31" fmla="*/ 0 h 453"/>
              <a:gd name="T32" fmla="*/ 206487966 w 249"/>
              <a:gd name="T33" fmla="*/ 0 h 453"/>
              <a:gd name="T34" fmla="*/ 206487966 w 249"/>
              <a:gd name="T35" fmla="*/ 69410572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rgbClr val="002957"/>
          </a:solidFill>
          <a:ln>
            <a:noFill/>
          </a:ln>
        </p:spPr>
        <p:txBody>
          <a:bodyPr wrap="none" lIns="121899" tIns="60949" rIns="121899" bIns="60949" anchor="ctr"/>
          <a:lstStyle/>
          <a:p>
            <a:endParaRPr lang="nb-NO" sz="2400"/>
          </a:p>
        </p:txBody>
      </p:sp>
      <p:sp>
        <p:nvSpPr>
          <p:cNvPr id="100494" name="Freeform 76">
            <a:extLst>
              <a:ext uri="{FF2B5EF4-FFF2-40B4-BE49-F238E27FC236}">
                <a16:creationId xmlns:a16="http://schemas.microsoft.com/office/drawing/2014/main" id="{8BA4C97B-F92D-9B9A-76D4-A1081EAF2344}"/>
              </a:ext>
            </a:extLst>
          </p:cNvPr>
          <p:cNvSpPr>
            <a:spLocks noChangeArrowheads="1"/>
          </p:cNvSpPr>
          <p:nvPr/>
        </p:nvSpPr>
        <p:spPr bwMode="auto">
          <a:xfrm>
            <a:off x="4754033" y="5539317"/>
            <a:ext cx="381000" cy="370416"/>
          </a:xfrm>
          <a:custGeom>
            <a:avLst/>
            <a:gdLst>
              <a:gd name="T0" fmla="*/ 206616315 w 480"/>
              <a:gd name="T1" fmla="*/ 0 h 471"/>
              <a:gd name="T2" fmla="*/ 206616315 w 480"/>
              <a:gd name="T3" fmla="*/ 0 h 471"/>
              <a:gd name="T4" fmla="*/ 0 w 480"/>
              <a:gd name="T5" fmla="*/ 197164234 h 471"/>
              <a:gd name="T6" fmla="*/ 206616315 w 480"/>
              <a:gd name="T7" fmla="*/ 401156363 h 471"/>
              <a:gd name="T8" fmla="*/ 414097008 w 480"/>
              <a:gd name="T9" fmla="*/ 197164234 h 471"/>
              <a:gd name="T10" fmla="*/ 206616315 w 480"/>
              <a:gd name="T11" fmla="*/ 0 h 471"/>
              <a:gd name="T12" fmla="*/ 206616315 w 480"/>
              <a:gd name="T13" fmla="*/ 151927293 h 471"/>
              <a:gd name="T14" fmla="*/ 206616315 w 480"/>
              <a:gd name="T15" fmla="*/ 151927293 h 471"/>
              <a:gd name="T16" fmla="*/ 199700093 w 480"/>
              <a:gd name="T17" fmla="*/ 167290794 h 471"/>
              <a:gd name="T18" fmla="*/ 199700093 w 480"/>
              <a:gd name="T19" fmla="*/ 234719130 h 471"/>
              <a:gd name="T20" fmla="*/ 146100865 w 480"/>
              <a:gd name="T21" fmla="*/ 279956071 h 471"/>
              <a:gd name="T22" fmla="*/ 100282236 w 480"/>
              <a:gd name="T23" fmla="*/ 234719130 h 471"/>
              <a:gd name="T24" fmla="*/ 100282236 w 480"/>
              <a:gd name="T25" fmla="*/ 204845689 h 471"/>
              <a:gd name="T26" fmla="*/ 138320264 w 480"/>
              <a:gd name="T27" fmla="*/ 204845689 h 471"/>
              <a:gd name="T28" fmla="*/ 138320264 w 480"/>
              <a:gd name="T29" fmla="*/ 234719130 h 471"/>
              <a:gd name="T30" fmla="*/ 146100865 w 480"/>
              <a:gd name="T31" fmla="*/ 242401175 h 471"/>
              <a:gd name="T32" fmla="*/ 160797686 w 480"/>
              <a:gd name="T33" fmla="*/ 234719130 h 471"/>
              <a:gd name="T34" fmla="*/ 160797686 w 480"/>
              <a:gd name="T35" fmla="*/ 167290794 h 471"/>
              <a:gd name="T36" fmla="*/ 206616315 w 480"/>
              <a:gd name="T37" fmla="*/ 114372398 h 471"/>
              <a:gd name="T38" fmla="*/ 252434943 w 480"/>
              <a:gd name="T39" fmla="*/ 167290794 h 471"/>
              <a:gd name="T40" fmla="*/ 252434943 w 480"/>
              <a:gd name="T41" fmla="*/ 174972249 h 471"/>
              <a:gd name="T42" fmla="*/ 229957521 w 480"/>
              <a:gd name="T43" fmla="*/ 181800734 h 471"/>
              <a:gd name="T44" fmla="*/ 222177515 w 480"/>
              <a:gd name="T45" fmla="*/ 174972249 h 471"/>
              <a:gd name="T46" fmla="*/ 222177515 w 480"/>
              <a:gd name="T47" fmla="*/ 167290794 h 471"/>
              <a:gd name="T48" fmla="*/ 206616315 w 480"/>
              <a:gd name="T49" fmla="*/ 151927293 h 471"/>
              <a:gd name="T50" fmla="*/ 314679151 w 480"/>
              <a:gd name="T51" fmla="*/ 234719130 h 471"/>
              <a:gd name="T52" fmla="*/ 314679151 w 480"/>
              <a:gd name="T53" fmla="*/ 234719130 h 471"/>
              <a:gd name="T54" fmla="*/ 268860523 w 480"/>
              <a:gd name="T55" fmla="*/ 279956071 h 471"/>
              <a:gd name="T56" fmla="*/ 222177515 w 480"/>
              <a:gd name="T57" fmla="*/ 234719130 h 471"/>
              <a:gd name="T58" fmla="*/ 222177515 w 480"/>
              <a:gd name="T59" fmla="*/ 204845689 h 471"/>
              <a:gd name="T60" fmla="*/ 229957521 w 480"/>
              <a:gd name="T61" fmla="*/ 212527735 h 471"/>
              <a:gd name="T62" fmla="*/ 252434943 w 480"/>
              <a:gd name="T63" fmla="*/ 204845689 h 471"/>
              <a:gd name="T64" fmla="*/ 252434943 w 480"/>
              <a:gd name="T65" fmla="*/ 234719130 h 471"/>
              <a:gd name="T66" fmla="*/ 268860523 w 480"/>
              <a:gd name="T67" fmla="*/ 242401175 h 471"/>
              <a:gd name="T68" fmla="*/ 275776150 w 480"/>
              <a:gd name="T69" fmla="*/ 234719130 h 471"/>
              <a:gd name="T70" fmla="*/ 275776150 w 480"/>
              <a:gd name="T71" fmla="*/ 204845689 h 471"/>
              <a:gd name="T72" fmla="*/ 314679151 w 480"/>
              <a:gd name="T73" fmla="*/ 204845689 h 471"/>
              <a:gd name="T74" fmla="*/ 314679151 w 480"/>
              <a:gd name="T75" fmla="*/ 234719130 h 4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80" h="471">
                <a:moveTo>
                  <a:pt x="239" y="0"/>
                </a:moveTo>
                <a:lnTo>
                  <a:pt x="239" y="0"/>
                </a:lnTo>
                <a:cubicBezTo>
                  <a:pt x="107" y="0"/>
                  <a:pt x="0" y="107"/>
                  <a:pt x="0" y="231"/>
                </a:cubicBezTo>
                <a:cubicBezTo>
                  <a:pt x="0" y="364"/>
                  <a:pt x="107" y="470"/>
                  <a:pt x="239" y="470"/>
                </a:cubicBezTo>
                <a:cubicBezTo>
                  <a:pt x="372" y="470"/>
                  <a:pt x="479" y="364"/>
                  <a:pt x="479" y="231"/>
                </a:cubicBezTo>
                <a:cubicBezTo>
                  <a:pt x="479" y="107"/>
                  <a:pt x="372" y="0"/>
                  <a:pt x="239" y="0"/>
                </a:cubicBezTo>
                <a:close/>
                <a:moveTo>
                  <a:pt x="239" y="178"/>
                </a:moveTo>
                <a:lnTo>
                  <a:pt x="239" y="178"/>
                </a:lnTo>
                <a:cubicBezTo>
                  <a:pt x="231" y="178"/>
                  <a:pt x="231" y="187"/>
                  <a:pt x="231" y="196"/>
                </a:cubicBezTo>
                <a:cubicBezTo>
                  <a:pt x="231" y="275"/>
                  <a:pt x="231" y="275"/>
                  <a:pt x="231" y="275"/>
                </a:cubicBezTo>
                <a:cubicBezTo>
                  <a:pt x="231" y="303"/>
                  <a:pt x="204" y="328"/>
                  <a:pt x="169" y="328"/>
                </a:cubicBezTo>
                <a:cubicBezTo>
                  <a:pt x="142" y="328"/>
                  <a:pt x="116" y="303"/>
                  <a:pt x="116" y="275"/>
                </a:cubicBezTo>
                <a:cubicBezTo>
                  <a:pt x="116" y="240"/>
                  <a:pt x="116" y="240"/>
                  <a:pt x="116" y="240"/>
                </a:cubicBezTo>
                <a:cubicBezTo>
                  <a:pt x="160" y="240"/>
                  <a:pt x="160" y="240"/>
                  <a:pt x="160" y="240"/>
                </a:cubicBezTo>
                <a:cubicBezTo>
                  <a:pt x="160" y="275"/>
                  <a:pt x="160" y="275"/>
                  <a:pt x="160" y="275"/>
                </a:cubicBezTo>
                <a:cubicBezTo>
                  <a:pt x="160" y="275"/>
                  <a:pt x="160" y="284"/>
                  <a:pt x="169" y="284"/>
                </a:cubicBezTo>
                <a:cubicBezTo>
                  <a:pt x="178" y="284"/>
                  <a:pt x="186" y="275"/>
                  <a:pt x="186" y="275"/>
                </a:cubicBezTo>
                <a:cubicBezTo>
                  <a:pt x="186" y="196"/>
                  <a:pt x="186" y="196"/>
                  <a:pt x="186" y="196"/>
                </a:cubicBezTo>
                <a:cubicBezTo>
                  <a:pt x="186" y="160"/>
                  <a:pt x="213" y="134"/>
                  <a:pt x="239" y="134"/>
                </a:cubicBezTo>
                <a:cubicBezTo>
                  <a:pt x="275" y="134"/>
                  <a:pt x="292" y="160"/>
                  <a:pt x="292" y="196"/>
                </a:cubicBezTo>
                <a:cubicBezTo>
                  <a:pt x="292" y="205"/>
                  <a:pt x="292" y="205"/>
                  <a:pt x="292" y="205"/>
                </a:cubicBezTo>
                <a:cubicBezTo>
                  <a:pt x="266" y="213"/>
                  <a:pt x="266" y="213"/>
                  <a:pt x="266" y="213"/>
                </a:cubicBezTo>
                <a:cubicBezTo>
                  <a:pt x="257" y="205"/>
                  <a:pt x="257" y="205"/>
                  <a:pt x="257" y="205"/>
                </a:cubicBezTo>
                <a:cubicBezTo>
                  <a:pt x="257" y="196"/>
                  <a:pt x="257" y="196"/>
                  <a:pt x="257" y="196"/>
                </a:cubicBezTo>
                <a:cubicBezTo>
                  <a:pt x="257" y="187"/>
                  <a:pt x="248" y="178"/>
                  <a:pt x="239" y="178"/>
                </a:cubicBezTo>
                <a:close/>
                <a:moveTo>
                  <a:pt x="364" y="275"/>
                </a:moveTo>
                <a:lnTo>
                  <a:pt x="364" y="275"/>
                </a:lnTo>
                <a:cubicBezTo>
                  <a:pt x="364" y="303"/>
                  <a:pt x="337" y="328"/>
                  <a:pt x="311" y="328"/>
                </a:cubicBezTo>
                <a:cubicBezTo>
                  <a:pt x="275" y="328"/>
                  <a:pt x="257" y="303"/>
                  <a:pt x="257" y="275"/>
                </a:cubicBezTo>
                <a:cubicBezTo>
                  <a:pt x="257" y="240"/>
                  <a:pt x="257" y="240"/>
                  <a:pt x="257" y="240"/>
                </a:cubicBezTo>
                <a:cubicBezTo>
                  <a:pt x="266" y="249"/>
                  <a:pt x="266" y="249"/>
                  <a:pt x="266" y="249"/>
                </a:cubicBezTo>
                <a:cubicBezTo>
                  <a:pt x="292" y="240"/>
                  <a:pt x="292" y="240"/>
                  <a:pt x="292" y="240"/>
                </a:cubicBezTo>
                <a:cubicBezTo>
                  <a:pt x="292" y="275"/>
                  <a:pt x="292" y="275"/>
                  <a:pt x="292" y="275"/>
                </a:cubicBezTo>
                <a:cubicBezTo>
                  <a:pt x="292" y="275"/>
                  <a:pt x="301" y="284"/>
                  <a:pt x="311" y="284"/>
                </a:cubicBezTo>
                <a:cubicBezTo>
                  <a:pt x="319" y="284"/>
                  <a:pt x="319" y="275"/>
                  <a:pt x="319" y="275"/>
                </a:cubicBezTo>
                <a:cubicBezTo>
                  <a:pt x="319" y="240"/>
                  <a:pt x="319" y="240"/>
                  <a:pt x="319" y="240"/>
                </a:cubicBezTo>
                <a:cubicBezTo>
                  <a:pt x="364" y="240"/>
                  <a:pt x="364" y="240"/>
                  <a:pt x="364" y="240"/>
                </a:cubicBezTo>
                <a:lnTo>
                  <a:pt x="364" y="275"/>
                </a:lnTo>
                <a:close/>
              </a:path>
            </a:pathLst>
          </a:custGeom>
          <a:solidFill>
            <a:srgbClr val="002957"/>
          </a:solidFill>
          <a:ln>
            <a:noFill/>
          </a:ln>
        </p:spPr>
        <p:txBody>
          <a:bodyPr wrap="none" lIns="121899" tIns="60949" rIns="121899" bIns="60949" anchor="ctr"/>
          <a:lstStyle/>
          <a:p>
            <a:endParaRPr lang="nb-NO" sz="2400"/>
          </a:p>
        </p:txBody>
      </p:sp>
      <p:sp>
        <p:nvSpPr>
          <p:cNvPr id="100495" name="Freeform 77">
            <a:extLst>
              <a:ext uri="{FF2B5EF4-FFF2-40B4-BE49-F238E27FC236}">
                <a16:creationId xmlns:a16="http://schemas.microsoft.com/office/drawing/2014/main" id="{C7DE7729-5D35-6D98-8F1B-6F461595F615}"/>
              </a:ext>
            </a:extLst>
          </p:cNvPr>
          <p:cNvSpPr>
            <a:spLocks noChangeArrowheads="1"/>
          </p:cNvSpPr>
          <p:nvPr/>
        </p:nvSpPr>
        <p:spPr bwMode="auto">
          <a:xfrm>
            <a:off x="3503084" y="5539317"/>
            <a:ext cx="378883" cy="370416"/>
          </a:xfrm>
          <a:custGeom>
            <a:avLst/>
            <a:gdLst>
              <a:gd name="T0" fmla="*/ 212337926 w 480"/>
              <a:gd name="T1" fmla="*/ 197164234 h 471"/>
              <a:gd name="T2" fmla="*/ 212337926 w 480"/>
              <a:gd name="T3" fmla="*/ 197164234 h 471"/>
              <a:gd name="T4" fmla="*/ 212337926 w 480"/>
              <a:gd name="T5" fmla="*/ 197164234 h 471"/>
              <a:gd name="T6" fmla="*/ 204662827 w 480"/>
              <a:gd name="T7" fmla="*/ 189482189 h 471"/>
              <a:gd name="T8" fmla="*/ 121092276 w 480"/>
              <a:gd name="T9" fmla="*/ 197164234 h 471"/>
              <a:gd name="T10" fmla="*/ 121092276 w 480"/>
              <a:gd name="T11" fmla="*/ 197164234 h 471"/>
              <a:gd name="T12" fmla="*/ 144116984 w 480"/>
              <a:gd name="T13" fmla="*/ 258617646 h 471"/>
              <a:gd name="T14" fmla="*/ 212337926 w 480"/>
              <a:gd name="T15" fmla="*/ 197164234 h 471"/>
              <a:gd name="T16" fmla="*/ 257534161 w 480"/>
              <a:gd name="T17" fmla="*/ 136563793 h 471"/>
              <a:gd name="T18" fmla="*/ 257534161 w 480"/>
              <a:gd name="T19" fmla="*/ 136563793 h 471"/>
              <a:gd name="T20" fmla="*/ 204662827 w 480"/>
              <a:gd name="T21" fmla="*/ 114372398 h 471"/>
              <a:gd name="T22" fmla="*/ 189313218 w 480"/>
              <a:gd name="T23" fmla="*/ 122053853 h 471"/>
              <a:gd name="T24" fmla="*/ 220012436 w 480"/>
              <a:gd name="T25" fmla="*/ 167290794 h 471"/>
              <a:gd name="T26" fmla="*/ 257534161 w 480"/>
              <a:gd name="T27" fmla="*/ 136563793 h 471"/>
              <a:gd name="T28" fmla="*/ 151791493 w 480"/>
              <a:gd name="T29" fmla="*/ 265446131 h 471"/>
              <a:gd name="T30" fmla="*/ 151791493 w 480"/>
              <a:gd name="T31" fmla="*/ 265446131 h 471"/>
              <a:gd name="T32" fmla="*/ 204662827 w 480"/>
              <a:gd name="T33" fmla="*/ 279956071 h 471"/>
              <a:gd name="T34" fmla="*/ 234509452 w 480"/>
              <a:gd name="T35" fmla="*/ 279956071 h 471"/>
              <a:gd name="T36" fmla="*/ 220012436 w 480"/>
              <a:gd name="T37" fmla="*/ 212527735 h 471"/>
              <a:gd name="T38" fmla="*/ 151791493 w 480"/>
              <a:gd name="T39" fmla="*/ 265446131 h 471"/>
              <a:gd name="T40" fmla="*/ 196987728 w 480"/>
              <a:gd name="T41" fmla="*/ 174972249 h 471"/>
              <a:gd name="T42" fmla="*/ 196987728 w 480"/>
              <a:gd name="T43" fmla="*/ 174972249 h 471"/>
              <a:gd name="T44" fmla="*/ 166288510 w 480"/>
              <a:gd name="T45" fmla="*/ 128882338 h 471"/>
              <a:gd name="T46" fmla="*/ 121092276 w 480"/>
              <a:gd name="T47" fmla="*/ 181800734 h 471"/>
              <a:gd name="T48" fmla="*/ 121092276 w 480"/>
              <a:gd name="T49" fmla="*/ 181800734 h 471"/>
              <a:gd name="T50" fmla="*/ 196987728 w 480"/>
              <a:gd name="T51" fmla="*/ 174972249 h 471"/>
              <a:gd name="T52" fmla="*/ 234509452 w 480"/>
              <a:gd name="T53" fmla="*/ 212527735 h 471"/>
              <a:gd name="T54" fmla="*/ 234509452 w 480"/>
              <a:gd name="T55" fmla="*/ 212527735 h 471"/>
              <a:gd name="T56" fmla="*/ 249859061 w 480"/>
              <a:gd name="T57" fmla="*/ 265446131 h 471"/>
              <a:gd name="T58" fmla="*/ 287380786 w 480"/>
              <a:gd name="T59" fmla="*/ 212527735 h 471"/>
              <a:gd name="T60" fmla="*/ 249859061 w 480"/>
              <a:gd name="T61" fmla="*/ 212527735 h 471"/>
              <a:gd name="T62" fmla="*/ 234509452 w 480"/>
              <a:gd name="T63" fmla="*/ 212527735 h 471"/>
              <a:gd name="T64" fmla="*/ 204662827 w 480"/>
              <a:gd name="T65" fmla="*/ 0 h 471"/>
              <a:gd name="T66" fmla="*/ 204662827 w 480"/>
              <a:gd name="T67" fmla="*/ 0 h 471"/>
              <a:gd name="T68" fmla="*/ 0 w 480"/>
              <a:gd name="T69" fmla="*/ 197164234 h 471"/>
              <a:gd name="T70" fmla="*/ 204662827 w 480"/>
              <a:gd name="T71" fmla="*/ 401156363 h 471"/>
              <a:gd name="T72" fmla="*/ 408473062 w 480"/>
              <a:gd name="T73" fmla="*/ 197164234 h 471"/>
              <a:gd name="T74" fmla="*/ 204662827 w 480"/>
              <a:gd name="T75" fmla="*/ 0 h 471"/>
              <a:gd name="T76" fmla="*/ 204662827 w 480"/>
              <a:gd name="T77" fmla="*/ 303854587 h 471"/>
              <a:gd name="T78" fmla="*/ 204662827 w 480"/>
              <a:gd name="T79" fmla="*/ 303854587 h 471"/>
              <a:gd name="T80" fmla="*/ 105742667 w 480"/>
              <a:gd name="T81" fmla="*/ 197164234 h 471"/>
              <a:gd name="T82" fmla="*/ 204662827 w 480"/>
              <a:gd name="T83" fmla="*/ 99008897 h 471"/>
              <a:gd name="T84" fmla="*/ 302730395 w 480"/>
              <a:gd name="T85" fmla="*/ 197164234 h 471"/>
              <a:gd name="T86" fmla="*/ 204662827 w 480"/>
              <a:gd name="T87" fmla="*/ 303854587 h 471"/>
              <a:gd name="T88" fmla="*/ 226834353 w 480"/>
              <a:gd name="T89" fmla="*/ 181800734 h 471"/>
              <a:gd name="T90" fmla="*/ 226834353 w 480"/>
              <a:gd name="T91" fmla="*/ 181800734 h 471"/>
              <a:gd name="T92" fmla="*/ 226834353 w 480"/>
              <a:gd name="T93" fmla="*/ 189482189 h 471"/>
              <a:gd name="T94" fmla="*/ 226834353 w 480"/>
              <a:gd name="T95" fmla="*/ 197164234 h 471"/>
              <a:gd name="T96" fmla="*/ 249859061 w 480"/>
              <a:gd name="T97" fmla="*/ 197164234 h 471"/>
              <a:gd name="T98" fmla="*/ 287380786 w 480"/>
              <a:gd name="T99" fmla="*/ 197164234 h 471"/>
              <a:gd name="T100" fmla="*/ 272031177 w 480"/>
              <a:gd name="T101" fmla="*/ 151927293 h 471"/>
              <a:gd name="T102" fmla="*/ 226834353 w 480"/>
              <a:gd name="T103" fmla="*/ 181800734 h 4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80" h="471">
                <a:moveTo>
                  <a:pt x="249" y="231"/>
                </a:moveTo>
                <a:lnTo>
                  <a:pt x="249" y="231"/>
                </a:lnTo>
                <a:lnTo>
                  <a:pt x="240" y="222"/>
                </a:lnTo>
                <a:cubicBezTo>
                  <a:pt x="195" y="231"/>
                  <a:pt x="151" y="231"/>
                  <a:pt x="142" y="231"/>
                </a:cubicBezTo>
                <a:cubicBezTo>
                  <a:pt x="142" y="258"/>
                  <a:pt x="151" y="284"/>
                  <a:pt x="169" y="303"/>
                </a:cubicBezTo>
                <a:cubicBezTo>
                  <a:pt x="169" y="293"/>
                  <a:pt x="195" y="249"/>
                  <a:pt x="249" y="231"/>
                </a:cubicBezTo>
                <a:close/>
                <a:moveTo>
                  <a:pt x="302" y="160"/>
                </a:moveTo>
                <a:lnTo>
                  <a:pt x="302" y="160"/>
                </a:lnTo>
                <a:cubicBezTo>
                  <a:pt x="284" y="143"/>
                  <a:pt x="266" y="134"/>
                  <a:pt x="240" y="134"/>
                </a:cubicBezTo>
                <a:cubicBezTo>
                  <a:pt x="231" y="134"/>
                  <a:pt x="222" y="143"/>
                  <a:pt x="222" y="143"/>
                </a:cubicBezTo>
                <a:cubicBezTo>
                  <a:pt x="222" y="143"/>
                  <a:pt x="240" y="169"/>
                  <a:pt x="258" y="196"/>
                </a:cubicBezTo>
                <a:cubicBezTo>
                  <a:pt x="284" y="187"/>
                  <a:pt x="302" y="169"/>
                  <a:pt x="302" y="160"/>
                </a:cubicBezTo>
                <a:close/>
                <a:moveTo>
                  <a:pt x="178" y="311"/>
                </a:moveTo>
                <a:lnTo>
                  <a:pt x="178" y="311"/>
                </a:lnTo>
                <a:cubicBezTo>
                  <a:pt x="195" y="328"/>
                  <a:pt x="222" y="328"/>
                  <a:pt x="240" y="328"/>
                </a:cubicBezTo>
                <a:cubicBezTo>
                  <a:pt x="249" y="328"/>
                  <a:pt x="266" y="328"/>
                  <a:pt x="275" y="328"/>
                </a:cubicBezTo>
                <a:cubicBezTo>
                  <a:pt x="275" y="311"/>
                  <a:pt x="266" y="284"/>
                  <a:pt x="258" y="249"/>
                </a:cubicBezTo>
                <a:cubicBezTo>
                  <a:pt x="205" y="267"/>
                  <a:pt x="187" y="303"/>
                  <a:pt x="178" y="311"/>
                </a:cubicBezTo>
                <a:close/>
                <a:moveTo>
                  <a:pt x="231" y="205"/>
                </a:moveTo>
                <a:lnTo>
                  <a:pt x="231" y="205"/>
                </a:lnTo>
                <a:cubicBezTo>
                  <a:pt x="213" y="178"/>
                  <a:pt x="205" y="151"/>
                  <a:pt x="195" y="151"/>
                </a:cubicBezTo>
                <a:cubicBezTo>
                  <a:pt x="169" y="160"/>
                  <a:pt x="151" y="187"/>
                  <a:pt x="142" y="213"/>
                </a:cubicBezTo>
                <a:cubicBezTo>
                  <a:pt x="151" y="213"/>
                  <a:pt x="187" y="213"/>
                  <a:pt x="231" y="205"/>
                </a:cubicBezTo>
                <a:close/>
                <a:moveTo>
                  <a:pt x="275" y="249"/>
                </a:moveTo>
                <a:lnTo>
                  <a:pt x="275" y="249"/>
                </a:lnTo>
                <a:cubicBezTo>
                  <a:pt x="284" y="275"/>
                  <a:pt x="293" y="303"/>
                  <a:pt x="293" y="311"/>
                </a:cubicBezTo>
                <a:cubicBezTo>
                  <a:pt x="319" y="303"/>
                  <a:pt x="328" y="275"/>
                  <a:pt x="337" y="249"/>
                </a:cubicBezTo>
                <a:cubicBezTo>
                  <a:pt x="328" y="249"/>
                  <a:pt x="319" y="249"/>
                  <a:pt x="293" y="249"/>
                </a:cubicBezTo>
                <a:cubicBezTo>
                  <a:pt x="293" y="249"/>
                  <a:pt x="284" y="249"/>
                  <a:pt x="275" y="249"/>
                </a:cubicBezTo>
                <a:close/>
                <a:moveTo>
                  <a:pt x="240" y="0"/>
                </a:moveTo>
                <a:lnTo>
                  <a:pt x="240" y="0"/>
                </a:lnTo>
                <a:cubicBezTo>
                  <a:pt x="107" y="0"/>
                  <a:pt x="0" y="107"/>
                  <a:pt x="0" y="231"/>
                </a:cubicBezTo>
                <a:cubicBezTo>
                  <a:pt x="0" y="364"/>
                  <a:pt x="107" y="470"/>
                  <a:pt x="240" y="470"/>
                </a:cubicBezTo>
                <a:cubicBezTo>
                  <a:pt x="372" y="470"/>
                  <a:pt x="479" y="364"/>
                  <a:pt x="479" y="231"/>
                </a:cubicBezTo>
                <a:cubicBezTo>
                  <a:pt x="479" y="107"/>
                  <a:pt x="372" y="0"/>
                  <a:pt x="240" y="0"/>
                </a:cubicBezTo>
                <a:close/>
                <a:moveTo>
                  <a:pt x="240" y="356"/>
                </a:moveTo>
                <a:lnTo>
                  <a:pt x="240" y="356"/>
                </a:lnTo>
                <a:cubicBezTo>
                  <a:pt x="178" y="356"/>
                  <a:pt x="124" y="303"/>
                  <a:pt x="124" y="231"/>
                </a:cubicBezTo>
                <a:cubicBezTo>
                  <a:pt x="124" y="169"/>
                  <a:pt x="178" y="116"/>
                  <a:pt x="240" y="116"/>
                </a:cubicBezTo>
                <a:cubicBezTo>
                  <a:pt x="302" y="116"/>
                  <a:pt x="355" y="169"/>
                  <a:pt x="355" y="231"/>
                </a:cubicBezTo>
                <a:cubicBezTo>
                  <a:pt x="355" y="303"/>
                  <a:pt x="302" y="356"/>
                  <a:pt x="240" y="356"/>
                </a:cubicBezTo>
                <a:close/>
                <a:moveTo>
                  <a:pt x="266" y="213"/>
                </a:moveTo>
                <a:lnTo>
                  <a:pt x="266" y="213"/>
                </a:lnTo>
                <a:lnTo>
                  <a:pt x="266" y="222"/>
                </a:lnTo>
                <a:lnTo>
                  <a:pt x="266" y="231"/>
                </a:lnTo>
                <a:cubicBezTo>
                  <a:pt x="275" y="231"/>
                  <a:pt x="284" y="231"/>
                  <a:pt x="293" y="231"/>
                </a:cubicBezTo>
                <a:cubicBezTo>
                  <a:pt x="311" y="231"/>
                  <a:pt x="328" y="231"/>
                  <a:pt x="337" y="231"/>
                </a:cubicBezTo>
                <a:cubicBezTo>
                  <a:pt x="337" y="213"/>
                  <a:pt x="328" y="187"/>
                  <a:pt x="319" y="178"/>
                </a:cubicBezTo>
                <a:cubicBezTo>
                  <a:pt x="311" y="178"/>
                  <a:pt x="293" y="196"/>
                  <a:pt x="266" y="213"/>
                </a:cubicBezTo>
                <a:close/>
              </a:path>
            </a:pathLst>
          </a:custGeom>
          <a:solidFill>
            <a:srgbClr val="002957"/>
          </a:solidFill>
          <a:ln>
            <a:noFill/>
          </a:ln>
        </p:spPr>
        <p:txBody>
          <a:bodyPr wrap="none" lIns="121899" tIns="60949" rIns="121899" bIns="60949" anchor="ctr"/>
          <a:lstStyle/>
          <a:p>
            <a:endParaRPr lang="nb-NO" sz="2400"/>
          </a:p>
        </p:txBody>
      </p:sp>
      <p:sp>
        <p:nvSpPr>
          <p:cNvPr id="100496" name="Freeform 78">
            <a:extLst>
              <a:ext uri="{FF2B5EF4-FFF2-40B4-BE49-F238E27FC236}">
                <a16:creationId xmlns:a16="http://schemas.microsoft.com/office/drawing/2014/main" id="{34BE7F9A-0312-B15A-9A69-19FFD25DB1FD}"/>
              </a:ext>
            </a:extLst>
          </p:cNvPr>
          <p:cNvSpPr>
            <a:spLocks noChangeArrowheads="1"/>
          </p:cNvSpPr>
          <p:nvPr/>
        </p:nvSpPr>
        <p:spPr bwMode="auto">
          <a:xfrm>
            <a:off x="9167284" y="4028018"/>
            <a:ext cx="378883" cy="374649"/>
          </a:xfrm>
          <a:custGeom>
            <a:avLst/>
            <a:gdLst>
              <a:gd name="T0" fmla="*/ 181541357 w 479"/>
              <a:gd name="T1" fmla="*/ 146271329 h 471"/>
              <a:gd name="T2" fmla="*/ 181541357 w 479"/>
              <a:gd name="T3" fmla="*/ 146271329 h 471"/>
              <a:gd name="T4" fmla="*/ 158420097 w 479"/>
              <a:gd name="T5" fmla="*/ 122902203 h 471"/>
              <a:gd name="T6" fmla="*/ 151569747 w 479"/>
              <a:gd name="T7" fmla="*/ 122902203 h 471"/>
              <a:gd name="T8" fmla="*/ 143862661 w 479"/>
              <a:gd name="T9" fmla="*/ 138481422 h 471"/>
              <a:gd name="T10" fmla="*/ 143862661 w 479"/>
              <a:gd name="T11" fmla="*/ 161850549 h 471"/>
              <a:gd name="T12" fmla="*/ 166127183 w 479"/>
              <a:gd name="T13" fmla="*/ 184353601 h 471"/>
              <a:gd name="T14" fmla="*/ 173834270 w 479"/>
              <a:gd name="T15" fmla="*/ 184353601 h 471"/>
              <a:gd name="T16" fmla="*/ 181541357 w 479"/>
              <a:gd name="T17" fmla="*/ 146271329 h 471"/>
              <a:gd name="T18" fmla="*/ 203805879 w 479"/>
              <a:gd name="T19" fmla="*/ 0 h 471"/>
              <a:gd name="T20" fmla="*/ 203805879 w 479"/>
              <a:gd name="T21" fmla="*/ 0 h 471"/>
              <a:gd name="T22" fmla="*/ 0 w 479"/>
              <a:gd name="T23" fmla="*/ 199932821 h 471"/>
              <a:gd name="T24" fmla="*/ 203805879 w 479"/>
              <a:gd name="T25" fmla="*/ 406789475 h 471"/>
              <a:gd name="T26" fmla="*/ 409324050 w 479"/>
              <a:gd name="T27" fmla="*/ 199932821 h 471"/>
              <a:gd name="T28" fmla="*/ 203805879 w 479"/>
              <a:gd name="T29" fmla="*/ 0 h 471"/>
              <a:gd name="T30" fmla="*/ 189247852 w 479"/>
              <a:gd name="T31" fmla="*/ 292542064 h 471"/>
              <a:gd name="T32" fmla="*/ 189247852 w 479"/>
              <a:gd name="T33" fmla="*/ 292542064 h 471"/>
              <a:gd name="T34" fmla="*/ 158420097 w 479"/>
              <a:gd name="T35" fmla="*/ 299466492 h 471"/>
              <a:gd name="T36" fmla="*/ 158420097 w 479"/>
              <a:gd name="T37" fmla="*/ 299466492 h 471"/>
              <a:gd name="T38" fmla="*/ 158420097 w 479"/>
              <a:gd name="T39" fmla="*/ 299466492 h 471"/>
              <a:gd name="T40" fmla="*/ 106184556 w 479"/>
              <a:gd name="T41" fmla="*/ 260518146 h 471"/>
              <a:gd name="T42" fmla="*/ 166127183 w 479"/>
              <a:gd name="T43" fmla="*/ 214646561 h 471"/>
              <a:gd name="T44" fmla="*/ 166127183 w 479"/>
              <a:gd name="T45" fmla="*/ 214646561 h 471"/>
              <a:gd name="T46" fmla="*/ 158420097 w 479"/>
              <a:gd name="T47" fmla="*/ 199932821 h 471"/>
              <a:gd name="T48" fmla="*/ 158420097 w 479"/>
              <a:gd name="T49" fmla="*/ 199932821 h 471"/>
              <a:gd name="T50" fmla="*/ 136155574 w 479"/>
              <a:gd name="T51" fmla="*/ 192142914 h 471"/>
              <a:gd name="T52" fmla="*/ 120741992 w 479"/>
              <a:gd name="T53" fmla="*/ 154060642 h 471"/>
              <a:gd name="T54" fmla="*/ 166127183 w 479"/>
              <a:gd name="T55" fmla="*/ 108188463 h 471"/>
              <a:gd name="T56" fmla="*/ 219219461 w 479"/>
              <a:gd name="T57" fmla="*/ 108188463 h 471"/>
              <a:gd name="T58" fmla="*/ 219219461 w 479"/>
              <a:gd name="T59" fmla="*/ 108188463 h 471"/>
              <a:gd name="T60" fmla="*/ 203805879 w 479"/>
              <a:gd name="T61" fmla="*/ 115978369 h 471"/>
              <a:gd name="T62" fmla="*/ 189247852 w 479"/>
              <a:gd name="T63" fmla="*/ 115978369 h 471"/>
              <a:gd name="T64" fmla="*/ 203805879 w 479"/>
              <a:gd name="T65" fmla="*/ 154060642 h 471"/>
              <a:gd name="T66" fmla="*/ 196954938 w 479"/>
              <a:gd name="T67" fmla="*/ 184353601 h 471"/>
              <a:gd name="T68" fmla="*/ 181541357 w 479"/>
              <a:gd name="T69" fmla="*/ 199932821 h 471"/>
              <a:gd name="T70" fmla="*/ 196954938 w 479"/>
              <a:gd name="T71" fmla="*/ 207722133 h 471"/>
              <a:gd name="T72" fmla="*/ 219219461 w 479"/>
              <a:gd name="T73" fmla="*/ 245804406 h 471"/>
              <a:gd name="T74" fmla="*/ 189247852 w 479"/>
              <a:gd name="T75" fmla="*/ 292542064 h 471"/>
              <a:gd name="T76" fmla="*/ 303139494 w 479"/>
              <a:gd name="T77" fmla="*/ 199932821 h 471"/>
              <a:gd name="T78" fmla="*/ 303139494 w 479"/>
              <a:gd name="T79" fmla="*/ 199932821 h 471"/>
              <a:gd name="T80" fmla="*/ 265460798 w 479"/>
              <a:gd name="T81" fmla="*/ 199932821 h 471"/>
              <a:gd name="T82" fmla="*/ 265460798 w 479"/>
              <a:gd name="T83" fmla="*/ 238015093 h 471"/>
              <a:gd name="T84" fmla="*/ 249191071 w 479"/>
              <a:gd name="T85" fmla="*/ 238015093 h 471"/>
              <a:gd name="T86" fmla="*/ 249191071 w 479"/>
              <a:gd name="T87" fmla="*/ 199932821 h 471"/>
              <a:gd name="T88" fmla="*/ 219219461 w 479"/>
              <a:gd name="T89" fmla="*/ 199932821 h 471"/>
              <a:gd name="T90" fmla="*/ 219219461 w 479"/>
              <a:gd name="T91" fmla="*/ 184353601 h 471"/>
              <a:gd name="T92" fmla="*/ 249191071 w 479"/>
              <a:gd name="T93" fmla="*/ 184353601 h 471"/>
              <a:gd name="T94" fmla="*/ 249191071 w 479"/>
              <a:gd name="T95" fmla="*/ 146271329 h 471"/>
              <a:gd name="T96" fmla="*/ 265460798 w 479"/>
              <a:gd name="T97" fmla="*/ 146271329 h 471"/>
              <a:gd name="T98" fmla="*/ 265460798 w 479"/>
              <a:gd name="T99" fmla="*/ 184353601 h 471"/>
              <a:gd name="T100" fmla="*/ 303139494 w 479"/>
              <a:gd name="T101" fmla="*/ 184353601 h 471"/>
              <a:gd name="T102" fmla="*/ 303139494 w 479"/>
              <a:gd name="T103" fmla="*/ 199932821 h 471"/>
              <a:gd name="T104" fmla="*/ 166127183 w 479"/>
              <a:gd name="T105" fmla="*/ 230225781 h 471"/>
              <a:gd name="T106" fmla="*/ 166127183 w 479"/>
              <a:gd name="T107" fmla="*/ 230225781 h 471"/>
              <a:gd name="T108" fmla="*/ 166127183 w 479"/>
              <a:gd name="T109" fmla="*/ 230225781 h 471"/>
              <a:gd name="T110" fmla="*/ 136155574 w 479"/>
              <a:gd name="T111" fmla="*/ 238015093 h 471"/>
              <a:gd name="T112" fmla="*/ 128449079 w 479"/>
              <a:gd name="T113" fmla="*/ 260518146 h 471"/>
              <a:gd name="T114" fmla="*/ 166127183 w 479"/>
              <a:gd name="T115" fmla="*/ 283887272 h 471"/>
              <a:gd name="T116" fmla="*/ 196954938 w 479"/>
              <a:gd name="T117" fmla="*/ 253594312 h 471"/>
              <a:gd name="T118" fmla="*/ 166127183 w 479"/>
              <a:gd name="T119" fmla="*/ 230225781 h 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cubicBezTo>
                  <a:pt x="177" y="346"/>
                  <a:pt x="124" y="346"/>
                  <a:pt x="124" y="301"/>
                </a:cubicBezTo>
                <a:cubicBezTo>
                  <a:pt x="124" y="257"/>
                  <a:pt x="177" y="248"/>
                  <a:pt x="194" y="248"/>
                </a:cubicBezTo>
                <a:cubicBezTo>
                  <a:pt x="185" y="240"/>
                  <a:pt x="185" y="231"/>
                  <a:pt x="185" y="231"/>
                </a:cubicBezTo>
                <a:cubicBezTo>
                  <a:pt x="177" y="231"/>
                  <a:pt x="168" y="222"/>
                  <a:pt x="159" y="222"/>
                </a:cubicBezTo>
                <a:cubicBezTo>
                  <a:pt x="141" y="213"/>
                  <a:pt x="141" y="195"/>
                  <a:pt x="141" y="178"/>
                </a:cubicBezTo>
                <a:cubicBezTo>
                  <a:pt x="141" y="125"/>
                  <a:pt x="194" y="125"/>
                  <a:pt x="194" y="125"/>
                </a:cubicBezTo>
                <a:cubicBezTo>
                  <a:pt x="256" y="125"/>
                  <a:pt x="256" y="125"/>
                  <a:pt x="256" y="125"/>
                </a:cubicBez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solidFill>
            <a:srgbClr val="002957"/>
          </a:solidFill>
          <a:ln>
            <a:noFill/>
          </a:ln>
        </p:spPr>
        <p:txBody>
          <a:bodyPr wrap="none" lIns="121899" tIns="60949" rIns="121899" bIns="60949" anchor="ctr"/>
          <a:lstStyle/>
          <a:p>
            <a:endParaRPr lang="nb-NO" sz="2400"/>
          </a:p>
        </p:txBody>
      </p:sp>
      <p:sp>
        <p:nvSpPr>
          <p:cNvPr id="100497" name="Freeform 79">
            <a:extLst>
              <a:ext uri="{FF2B5EF4-FFF2-40B4-BE49-F238E27FC236}">
                <a16:creationId xmlns:a16="http://schemas.microsoft.com/office/drawing/2014/main" id="{1E40A90E-4E36-AE12-DE30-68634209E16B}"/>
              </a:ext>
            </a:extLst>
          </p:cNvPr>
          <p:cNvSpPr>
            <a:spLocks noChangeArrowheads="1"/>
          </p:cNvSpPr>
          <p:nvPr/>
        </p:nvSpPr>
        <p:spPr bwMode="auto">
          <a:xfrm>
            <a:off x="7247467" y="4028018"/>
            <a:ext cx="378884" cy="374649"/>
          </a:xfrm>
          <a:custGeom>
            <a:avLst/>
            <a:gdLst>
              <a:gd name="T0" fmla="*/ 205518171 w 479"/>
              <a:gd name="T1" fmla="*/ 0 h 471"/>
              <a:gd name="T2" fmla="*/ 205518171 w 479"/>
              <a:gd name="T3" fmla="*/ 0 h 471"/>
              <a:gd name="T4" fmla="*/ 0 w 479"/>
              <a:gd name="T5" fmla="*/ 199932821 h 471"/>
              <a:gd name="T6" fmla="*/ 205518171 w 479"/>
              <a:gd name="T7" fmla="*/ 406789475 h 471"/>
              <a:gd name="T8" fmla="*/ 409324050 w 479"/>
              <a:gd name="T9" fmla="*/ 199932821 h 471"/>
              <a:gd name="T10" fmla="*/ 205518171 w 479"/>
              <a:gd name="T11" fmla="*/ 0 h 471"/>
              <a:gd name="T12" fmla="*/ 250903362 w 479"/>
              <a:gd name="T13" fmla="*/ 138481422 h 471"/>
              <a:gd name="T14" fmla="*/ 250903362 w 479"/>
              <a:gd name="T15" fmla="*/ 138481422 h 471"/>
              <a:gd name="T16" fmla="*/ 220075607 w 479"/>
              <a:gd name="T17" fmla="*/ 138481422 h 471"/>
              <a:gd name="T18" fmla="*/ 213225258 w 479"/>
              <a:gd name="T19" fmla="*/ 154060642 h 471"/>
              <a:gd name="T20" fmla="*/ 213225258 w 479"/>
              <a:gd name="T21" fmla="*/ 168774382 h 471"/>
              <a:gd name="T22" fmla="*/ 250903362 w 479"/>
              <a:gd name="T23" fmla="*/ 168774382 h 471"/>
              <a:gd name="T24" fmla="*/ 250903362 w 479"/>
              <a:gd name="T25" fmla="*/ 207722133 h 471"/>
              <a:gd name="T26" fmla="*/ 213225258 w 479"/>
              <a:gd name="T27" fmla="*/ 207722133 h 471"/>
              <a:gd name="T28" fmla="*/ 213225258 w 479"/>
              <a:gd name="T29" fmla="*/ 299466492 h 471"/>
              <a:gd name="T30" fmla="*/ 182397502 w 479"/>
              <a:gd name="T31" fmla="*/ 299466492 h 471"/>
              <a:gd name="T32" fmla="*/ 182397502 w 479"/>
              <a:gd name="T33" fmla="*/ 207722133 h 471"/>
              <a:gd name="T34" fmla="*/ 144719398 w 479"/>
              <a:gd name="T35" fmla="*/ 207722133 h 471"/>
              <a:gd name="T36" fmla="*/ 144719398 w 479"/>
              <a:gd name="T37" fmla="*/ 168774382 h 471"/>
              <a:gd name="T38" fmla="*/ 182397502 w 479"/>
              <a:gd name="T39" fmla="*/ 168774382 h 471"/>
              <a:gd name="T40" fmla="*/ 182397502 w 479"/>
              <a:gd name="T41" fmla="*/ 154060642 h 471"/>
              <a:gd name="T42" fmla="*/ 220075607 w 479"/>
              <a:gd name="T43" fmla="*/ 108188463 h 471"/>
              <a:gd name="T44" fmla="*/ 250903362 w 479"/>
              <a:gd name="T45" fmla="*/ 108188463 h 471"/>
              <a:gd name="T46" fmla="*/ 250903362 w 479"/>
              <a:gd name="T47" fmla="*/ 138481422 h 4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rgbClr val="002957"/>
          </a:solidFill>
          <a:ln>
            <a:noFill/>
          </a:ln>
        </p:spPr>
        <p:txBody>
          <a:bodyPr wrap="none" lIns="121899" tIns="60949" rIns="121899" bIns="60949" anchor="ctr"/>
          <a:lstStyle/>
          <a:p>
            <a:endParaRPr lang="nb-NO" sz="2400"/>
          </a:p>
        </p:txBody>
      </p:sp>
      <p:sp>
        <p:nvSpPr>
          <p:cNvPr id="100498" name="Freeform 80">
            <a:extLst>
              <a:ext uri="{FF2B5EF4-FFF2-40B4-BE49-F238E27FC236}">
                <a16:creationId xmlns:a16="http://schemas.microsoft.com/office/drawing/2014/main" id="{CB359836-8993-F196-C216-E8C258E02530}"/>
              </a:ext>
            </a:extLst>
          </p:cNvPr>
          <p:cNvSpPr>
            <a:spLocks noChangeArrowheads="1"/>
          </p:cNvSpPr>
          <p:nvPr/>
        </p:nvSpPr>
        <p:spPr bwMode="auto">
          <a:xfrm>
            <a:off x="7920567" y="4790018"/>
            <a:ext cx="349251" cy="342900"/>
          </a:xfrm>
          <a:custGeom>
            <a:avLst/>
            <a:gdLst>
              <a:gd name="T0" fmla="*/ 189183586 w 444"/>
              <a:gd name="T1" fmla="*/ 0 h 435"/>
              <a:gd name="T2" fmla="*/ 189183586 w 444"/>
              <a:gd name="T3" fmla="*/ 0 h 435"/>
              <a:gd name="T4" fmla="*/ 0 w 444"/>
              <a:gd name="T5" fmla="*/ 181668987 h 435"/>
              <a:gd name="T6" fmla="*/ 53074337 w 444"/>
              <a:gd name="T7" fmla="*/ 311065332 h 435"/>
              <a:gd name="T8" fmla="*/ 166926415 w 444"/>
              <a:gd name="T9" fmla="*/ 264791346 h 435"/>
              <a:gd name="T10" fmla="*/ 296187667 w 444"/>
              <a:gd name="T11" fmla="*/ 341058015 h 435"/>
              <a:gd name="T12" fmla="*/ 379223171 w 444"/>
              <a:gd name="T13" fmla="*/ 181668987 h 435"/>
              <a:gd name="T14" fmla="*/ 189183586 w 444"/>
              <a:gd name="T15" fmla="*/ 0 h 435"/>
              <a:gd name="T16" fmla="*/ 280779084 w 444"/>
              <a:gd name="T17" fmla="*/ 250223522 h 435"/>
              <a:gd name="T18" fmla="*/ 280779084 w 444"/>
              <a:gd name="T19" fmla="*/ 250223522 h 435"/>
              <a:gd name="T20" fmla="*/ 266226501 w 444"/>
              <a:gd name="T21" fmla="*/ 257935656 h 435"/>
              <a:gd name="T22" fmla="*/ 106148082 w 444"/>
              <a:gd name="T23" fmla="*/ 234798663 h 435"/>
              <a:gd name="T24" fmla="*/ 91595499 w 444"/>
              <a:gd name="T25" fmla="*/ 227085938 h 435"/>
              <a:gd name="T26" fmla="*/ 98444086 w 444"/>
              <a:gd name="T27" fmla="*/ 212518705 h 435"/>
              <a:gd name="T28" fmla="*/ 280779084 w 444"/>
              <a:gd name="T29" fmla="*/ 234798663 h 435"/>
              <a:gd name="T30" fmla="*/ 280779084 w 444"/>
              <a:gd name="T31" fmla="*/ 250223522 h 435"/>
              <a:gd name="T32" fmla="*/ 303892254 w 444"/>
              <a:gd name="T33" fmla="*/ 197093846 h 435"/>
              <a:gd name="T34" fmla="*/ 303892254 w 444"/>
              <a:gd name="T35" fmla="*/ 197093846 h 435"/>
              <a:gd name="T36" fmla="*/ 288483671 w 444"/>
              <a:gd name="T37" fmla="*/ 204805980 h 435"/>
              <a:gd name="T38" fmla="*/ 98444086 w 444"/>
              <a:gd name="T39" fmla="*/ 181668987 h 435"/>
              <a:gd name="T40" fmla="*/ 83891503 w 444"/>
              <a:gd name="T41" fmla="*/ 173956853 h 435"/>
              <a:gd name="T42" fmla="*/ 91595499 w 444"/>
              <a:gd name="T43" fmla="*/ 151676303 h 435"/>
              <a:gd name="T44" fmla="*/ 296187667 w 444"/>
              <a:gd name="T45" fmla="*/ 181668987 h 435"/>
              <a:gd name="T46" fmla="*/ 303892254 w 444"/>
              <a:gd name="T47" fmla="*/ 197093846 h 435"/>
              <a:gd name="T48" fmla="*/ 303892254 w 444"/>
              <a:gd name="T49" fmla="*/ 143964170 h 435"/>
              <a:gd name="T50" fmla="*/ 303892254 w 444"/>
              <a:gd name="T51" fmla="*/ 143964170 h 435"/>
              <a:gd name="T52" fmla="*/ 91595499 w 444"/>
              <a:gd name="T53" fmla="*/ 120827177 h 435"/>
              <a:gd name="T54" fmla="*/ 68482920 w 444"/>
              <a:gd name="T55" fmla="*/ 113114451 h 435"/>
              <a:gd name="T56" fmla="*/ 83891503 w 444"/>
              <a:gd name="T57" fmla="*/ 90834493 h 435"/>
              <a:gd name="T58" fmla="*/ 326148834 w 444"/>
              <a:gd name="T59" fmla="*/ 113114451 h 435"/>
              <a:gd name="T60" fmla="*/ 326148834 w 444"/>
              <a:gd name="T61" fmla="*/ 136251444 h 435"/>
              <a:gd name="T62" fmla="*/ 303892254 w 444"/>
              <a:gd name="T63" fmla="*/ 143964170 h 435"/>
              <a:gd name="T64" fmla="*/ 166926415 w 444"/>
              <a:gd name="T65" fmla="*/ 318777466 h 435"/>
              <a:gd name="T66" fmla="*/ 166926415 w 444"/>
              <a:gd name="T67" fmla="*/ 318777466 h 435"/>
              <a:gd name="T68" fmla="*/ 98444086 w 444"/>
              <a:gd name="T69" fmla="*/ 348770149 h 435"/>
              <a:gd name="T70" fmla="*/ 189183586 w 444"/>
              <a:gd name="T71" fmla="*/ 371907142 h 435"/>
              <a:gd name="T72" fmla="*/ 234553335 w 444"/>
              <a:gd name="T73" fmla="*/ 364195009 h 435"/>
              <a:gd name="T74" fmla="*/ 166926415 w 444"/>
              <a:gd name="T75" fmla="*/ 318777466 h 4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44" h="435">
                <a:moveTo>
                  <a:pt x="221" y="0"/>
                </a:moveTo>
                <a:lnTo>
                  <a:pt x="221" y="0"/>
                </a:lnTo>
                <a:cubicBezTo>
                  <a:pt x="98" y="0"/>
                  <a:pt x="0" y="97"/>
                  <a:pt x="0" y="212"/>
                </a:cubicBezTo>
                <a:cubicBezTo>
                  <a:pt x="0" y="274"/>
                  <a:pt x="27" y="319"/>
                  <a:pt x="62" y="363"/>
                </a:cubicBezTo>
                <a:cubicBezTo>
                  <a:pt x="89" y="328"/>
                  <a:pt x="142" y="309"/>
                  <a:pt x="195" y="309"/>
                </a:cubicBezTo>
                <a:cubicBezTo>
                  <a:pt x="258" y="309"/>
                  <a:pt x="319" y="345"/>
                  <a:pt x="346" y="398"/>
                </a:cubicBezTo>
                <a:cubicBezTo>
                  <a:pt x="408" y="354"/>
                  <a:pt x="443" y="292"/>
                  <a:pt x="443" y="212"/>
                </a:cubicBezTo>
                <a:cubicBezTo>
                  <a:pt x="443" y="97"/>
                  <a:pt x="346" y="0"/>
                  <a:pt x="221" y="0"/>
                </a:cubicBezTo>
                <a:close/>
                <a:moveTo>
                  <a:pt x="328" y="292"/>
                </a:moveTo>
                <a:lnTo>
                  <a:pt x="328" y="292"/>
                </a:lnTo>
                <a:cubicBezTo>
                  <a:pt x="328" y="301"/>
                  <a:pt x="319" y="301"/>
                  <a:pt x="311" y="301"/>
                </a:cubicBezTo>
                <a:cubicBezTo>
                  <a:pt x="258" y="265"/>
                  <a:pt x="195" y="256"/>
                  <a:pt x="124" y="274"/>
                </a:cubicBezTo>
                <a:cubicBezTo>
                  <a:pt x="115" y="284"/>
                  <a:pt x="107" y="274"/>
                  <a:pt x="107" y="265"/>
                </a:cubicBezTo>
                <a:cubicBezTo>
                  <a:pt x="107" y="256"/>
                  <a:pt x="107" y="256"/>
                  <a:pt x="115" y="248"/>
                </a:cubicBezTo>
                <a:cubicBezTo>
                  <a:pt x="195" y="230"/>
                  <a:pt x="266" y="239"/>
                  <a:pt x="328" y="274"/>
                </a:cubicBezTo>
                <a:cubicBezTo>
                  <a:pt x="328" y="284"/>
                  <a:pt x="337" y="284"/>
                  <a:pt x="328" y="292"/>
                </a:cubicBezTo>
                <a:close/>
                <a:moveTo>
                  <a:pt x="355" y="230"/>
                </a:moveTo>
                <a:lnTo>
                  <a:pt x="355" y="230"/>
                </a:lnTo>
                <a:cubicBezTo>
                  <a:pt x="355" y="239"/>
                  <a:pt x="337" y="239"/>
                  <a:pt x="337" y="239"/>
                </a:cubicBezTo>
                <a:cubicBezTo>
                  <a:pt x="274" y="203"/>
                  <a:pt x="186" y="194"/>
                  <a:pt x="115" y="212"/>
                </a:cubicBezTo>
                <a:cubicBezTo>
                  <a:pt x="107" y="212"/>
                  <a:pt x="98" y="212"/>
                  <a:pt x="98" y="203"/>
                </a:cubicBezTo>
                <a:cubicBezTo>
                  <a:pt x="98" y="194"/>
                  <a:pt x="98" y="186"/>
                  <a:pt x="107" y="177"/>
                </a:cubicBezTo>
                <a:cubicBezTo>
                  <a:pt x="186" y="159"/>
                  <a:pt x="283" y="168"/>
                  <a:pt x="346" y="212"/>
                </a:cubicBezTo>
                <a:cubicBezTo>
                  <a:pt x="355" y="212"/>
                  <a:pt x="364" y="221"/>
                  <a:pt x="355" y="230"/>
                </a:cubicBezTo>
                <a:close/>
                <a:moveTo>
                  <a:pt x="355" y="168"/>
                </a:moveTo>
                <a:lnTo>
                  <a:pt x="355" y="168"/>
                </a:lnTo>
                <a:cubicBezTo>
                  <a:pt x="293" y="124"/>
                  <a:pt x="177" y="124"/>
                  <a:pt x="107" y="141"/>
                </a:cubicBezTo>
                <a:cubicBezTo>
                  <a:pt x="98" y="150"/>
                  <a:pt x="89" y="141"/>
                  <a:pt x="80" y="132"/>
                </a:cubicBezTo>
                <a:cubicBezTo>
                  <a:pt x="80" y="115"/>
                  <a:pt x="89" y="106"/>
                  <a:pt x="98" y="106"/>
                </a:cubicBezTo>
                <a:cubicBezTo>
                  <a:pt x="168" y="79"/>
                  <a:pt x="302" y="88"/>
                  <a:pt x="381" y="132"/>
                </a:cubicBezTo>
                <a:cubicBezTo>
                  <a:pt x="390" y="141"/>
                  <a:pt x="390" y="150"/>
                  <a:pt x="381" y="159"/>
                </a:cubicBezTo>
                <a:cubicBezTo>
                  <a:pt x="381" y="168"/>
                  <a:pt x="364" y="177"/>
                  <a:pt x="355" y="168"/>
                </a:cubicBezTo>
                <a:close/>
                <a:moveTo>
                  <a:pt x="195" y="372"/>
                </a:moveTo>
                <a:lnTo>
                  <a:pt x="195" y="372"/>
                </a:lnTo>
                <a:cubicBezTo>
                  <a:pt x="160" y="372"/>
                  <a:pt x="133" y="381"/>
                  <a:pt x="115" y="407"/>
                </a:cubicBezTo>
                <a:cubicBezTo>
                  <a:pt x="151" y="425"/>
                  <a:pt x="186" y="434"/>
                  <a:pt x="221" y="434"/>
                </a:cubicBezTo>
                <a:cubicBezTo>
                  <a:pt x="239" y="434"/>
                  <a:pt x="258" y="434"/>
                  <a:pt x="274" y="425"/>
                </a:cubicBezTo>
                <a:cubicBezTo>
                  <a:pt x="258" y="390"/>
                  <a:pt x="230" y="372"/>
                  <a:pt x="195" y="372"/>
                </a:cubicBezTo>
                <a:close/>
              </a:path>
            </a:pathLst>
          </a:custGeom>
          <a:solidFill>
            <a:srgbClr val="002957"/>
          </a:solidFill>
          <a:ln>
            <a:noFill/>
          </a:ln>
        </p:spPr>
        <p:txBody>
          <a:bodyPr wrap="none" lIns="121899" tIns="60949" rIns="121899" bIns="60949" anchor="ctr"/>
          <a:lstStyle/>
          <a:p>
            <a:endParaRPr lang="nb-NO" sz="2400"/>
          </a:p>
        </p:txBody>
      </p:sp>
      <p:sp>
        <p:nvSpPr>
          <p:cNvPr id="100499" name="Freeform 81">
            <a:extLst>
              <a:ext uri="{FF2B5EF4-FFF2-40B4-BE49-F238E27FC236}">
                <a16:creationId xmlns:a16="http://schemas.microsoft.com/office/drawing/2014/main" id="{679CF83A-86D2-A98A-9B7D-D9D24FBC5612}"/>
              </a:ext>
            </a:extLst>
          </p:cNvPr>
          <p:cNvSpPr>
            <a:spLocks noChangeArrowheads="1"/>
          </p:cNvSpPr>
          <p:nvPr/>
        </p:nvSpPr>
        <p:spPr bwMode="auto">
          <a:xfrm>
            <a:off x="8557685" y="4777317"/>
            <a:ext cx="376767" cy="370416"/>
          </a:xfrm>
          <a:custGeom>
            <a:avLst/>
            <a:gdLst>
              <a:gd name="T0" fmla="*/ 204662025 w 479"/>
              <a:gd name="T1" fmla="*/ 0 h 471"/>
              <a:gd name="T2" fmla="*/ 204662025 w 479"/>
              <a:gd name="T3" fmla="*/ 0 h 471"/>
              <a:gd name="T4" fmla="*/ 0 w 479"/>
              <a:gd name="T5" fmla="*/ 197164234 h 471"/>
              <a:gd name="T6" fmla="*/ 53092278 w 479"/>
              <a:gd name="T7" fmla="*/ 333728027 h 471"/>
              <a:gd name="T8" fmla="*/ 174690416 w 479"/>
              <a:gd name="T9" fmla="*/ 288491086 h 471"/>
              <a:gd name="T10" fmla="*/ 318553076 w 479"/>
              <a:gd name="T11" fmla="*/ 371282923 h 471"/>
              <a:gd name="T12" fmla="*/ 409324050 w 479"/>
              <a:gd name="T13" fmla="*/ 197164234 h 471"/>
              <a:gd name="T14" fmla="*/ 204662025 w 479"/>
              <a:gd name="T15" fmla="*/ 0 h 471"/>
              <a:gd name="T16" fmla="*/ 303139494 w 479"/>
              <a:gd name="T17" fmla="*/ 273127586 h 471"/>
              <a:gd name="T18" fmla="*/ 303139494 w 479"/>
              <a:gd name="T19" fmla="*/ 273127586 h 471"/>
              <a:gd name="T20" fmla="*/ 288582058 w 479"/>
              <a:gd name="T21" fmla="*/ 279956071 h 471"/>
              <a:gd name="T22" fmla="*/ 113891642 w 479"/>
              <a:gd name="T23" fmla="*/ 258617646 h 471"/>
              <a:gd name="T24" fmla="*/ 98477469 w 479"/>
              <a:gd name="T25" fmla="*/ 250082630 h 471"/>
              <a:gd name="T26" fmla="*/ 106184556 w 479"/>
              <a:gd name="T27" fmla="*/ 234719130 h 471"/>
              <a:gd name="T28" fmla="*/ 303139494 w 479"/>
              <a:gd name="T29" fmla="*/ 258617646 h 471"/>
              <a:gd name="T30" fmla="*/ 303139494 w 479"/>
              <a:gd name="T31" fmla="*/ 273127586 h 471"/>
              <a:gd name="T32" fmla="*/ 326260163 w 479"/>
              <a:gd name="T33" fmla="*/ 212527735 h 471"/>
              <a:gd name="T34" fmla="*/ 326260163 w 479"/>
              <a:gd name="T35" fmla="*/ 212527735 h 471"/>
              <a:gd name="T36" fmla="*/ 310846581 w 479"/>
              <a:gd name="T37" fmla="*/ 220209190 h 471"/>
              <a:gd name="T38" fmla="*/ 106184556 w 479"/>
              <a:gd name="T39" fmla="*/ 197164234 h 471"/>
              <a:gd name="T40" fmla="*/ 90770383 w 479"/>
              <a:gd name="T41" fmla="*/ 189482189 h 471"/>
              <a:gd name="T42" fmla="*/ 98477469 w 479"/>
              <a:gd name="T43" fmla="*/ 167290794 h 471"/>
              <a:gd name="T44" fmla="*/ 326260163 w 479"/>
              <a:gd name="T45" fmla="*/ 197164234 h 471"/>
              <a:gd name="T46" fmla="*/ 326260163 w 479"/>
              <a:gd name="T47" fmla="*/ 212527735 h 471"/>
              <a:gd name="T48" fmla="*/ 333967250 w 479"/>
              <a:gd name="T49" fmla="*/ 151927293 h 471"/>
              <a:gd name="T50" fmla="*/ 333967250 w 479"/>
              <a:gd name="T51" fmla="*/ 151927293 h 471"/>
              <a:gd name="T52" fmla="*/ 98477469 w 479"/>
              <a:gd name="T53" fmla="*/ 128882338 h 471"/>
              <a:gd name="T54" fmla="*/ 75356801 w 479"/>
              <a:gd name="T55" fmla="*/ 122053853 h 471"/>
              <a:gd name="T56" fmla="*/ 90770383 w 479"/>
              <a:gd name="T57" fmla="*/ 99008897 h 471"/>
              <a:gd name="T58" fmla="*/ 348524686 w 479"/>
              <a:gd name="T59" fmla="*/ 122053853 h 471"/>
              <a:gd name="T60" fmla="*/ 356231772 w 479"/>
              <a:gd name="T61" fmla="*/ 151927293 h 471"/>
              <a:gd name="T62" fmla="*/ 333967250 w 479"/>
              <a:gd name="T63" fmla="*/ 151927293 h 471"/>
              <a:gd name="T64" fmla="*/ 174690416 w 479"/>
              <a:gd name="T65" fmla="*/ 349091528 h 471"/>
              <a:gd name="T66" fmla="*/ 174690416 w 479"/>
              <a:gd name="T67" fmla="*/ 349091528 h 471"/>
              <a:gd name="T68" fmla="*/ 106184556 w 479"/>
              <a:gd name="T69" fmla="*/ 378964968 h 471"/>
              <a:gd name="T70" fmla="*/ 204662025 w 479"/>
              <a:gd name="T71" fmla="*/ 401156363 h 471"/>
              <a:gd name="T72" fmla="*/ 257754303 w 479"/>
              <a:gd name="T73" fmla="*/ 394328468 h 471"/>
              <a:gd name="T74" fmla="*/ 174690416 w 479"/>
              <a:gd name="T75" fmla="*/ 349091528 h 4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79" h="471">
                <a:moveTo>
                  <a:pt x="239" y="0"/>
                </a:moveTo>
                <a:lnTo>
                  <a:pt x="239" y="0"/>
                </a:lnTo>
                <a:cubicBezTo>
                  <a:pt x="106" y="0"/>
                  <a:pt x="0" y="107"/>
                  <a:pt x="0" y="231"/>
                </a:cubicBezTo>
                <a:cubicBezTo>
                  <a:pt x="0" y="293"/>
                  <a:pt x="27" y="347"/>
                  <a:pt x="62" y="391"/>
                </a:cubicBezTo>
                <a:cubicBezTo>
                  <a:pt x="97" y="356"/>
                  <a:pt x="150" y="338"/>
                  <a:pt x="204" y="338"/>
                </a:cubicBezTo>
                <a:cubicBezTo>
                  <a:pt x="284" y="338"/>
                  <a:pt x="346" y="373"/>
                  <a:pt x="372" y="435"/>
                </a:cubicBezTo>
                <a:cubicBezTo>
                  <a:pt x="434" y="391"/>
                  <a:pt x="478" y="320"/>
                  <a:pt x="478" y="231"/>
                </a:cubicBezTo>
                <a:cubicBezTo>
                  <a:pt x="478" y="107"/>
                  <a:pt x="372" y="0"/>
                  <a:pt x="239" y="0"/>
                </a:cubicBezTo>
                <a:close/>
                <a:moveTo>
                  <a:pt x="354" y="320"/>
                </a:moveTo>
                <a:lnTo>
                  <a:pt x="354" y="320"/>
                </a:lnTo>
                <a:cubicBezTo>
                  <a:pt x="354" y="328"/>
                  <a:pt x="346" y="328"/>
                  <a:pt x="337" y="328"/>
                </a:cubicBezTo>
                <a:cubicBezTo>
                  <a:pt x="284" y="293"/>
                  <a:pt x="212" y="284"/>
                  <a:pt x="133" y="303"/>
                </a:cubicBezTo>
                <a:cubicBezTo>
                  <a:pt x="124" y="303"/>
                  <a:pt x="115" y="303"/>
                  <a:pt x="115" y="293"/>
                </a:cubicBezTo>
                <a:cubicBezTo>
                  <a:pt x="115" y="284"/>
                  <a:pt x="115" y="275"/>
                  <a:pt x="124" y="275"/>
                </a:cubicBezTo>
                <a:cubicBezTo>
                  <a:pt x="212" y="249"/>
                  <a:pt x="293" y="258"/>
                  <a:pt x="354" y="303"/>
                </a:cubicBezTo>
                <a:cubicBezTo>
                  <a:pt x="354" y="303"/>
                  <a:pt x="363" y="311"/>
                  <a:pt x="354" y="320"/>
                </a:cubicBezTo>
                <a:close/>
                <a:moveTo>
                  <a:pt x="381" y="249"/>
                </a:moveTo>
                <a:lnTo>
                  <a:pt x="381" y="249"/>
                </a:lnTo>
                <a:cubicBezTo>
                  <a:pt x="381" y="258"/>
                  <a:pt x="372" y="267"/>
                  <a:pt x="363" y="258"/>
                </a:cubicBezTo>
                <a:cubicBezTo>
                  <a:pt x="301" y="222"/>
                  <a:pt x="204" y="205"/>
                  <a:pt x="124" y="231"/>
                </a:cubicBezTo>
                <a:cubicBezTo>
                  <a:pt x="115" y="231"/>
                  <a:pt x="106" y="231"/>
                  <a:pt x="106" y="222"/>
                </a:cubicBezTo>
                <a:cubicBezTo>
                  <a:pt x="97" y="205"/>
                  <a:pt x="106" y="196"/>
                  <a:pt x="115" y="196"/>
                </a:cubicBezTo>
                <a:cubicBezTo>
                  <a:pt x="204" y="169"/>
                  <a:pt x="310" y="187"/>
                  <a:pt x="381" y="231"/>
                </a:cubicBezTo>
                <a:cubicBezTo>
                  <a:pt x="390" y="231"/>
                  <a:pt x="390" y="240"/>
                  <a:pt x="381" y="249"/>
                </a:cubicBezTo>
                <a:close/>
                <a:moveTo>
                  <a:pt x="390" y="178"/>
                </a:moveTo>
                <a:lnTo>
                  <a:pt x="390" y="178"/>
                </a:lnTo>
                <a:cubicBezTo>
                  <a:pt x="310" y="134"/>
                  <a:pt x="186" y="134"/>
                  <a:pt x="115" y="151"/>
                </a:cubicBezTo>
                <a:cubicBezTo>
                  <a:pt x="106" y="160"/>
                  <a:pt x="88" y="151"/>
                  <a:pt x="88" y="143"/>
                </a:cubicBezTo>
                <a:cubicBezTo>
                  <a:pt x="80" y="125"/>
                  <a:pt x="88" y="116"/>
                  <a:pt x="106" y="116"/>
                </a:cubicBezTo>
                <a:cubicBezTo>
                  <a:pt x="186" y="90"/>
                  <a:pt x="319" y="90"/>
                  <a:pt x="407" y="143"/>
                </a:cubicBezTo>
                <a:cubicBezTo>
                  <a:pt x="416" y="151"/>
                  <a:pt x="425" y="160"/>
                  <a:pt x="416" y="178"/>
                </a:cubicBezTo>
                <a:cubicBezTo>
                  <a:pt x="407" y="187"/>
                  <a:pt x="399" y="187"/>
                  <a:pt x="390" y="178"/>
                </a:cubicBezTo>
                <a:close/>
                <a:moveTo>
                  <a:pt x="204" y="409"/>
                </a:moveTo>
                <a:lnTo>
                  <a:pt x="204" y="409"/>
                </a:lnTo>
                <a:cubicBezTo>
                  <a:pt x="177" y="409"/>
                  <a:pt x="141" y="417"/>
                  <a:pt x="124" y="444"/>
                </a:cubicBezTo>
                <a:cubicBezTo>
                  <a:pt x="159" y="462"/>
                  <a:pt x="194" y="470"/>
                  <a:pt x="239" y="470"/>
                </a:cubicBezTo>
                <a:cubicBezTo>
                  <a:pt x="257" y="470"/>
                  <a:pt x="284" y="470"/>
                  <a:pt x="301" y="462"/>
                </a:cubicBezTo>
                <a:cubicBezTo>
                  <a:pt x="284" y="426"/>
                  <a:pt x="248" y="409"/>
                  <a:pt x="204" y="409"/>
                </a:cubicBezTo>
                <a:close/>
              </a:path>
            </a:pathLst>
          </a:custGeom>
          <a:solidFill>
            <a:srgbClr val="002957"/>
          </a:solidFill>
          <a:ln>
            <a:noFill/>
          </a:ln>
        </p:spPr>
        <p:txBody>
          <a:bodyPr wrap="none" lIns="121899" tIns="60949" rIns="121899" bIns="60949" anchor="ctr"/>
          <a:lstStyle/>
          <a:p>
            <a:endParaRPr lang="nb-NO" sz="2400"/>
          </a:p>
        </p:txBody>
      </p:sp>
      <p:sp>
        <p:nvSpPr>
          <p:cNvPr id="100500" name="Freeform 82">
            <a:extLst>
              <a:ext uri="{FF2B5EF4-FFF2-40B4-BE49-F238E27FC236}">
                <a16:creationId xmlns:a16="http://schemas.microsoft.com/office/drawing/2014/main" id="{9993E16A-215D-977F-78F4-55DBB9AEA966}"/>
              </a:ext>
            </a:extLst>
          </p:cNvPr>
          <p:cNvSpPr>
            <a:spLocks noChangeArrowheads="1"/>
          </p:cNvSpPr>
          <p:nvPr/>
        </p:nvSpPr>
        <p:spPr bwMode="auto">
          <a:xfrm>
            <a:off x="10896601" y="4104218"/>
            <a:ext cx="336551" cy="342900"/>
          </a:xfrm>
          <a:custGeom>
            <a:avLst/>
            <a:gdLst>
              <a:gd name="T0" fmla="*/ 325994955 w 426"/>
              <a:gd name="T1" fmla="*/ 76267262 h 435"/>
              <a:gd name="T2" fmla="*/ 325994955 w 426"/>
              <a:gd name="T3" fmla="*/ 76267262 h 435"/>
              <a:gd name="T4" fmla="*/ 333716145 w 426"/>
              <a:gd name="T5" fmla="*/ 113972372 h 435"/>
              <a:gd name="T6" fmla="*/ 288248295 w 426"/>
              <a:gd name="T7" fmla="*/ 204807572 h 435"/>
              <a:gd name="T8" fmla="*/ 158708420 w 426"/>
              <a:gd name="T9" fmla="*/ 243369724 h 435"/>
              <a:gd name="T10" fmla="*/ 143266040 w 426"/>
              <a:gd name="T11" fmla="*/ 243369724 h 435"/>
              <a:gd name="T12" fmla="*/ 120961169 w 426"/>
              <a:gd name="T13" fmla="*/ 257937661 h 435"/>
              <a:gd name="T14" fmla="*/ 105519381 w 426"/>
              <a:gd name="T15" fmla="*/ 326492729 h 435"/>
              <a:gd name="T16" fmla="*/ 90935699 w 426"/>
              <a:gd name="T17" fmla="*/ 341917117 h 435"/>
              <a:gd name="T18" fmla="*/ 60051531 w 426"/>
              <a:gd name="T19" fmla="*/ 341917117 h 435"/>
              <a:gd name="T20" fmla="*/ 52330933 w 426"/>
              <a:gd name="T21" fmla="*/ 349629902 h 435"/>
              <a:gd name="T22" fmla="*/ 67772721 w 426"/>
              <a:gd name="T23" fmla="*/ 371910033 h 435"/>
              <a:gd name="T24" fmla="*/ 113240571 w 426"/>
              <a:gd name="T25" fmla="*/ 371910033 h 435"/>
              <a:gd name="T26" fmla="*/ 136403549 w 426"/>
              <a:gd name="T27" fmla="*/ 349629902 h 435"/>
              <a:gd name="T28" fmla="*/ 150987230 w 426"/>
              <a:gd name="T29" fmla="*/ 281074834 h 435"/>
              <a:gd name="T30" fmla="*/ 174150209 w 426"/>
              <a:gd name="T31" fmla="*/ 265649855 h 435"/>
              <a:gd name="T32" fmla="*/ 188733890 w 426"/>
              <a:gd name="T33" fmla="*/ 265649855 h 435"/>
              <a:gd name="T34" fmla="*/ 319132464 w 426"/>
              <a:gd name="T35" fmla="*/ 235657530 h 435"/>
              <a:gd name="T36" fmla="*/ 364599721 w 426"/>
              <a:gd name="T37" fmla="*/ 143965289 h 435"/>
              <a:gd name="T38" fmla="*/ 356879123 w 426"/>
              <a:gd name="T39" fmla="*/ 106260179 h 435"/>
              <a:gd name="T40" fmla="*/ 333716145 w 426"/>
              <a:gd name="T41" fmla="*/ 76267262 h 435"/>
              <a:gd name="T42" fmla="*/ 325994955 w 426"/>
              <a:gd name="T43" fmla="*/ 76267262 h 435"/>
              <a:gd name="T44" fmla="*/ 83214509 w 426"/>
              <a:gd name="T45" fmla="*/ 296499813 h 435"/>
              <a:gd name="T46" fmla="*/ 83214509 w 426"/>
              <a:gd name="T47" fmla="*/ 296499813 h 435"/>
              <a:gd name="T48" fmla="*/ 97798782 w 426"/>
              <a:gd name="T49" fmla="*/ 227944745 h 435"/>
              <a:gd name="T50" fmla="*/ 120961169 w 426"/>
              <a:gd name="T51" fmla="*/ 212520357 h 435"/>
              <a:gd name="T52" fmla="*/ 128682359 w 426"/>
              <a:gd name="T53" fmla="*/ 212520357 h 435"/>
              <a:gd name="T54" fmla="*/ 258222825 w 426"/>
              <a:gd name="T55" fmla="*/ 173958205 h 435"/>
              <a:gd name="T56" fmla="*/ 311411273 w 426"/>
              <a:gd name="T57" fmla="*/ 90835199 h 435"/>
              <a:gd name="T58" fmla="*/ 295969485 w 426"/>
              <a:gd name="T59" fmla="*/ 45417304 h 435"/>
              <a:gd name="T60" fmla="*/ 272806507 w 426"/>
              <a:gd name="T61" fmla="*/ 23137173 h 435"/>
              <a:gd name="T62" fmla="*/ 234201740 w 426"/>
              <a:gd name="T63" fmla="*/ 7712194 h 435"/>
              <a:gd name="T64" fmla="*/ 181870807 w 426"/>
              <a:gd name="T65" fmla="*/ 0 h 435"/>
              <a:gd name="T66" fmla="*/ 83214509 w 426"/>
              <a:gd name="T67" fmla="*/ 0 h 435"/>
              <a:gd name="T68" fmla="*/ 60051531 w 426"/>
              <a:gd name="T69" fmla="*/ 23137173 h 435"/>
              <a:gd name="T70" fmla="*/ 0 w 426"/>
              <a:gd name="T71" fmla="*/ 296499813 h 435"/>
              <a:gd name="T72" fmla="*/ 14584273 w 426"/>
              <a:gd name="T73" fmla="*/ 311067750 h 435"/>
              <a:gd name="T74" fmla="*/ 60051531 w 426"/>
              <a:gd name="T75" fmla="*/ 311067750 h 435"/>
              <a:gd name="T76" fmla="*/ 83214509 w 426"/>
              <a:gd name="T77" fmla="*/ 296499813 h 435"/>
              <a:gd name="T78" fmla="*/ 120961169 w 426"/>
              <a:gd name="T79" fmla="*/ 136252503 h 435"/>
              <a:gd name="T80" fmla="*/ 120961169 w 426"/>
              <a:gd name="T81" fmla="*/ 136252503 h 435"/>
              <a:gd name="T82" fmla="*/ 128682359 w 426"/>
              <a:gd name="T83" fmla="*/ 76267262 h 435"/>
              <a:gd name="T84" fmla="*/ 150987230 w 426"/>
              <a:gd name="T85" fmla="*/ 60842283 h 435"/>
              <a:gd name="T86" fmla="*/ 166429019 w 426"/>
              <a:gd name="T87" fmla="*/ 60842283 h 435"/>
              <a:gd name="T88" fmla="*/ 204175678 w 426"/>
              <a:gd name="T89" fmla="*/ 68555068 h 435"/>
              <a:gd name="T90" fmla="*/ 220475574 w 426"/>
              <a:gd name="T91" fmla="*/ 98547393 h 435"/>
              <a:gd name="T92" fmla="*/ 196455080 w 426"/>
              <a:gd name="T93" fmla="*/ 136252503 h 435"/>
              <a:gd name="T94" fmla="*/ 143266040 w 426"/>
              <a:gd name="T95" fmla="*/ 152534524 h 435"/>
              <a:gd name="T96" fmla="*/ 128682359 w 426"/>
              <a:gd name="T97" fmla="*/ 152534524 h 435"/>
              <a:gd name="T98" fmla="*/ 120961169 w 426"/>
              <a:gd name="T99" fmla="*/ 136252503 h 43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26" h="435">
                <a:moveTo>
                  <a:pt x="380" y="89"/>
                </a:moveTo>
                <a:lnTo>
                  <a:pt x="380" y="89"/>
                </a:lnTo>
                <a:cubicBezTo>
                  <a:pt x="389" y="97"/>
                  <a:pt x="389" y="115"/>
                  <a:pt x="389" y="133"/>
                </a:cubicBezTo>
                <a:cubicBezTo>
                  <a:pt x="389" y="178"/>
                  <a:pt x="372" y="213"/>
                  <a:pt x="336" y="239"/>
                </a:cubicBezTo>
                <a:cubicBezTo>
                  <a:pt x="301" y="266"/>
                  <a:pt x="248" y="284"/>
                  <a:pt x="185" y="284"/>
                </a:cubicBezTo>
                <a:cubicBezTo>
                  <a:pt x="167" y="284"/>
                  <a:pt x="167" y="284"/>
                  <a:pt x="167" y="284"/>
                </a:cubicBezTo>
                <a:cubicBezTo>
                  <a:pt x="159" y="284"/>
                  <a:pt x="150" y="293"/>
                  <a:pt x="141" y="301"/>
                </a:cubicBezTo>
                <a:cubicBezTo>
                  <a:pt x="123" y="381"/>
                  <a:pt x="123" y="381"/>
                  <a:pt x="123" y="381"/>
                </a:cubicBezTo>
                <a:cubicBezTo>
                  <a:pt x="123" y="390"/>
                  <a:pt x="114" y="399"/>
                  <a:pt x="106" y="399"/>
                </a:cubicBezTo>
                <a:cubicBezTo>
                  <a:pt x="70" y="399"/>
                  <a:pt x="70" y="399"/>
                  <a:pt x="70" y="399"/>
                </a:cubicBezTo>
                <a:cubicBezTo>
                  <a:pt x="61" y="408"/>
                  <a:pt x="61" y="408"/>
                  <a:pt x="61" y="408"/>
                </a:cubicBezTo>
                <a:cubicBezTo>
                  <a:pt x="61" y="416"/>
                  <a:pt x="70" y="434"/>
                  <a:pt x="79" y="434"/>
                </a:cubicBezTo>
                <a:cubicBezTo>
                  <a:pt x="132" y="434"/>
                  <a:pt x="132" y="434"/>
                  <a:pt x="132" y="434"/>
                </a:cubicBezTo>
                <a:cubicBezTo>
                  <a:pt x="150" y="434"/>
                  <a:pt x="159" y="416"/>
                  <a:pt x="159" y="408"/>
                </a:cubicBezTo>
                <a:cubicBezTo>
                  <a:pt x="176" y="328"/>
                  <a:pt x="176" y="328"/>
                  <a:pt x="176" y="328"/>
                </a:cubicBezTo>
                <a:cubicBezTo>
                  <a:pt x="185" y="319"/>
                  <a:pt x="194" y="310"/>
                  <a:pt x="203" y="310"/>
                </a:cubicBezTo>
                <a:cubicBezTo>
                  <a:pt x="220" y="310"/>
                  <a:pt x="220" y="310"/>
                  <a:pt x="220" y="310"/>
                </a:cubicBezTo>
                <a:cubicBezTo>
                  <a:pt x="283" y="310"/>
                  <a:pt x="336" y="301"/>
                  <a:pt x="372" y="275"/>
                </a:cubicBezTo>
                <a:cubicBezTo>
                  <a:pt x="407" y="248"/>
                  <a:pt x="425" y="213"/>
                  <a:pt x="425" y="168"/>
                </a:cubicBezTo>
                <a:cubicBezTo>
                  <a:pt x="425" y="150"/>
                  <a:pt x="425" y="133"/>
                  <a:pt x="416" y="124"/>
                </a:cubicBezTo>
                <a:cubicBezTo>
                  <a:pt x="407" y="106"/>
                  <a:pt x="398" y="97"/>
                  <a:pt x="389" y="89"/>
                </a:cubicBezTo>
                <a:cubicBezTo>
                  <a:pt x="380" y="89"/>
                  <a:pt x="380" y="89"/>
                  <a:pt x="380" y="89"/>
                </a:cubicBezTo>
                <a:close/>
                <a:moveTo>
                  <a:pt x="97" y="346"/>
                </a:moveTo>
                <a:lnTo>
                  <a:pt x="97" y="346"/>
                </a:lnTo>
                <a:cubicBezTo>
                  <a:pt x="114" y="266"/>
                  <a:pt x="114" y="266"/>
                  <a:pt x="114" y="266"/>
                </a:cubicBezTo>
                <a:cubicBezTo>
                  <a:pt x="114" y="257"/>
                  <a:pt x="123" y="248"/>
                  <a:pt x="141" y="248"/>
                </a:cubicBezTo>
                <a:cubicBezTo>
                  <a:pt x="150" y="248"/>
                  <a:pt x="150" y="248"/>
                  <a:pt x="150" y="248"/>
                </a:cubicBezTo>
                <a:cubicBezTo>
                  <a:pt x="220" y="248"/>
                  <a:pt x="265" y="231"/>
                  <a:pt x="301" y="203"/>
                </a:cubicBezTo>
                <a:cubicBezTo>
                  <a:pt x="345" y="178"/>
                  <a:pt x="363" y="142"/>
                  <a:pt x="363" y="106"/>
                </a:cubicBezTo>
                <a:cubicBezTo>
                  <a:pt x="363" y="80"/>
                  <a:pt x="354" y="71"/>
                  <a:pt x="345" y="53"/>
                </a:cubicBezTo>
                <a:cubicBezTo>
                  <a:pt x="345" y="44"/>
                  <a:pt x="336" y="36"/>
                  <a:pt x="318" y="27"/>
                </a:cubicBezTo>
                <a:cubicBezTo>
                  <a:pt x="310" y="18"/>
                  <a:pt x="292" y="9"/>
                  <a:pt x="273" y="9"/>
                </a:cubicBezTo>
                <a:cubicBezTo>
                  <a:pt x="257" y="9"/>
                  <a:pt x="238" y="0"/>
                  <a:pt x="212" y="0"/>
                </a:cubicBezTo>
                <a:cubicBezTo>
                  <a:pt x="97" y="0"/>
                  <a:pt x="97" y="0"/>
                  <a:pt x="97" y="0"/>
                </a:cubicBezTo>
                <a:cubicBezTo>
                  <a:pt x="88" y="0"/>
                  <a:pt x="79" y="9"/>
                  <a:pt x="70" y="27"/>
                </a:cubicBezTo>
                <a:cubicBezTo>
                  <a:pt x="0" y="346"/>
                  <a:pt x="0" y="346"/>
                  <a:pt x="0" y="346"/>
                </a:cubicBezTo>
                <a:cubicBezTo>
                  <a:pt x="0" y="354"/>
                  <a:pt x="0" y="363"/>
                  <a:pt x="17" y="363"/>
                </a:cubicBezTo>
                <a:cubicBezTo>
                  <a:pt x="70" y="363"/>
                  <a:pt x="70" y="363"/>
                  <a:pt x="70" y="363"/>
                </a:cubicBezTo>
                <a:cubicBezTo>
                  <a:pt x="79" y="363"/>
                  <a:pt x="88" y="354"/>
                  <a:pt x="97" y="346"/>
                </a:cubicBezTo>
                <a:close/>
                <a:moveTo>
                  <a:pt x="141" y="159"/>
                </a:moveTo>
                <a:lnTo>
                  <a:pt x="141" y="159"/>
                </a:lnTo>
                <a:cubicBezTo>
                  <a:pt x="150" y="89"/>
                  <a:pt x="150" y="89"/>
                  <a:pt x="150" y="89"/>
                </a:cubicBezTo>
                <a:cubicBezTo>
                  <a:pt x="159" y="80"/>
                  <a:pt x="167" y="71"/>
                  <a:pt x="176" y="71"/>
                </a:cubicBezTo>
                <a:cubicBezTo>
                  <a:pt x="194" y="71"/>
                  <a:pt x="194" y="71"/>
                  <a:pt x="194" y="71"/>
                </a:cubicBezTo>
                <a:cubicBezTo>
                  <a:pt x="220" y="71"/>
                  <a:pt x="229" y="71"/>
                  <a:pt x="238" y="80"/>
                </a:cubicBezTo>
                <a:cubicBezTo>
                  <a:pt x="257" y="89"/>
                  <a:pt x="257" y="97"/>
                  <a:pt x="257" y="115"/>
                </a:cubicBezTo>
                <a:cubicBezTo>
                  <a:pt x="257" y="133"/>
                  <a:pt x="248" y="150"/>
                  <a:pt x="229" y="159"/>
                </a:cubicBezTo>
                <a:cubicBezTo>
                  <a:pt x="220" y="168"/>
                  <a:pt x="194" y="178"/>
                  <a:pt x="167" y="178"/>
                </a:cubicBezTo>
                <a:cubicBezTo>
                  <a:pt x="150" y="178"/>
                  <a:pt x="150" y="178"/>
                  <a:pt x="150" y="178"/>
                </a:cubicBezTo>
                <a:cubicBezTo>
                  <a:pt x="141" y="178"/>
                  <a:pt x="132" y="168"/>
                  <a:pt x="141" y="159"/>
                </a:cubicBezTo>
                <a:close/>
              </a:path>
            </a:pathLst>
          </a:custGeom>
          <a:solidFill>
            <a:srgbClr val="002957"/>
          </a:solidFill>
          <a:ln>
            <a:noFill/>
          </a:ln>
        </p:spPr>
        <p:txBody>
          <a:bodyPr wrap="none" lIns="121899" tIns="60949" rIns="121899" bIns="60949" anchor="ctr"/>
          <a:lstStyle/>
          <a:p>
            <a:endParaRPr lang="nb-NO" sz="2400"/>
          </a:p>
        </p:txBody>
      </p:sp>
      <p:sp>
        <p:nvSpPr>
          <p:cNvPr id="100501" name="Freeform 83">
            <a:extLst>
              <a:ext uri="{FF2B5EF4-FFF2-40B4-BE49-F238E27FC236}">
                <a16:creationId xmlns:a16="http://schemas.microsoft.com/office/drawing/2014/main" id="{2EA63FAA-02B0-5166-51C4-2B897CEFDC13}"/>
              </a:ext>
            </a:extLst>
          </p:cNvPr>
          <p:cNvSpPr>
            <a:spLocks noChangeArrowheads="1"/>
          </p:cNvSpPr>
          <p:nvPr/>
        </p:nvSpPr>
        <p:spPr bwMode="auto">
          <a:xfrm>
            <a:off x="6756400" y="5647267"/>
            <a:ext cx="391584" cy="175684"/>
          </a:xfrm>
          <a:custGeom>
            <a:avLst/>
            <a:gdLst>
              <a:gd name="T0" fmla="*/ 14530242 w 497"/>
              <a:gd name="T1" fmla="*/ 169541618 h 223"/>
              <a:gd name="T2" fmla="*/ 14530242 w 497"/>
              <a:gd name="T3" fmla="*/ 169541618 h 223"/>
              <a:gd name="T4" fmla="*/ 22223035 w 497"/>
              <a:gd name="T5" fmla="*/ 139110811 h 223"/>
              <a:gd name="T6" fmla="*/ 14530242 w 497"/>
              <a:gd name="T7" fmla="*/ 108680601 h 223"/>
              <a:gd name="T8" fmla="*/ 7692794 w 497"/>
              <a:gd name="T9" fmla="*/ 108680601 h 223"/>
              <a:gd name="T10" fmla="*/ 7692794 w 497"/>
              <a:gd name="T11" fmla="*/ 108680601 h 223"/>
              <a:gd name="T12" fmla="*/ 0 w 497"/>
              <a:gd name="T13" fmla="*/ 139110811 h 223"/>
              <a:gd name="T14" fmla="*/ 7692794 w 497"/>
              <a:gd name="T15" fmla="*/ 169541618 h 223"/>
              <a:gd name="T16" fmla="*/ 7692794 w 497"/>
              <a:gd name="T17" fmla="*/ 169541618 h 223"/>
              <a:gd name="T18" fmla="*/ 14530242 w 497"/>
              <a:gd name="T19" fmla="*/ 169541618 h 223"/>
              <a:gd name="T20" fmla="*/ 59831066 w 497"/>
              <a:gd name="T21" fmla="*/ 185191338 h 223"/>
              <a:gd name="T22" fmla="*/ 59831066 w 497"/>
              <a:gd name="T23" fmla="*/ 185191338 h 223"/>
              <a:gd name="T24" fmla="*/ 59831066 w 497"/>
              <a:gd name="T25" fmla="*/ 139110811 h 223"/>
              <a:gd name="T26" fmla="*/ 59831066 w 497"/>
              <a:gd name="T27" fmla="*/ 69555704 h 223"/>
              <a:gd name="T28" fmla="*/ 52993028 w 497"/>
              <a:gd name="T29" fmla="*/ 62600074 h 223"/>
              <a:gd name="T30" fmla="*/ 45300825 w 497"/>
              <a:gd name="T31" fmla="*/ 69555704 h 223"/>
              <a:gd name="T32" fmla="*/ 45300825 w 497"/>
              <a:gd name="T33" fmla="*/ 139110811 h 223"/>
              <a:gd name="T34" fmla="*/ 45300825 w 497"/>
              <a:gd name="T35" fmla="*/ 185191338 h 223"/>
              <a:gd name="T36" fmla="*/ 52993028 w 497"/>
              <a:gd name="T37" fmla="*/ 193016794 h 223"/>
              <a:gd name="T38" fmla="*/ 59831066 w 497"/>
              <a:gd name="T39" fmla="*/ 185191338 h 223"/>
              <a:gd name="T40" fmla="*/ 98293853 w 497"/>
              <a:gd name="T41" fmla="*/ 185191338 h 223"/>
              <a:gd name="T42" fmla="*/ 98293853 w 497"/>
              <a:gd name="T43" fmla="*/ 185191338 h 223"/>
              <a:gd name="T44" fmla="*/ 105131891 w 497"/>
              <a:gd name="T45" fmla="*/ 139110811 h 223"/>
              <a:gd name="T46" fmla="*/ 98293853 w 497"/>
              <a:gd name="T47" fmla="*/ 46080527 h 223"/>
              <a:gd name="T48" fmla="*/ 98293853 w 497"/>
              <a:gd name="T49" fmla="*/ 38255667 h 223"/>
              <a:gd name="T50" fmla="*/ 91455814 w 497"/>
              <a:gd name="T51" fmla="*/ 46080527 h 223"/>
              <a:gd name="T52" fmla="*/ 82908856 w 497"/>
              <a:gd name="T53" fmla="*/ 139110811 h 223"/>
              <a:gd name="T54" fmla="*/ 91455814 w 497"/>
              <a:gd name="T55" fmla="*/ 185191338 h 223"/>
              <a:gd name="T56" fmla="*/ 98293853 w 497"/>
              <a:gd name="T57" fmla="*/ 193016794 h 223"/>
              <a:gd name="T58" fmla="*/ 98293853 w 497"/>
              <a:gd name="T59" fmla="*/ 185191338 h 223"/>
              <a:gd name="T60" fmla="*/ 143594678 w 497"/>
              <a:gd name="T61" fmla="*/ 185191338 h 223"/>
              <a:gd name="T62" fmla="*/ 143594678 w 497"/>
              <a:gd name="T63" fmla="*/ 185191338 h 223"/>
              <a:gd name="T64" fmla="*/ 151286880 w 497"/>
              <a:gd name="T65" fmla="*/ 139110811 h 223"/>
              <a:gd name="T66" fmla="*/ 143594678 w 497"/>
              <a:gd name="T67" fmla="*/ 46080527 h 223"/>
              <a:gd name="T68" fmla="*/ 136756639 w 497"/>
              <a:gd name="T69" fmla="*/ 38255667 h 223"/>
              <a:gd name="T70" fmla="*/ 129063845 w 497"/>
              <a:gd name="T71" fmla="*/ 46080527 h 223"/>
              <a:gd name="T72" fmla="*/ 129063845 w 497"/>
              <a:gd name="T73" fmla="*/ 139110811 h 223"/>
              <a:gd name="T74" fmla="*/ 129063845 w 497"/>
              <a:gd name="T75" fmla="*/ 185191338 h 223"/>
              <a:gd name="T76" fmla="*/ 136756639 w 497"/>
              <a:gd name="T77" fmla="*/ 193016794 h 223"/>
              <a:gd name="T78" fmla="*/ 143594678 w 497"/>
              <a:gd name="T79" fmla="*/ 185191338 h 223"/>
              <a:gd name="T80" fmla="*/ 188894912 w 497"/>
              <a:gd name="T81" fmla="*/ 185191338 h 223"/>
              <a:gd name="T82" fmla="*/ 188894912 w 497"/>
              <a:gd name="T83" fmla="*/ 185191338 h 223"/>
              <a:gd name="T84" fmla="*/ 188894912 w 497"/>
              <a:gd name="T85" fmla="*/ 139110811 h 223"/>
              <a:gd name="T86" fmla="*/ 188894912 w 497"/>
              <a:gd name="T87" fmla="*/ 31300037 h 223"/>
              <a:gd name="T88" fmla="*/ 182057464 w 497"/>
              <a:gd name="T89" fmla="*/ 23475177 h 223"/>
              <a:gd name="T90" fmla="*/ 174364670 w 497"/>
              <a:gd name="T91" fmla="*/ 31300037 h 223"/>
              <a:gd name="T92" fmla="*/ 166671877 w 497"/>
              <a:gd name="T93" fmla="*/ 139110811 h 223"/>
              <a:gd name="T94" fmla="*/ 174364670 w 497"/>
              <a:gd name="T95" fmla="*/ 185191338 h 223"/>
              <a:gd name="T96" fmla="*/ 182057464 w 497"/>
              <a:gd name="T97" fmla="*/ 193016794 h 223"/>
              <a:gd name="T98" fmla="*/ 188894912 w 497"/>
              <a:gd name="T99" fmla="*/ 185191338 h 223"/>
              <a:gd name="T100" fmla="*/ 219665495 w 497"/>
              <a:gd name="T101" fmla="*/ 193016794 h 223"/>
              <a:gd name="T102" fmla="*/ 219665495 w 497"/>
              <a:gd name="T103" fmla="*/ 193016794 h 223"/>
              <a:gd name="T104" fmla="*/ 370952376 w 497"/>
              <a:gd name="T105" fmla="*/ 193016794 h 223"/>
              <a:gd name="T106" fmla="*/ 423945404 w 497"/>
              <a:gd name="T107" fmla="*/ 139110811 h 223"/>
              <a:gd name="T108" fmla="*/ 370952376 w 497"/>
              <a:gd name="T109" fmla="*/ 84336194 h 223"/>
              <a:gd name="T110" fmla="*/ 347874586 w 497"/>
              <a:gd name="T111" fmla="*/ 84336194 h 223"/>
              <a:gd name="T112" fmla="*/ 249580733 w 497"/>
              <a:gd name="T113" fmla="*/ 0 h 223"/>
              <a:gd name="T114" fmla="*/ 219665495 w 497"/>
              <a:gd name="T115" fmla="*/ 7824860 h 223"/>
              <a:gd name="T116" fmla="*/ 211972702 w 497"/>
              <a:gd name="T117" fmla="*/ 15649721 h 223"/>
              <a:gd name="T118" fmla="*/ 211972702 w 497"/>
              <a:gd name="T119" fmla="*/ 185191338 h 223"/>
              <a:gd name="T120" fmla="*/ 219665495 w 497"/>
              <a:gd name="T121" fmla="*/ 193016794 h 22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97" h="223">
                <a:moveTo>
                  <a:pt x="17" y="195"/>
                </a:moveTo>
                <a:lnTo>
                  <a:pt x="17" y="195"/>
                </a:lnTo>
                <a:cubicBezTo>
                  <a:pt x="26" y="160"/>
                  <a:pt x="26" y="160"/>
                  <a:pt x="26" y="160"/>
                </a:cubicBezTo>
                <a:cubicBezTo>
                  <a:pt x="17" y="125"/>
                  <a:pt x="17" y="125"/>
                  <a:pt x="17" y="125"/>
                </a:cubicBezTo>
                <a:cubicBezTo>
                  <a:pt x="17" y="125"/>
                  <a:pt x="17" y="125"/>
                  <a:pt x="9" y="125"/>
                </a:cubicBezTo>
                <a:cubicBezTo>
                  <a:pt x="0" y="160"/>
                  <a:pt x="0" y="160"/>
                  <a:pt x="0" y="160"/>
                </a:cubicBezTo>
                <a:cubicBezTo>
                  <a:pt x="9" y="195"/>
                  <a:pt x="9" y="195"/>
                  <a:pt x="9" y="195"/>
                </a:cubicBezTo>
                <a:cubicBezTo>
                  <a:pt x="17" y="195"/>
                  <a:pt x="17" y="195"/>
                  <a:pt x="17" y="195"/>
                </a:cubicBezTo>
                <a:close/>
                <a:moveTo>
                  <a:pt x="70" y="213"/>
                </a:moveTo>
                <a:lnTo>
                  <a:pt x="70" y="213"/>
                </a:lnTo>
                <a:cubicBezTo>
                  <a:pt x="70" y="160"/>
                  <a:pt x="70" y="160"/>
                  <a:pt x="70" y="160"/>
                </a:cubicBezTo>
                <a:cubicBezTo>
                  <a:pt x="70" y="80"/>
                  <a:pt x="70" y="80"/>
                  <a:pt x="70" y="80"/>
                </a:cubicBezTo>
                <a:lnTo>
                  <a:pt x="62" y="72"/>
                </a:lnTo>
                <a:lnTo>
                  <a:pt x="53" y="80"/>
                </a:lnTo>
                <a:cubicBezTo>
                  <a:pt x="53" y="160"/>
                  <a:pt x="53" y="160"/>
                  <a:pt x="53" y="160"/>
                </a:cubicBezTo>
                <a:cubicBezTo>
                  <a:pt x="53" y="213"/>
                  <a:pt x="53" y="213"/>
                  <a:pt x="53" y="213"/>
                </a:cubicBezTo>
                <a:cubicBezTo>
                  <a:pt x="53" y="222"/>
                  <a:pt x="62" y="222"/>
                  <a:pt x="62" y="222"/>
                </a:cubicBezTo>
                <a:cubicBezTo>
                  <a:pt x="62" y="222"/>
                  <a:pt x="70" y="222"/>
                  <a:pt x="70" y="213"/>
                </a:cubicBezTo>
                <a:close/>
                <a:moveTo>
                  <a:pt x="115" y="213"/>
                </a:moveTo>
                <a:lnTo>
                  <a:pt x="115" y="213"/>
                </a:lnTo>
                <a:cubicBezTo>
                  <a:pt x="123" y="160"/>
                  <a:pt x="123" y="160"/>
                  <a:pt x="123" y="160"/>
                </a:cubicBezTo>
                <a:cubicBezTo>
                  <a:pt x="115" y="53"/>
                  <a:pt x="115" y="53"/>
                  <a:pt x="115" y="53"/>
                </a:cubicBezTo>
                <a:cubicBezTo>
                  <a:pt x="115" y="44"/>
                  <a:pt x="115" y="44"/>
                  <a:pt x="115" y="44"/>
                </a:cubicBezTo>
                <a:cubicBezTo>
                  <a:pt x="107" y="44"/>
                  <a:pt x="107" y="44"/>
                  <a:pt x="107" y="53"/>
                </a:cubicBezTo>
                <a:cubicBezTo>
                  <a:pt x="97" y="160"/>
                  <a:pt x="97" y="160"/>
                  <a:pt x="97" y="160"/>
                </a:cubicBezTo>
                <a:cubicBezTo>
                  <a:pt x="107" y="213"/>
                  <a:pt x="107" y="213"/>
                  <a:pt x="107" y="213"/>
                </a:cubicBezTo>
                <a:cubicBezTo>
                  <a:pt x="107" y="213"/>
                  <a:pt x="107" y="222"/>
                  <a:pt x="115" y="222"/>
                </a:cubicBezTo>
                <a:lnTo>
                  <a:pt x="115" y="213"/>
                </a:lnTo>
                <a:close/>
                <a:moveTo>
                  <a:pt x="168" y="213"/>
                </a:moveTo>
                <a:lnTo>
                  <a:pt x="168" y="213"/>
                </a:lnTo>
                <a:cubicBezTo>
                  <a:pt x="177" y="160"/>
                  <a:pt x="177" y="160"/>
                  <a:pt x="177" y="160"/>
                </a:cubicBezTo>
                <a:cubicBezTo>
                  <a:pt x="168" y="53"/>
                  <a:pt x="168" y="53"/>
                  <a:pt x="168" y="53"/>
                </a:cubicBezTo>
                <a:cubicBezTo>
                  <a:pt x="168" y="44"/>
                  <a:pt x="168" y="44"/>
                  <a:pt x="160" y="44"/>
                </a:cubicBezTo>
                <a:cubicBezTo>
                  <a:pt x="160" y="44"/>
                  <a:pt x="151" y="44"/>
                  <a:pt x="151" y="53"/>
                </a:cubicBezTo>
                <a:cubicBezTo>
                  <a:pt x="151" y="160"/>
                  <a:pt x="151" y="160"/>
                  <a:pt x="151" y="160"/>
                </a:cubicBezTo>
                <a:cubicBezTo>
                  <a:pt x="151" y="213"/>
                  <a:pt x="151" y="213"/>
                  <a:pt x="151" y="213"/>
                </a:cubicBezTo>
                <a:lnTo>
                  <a:pt x="160" y="222"/>
                </a:lnTo>
                <a:cubicBezTo>
                  <a:pt x="168" y="222"/>
                  <a:pt x="168" y="213"/>
                  <a:pt x="168" y="213"/>
                </a:cubicBezTo>
                <a:close/>
                <a:moveTo>
                  <a:pt x="221" y="213"/>
                </a:moveTo>
                <a:lnTo>
                  <a:pt x="221" y="213"/>
                </a:lnTo>
                <a:cubicBezTo>
                  <a:pt x="221" y="160"/>
                  <a:pt x="221" y="160"/>
                  <a:pt x="221" y="160"/>
                </a:cubicBezTo>
                <a:cubicBezTo>
                  <a:pt x="221" y="36"/>
                  <a:pt x="221" y="36"/>
                  <a:pt x="221" y="36"/>
                </a:cubicBezTo>
                <a:cubicBezTo>
                  <a:pt x="221" y="27"/>
                  <a:pt x="213" y="27"/>
                  <a:pt x="213" y="27"/>
                </a:cubicBezTo>
                <a:cubicBezTo>
                  <a:pt x="204" y="27"/>
                  <a:pt x="204" y="27"/>
                  <a:pt x="204" y="36"/>
                </a:cubicBezTo>
                <a:cubicBezTo>
                  <a:pt x="195" y="160"/>
                  <a:pt x="195" y="160"/>
                  <a:pt x="195" y="160"/>
                </a:cubicBezTo>
                <a:lnTo>
                  <a:pt x="204" y="213"/>
                </a:lnTo>
                <a:cubicBezTo>
                  <a:pt x="204" y="213"/>
                  <a:pt x="204" y="222"/>
                  <a:pt x="213" y="222"/>
                </a:cubicBezTo>
                <a:lnTo>
                  <a:pt x="221" y="213"/>
                </a:lnTo>
                <a:close/>
                <a:moveTo>
                  <a:pt x="257" y="222"/>
                </a:moveTo>
                <a:lnTo>
                  <a:pt x="257" y="222"/>
                </a:lnTo>
                <a:lnTo>
                  <a:pt x="434" y="222"/>
                </a:lnTo>
                <a:cubicBezTo>
                  <a:pt x="470" y="222"/>
                  <a:pt x="496" y="195"/>
                  <a:pt x="496" y="160"/>
                </a:cubicBezTo>
                <a:cubicBezTo>
                  <a:pt x="496" y="125"/>
                  <a:pt x="470" y="97"/>
                  <a:pt x="434" y="97"/>
                </a:cubicBezTo>
                <a:cubicBezTo>
                  <a:pt x="425" y="97"/>
                  <a:pt x="416" y="97"/>
                  <a:pt x="407" y="97"/>
                </a:cubicBezTo>
                <a:cubicBezTo>
                  <a:pt x="398" y="44"/>
                  <a:pt x="354" y="0"/>
                  <a:pt x="292" y="0"/>
                </a:cubicBezTo>
                <a:cubicBezTo>
                  <a:pt x="283" y="0"/>
                  <a:pt x="266" y="0"/>
                  <a:pt x="257" y="9"/>
                </a:cubicBezTo>
                <a:cubicBezTo>
                  <a:pt x="248" y="9"/>
                  <a:pt x="248" y="9"/>
                  <a:pt x="248" y="18"/>
                </a:cubicBezTo>
                <a:cubicBezTo>
                  <a:pt x="248" y="213"/>
                  <a:pt x="248" y="213"/>
                  <a:pt x="248" y="213"/>
                </a:cubicBezTo>
                <a:cubicBezTo>
                  <a:pt x="248" y="213"/>
                  <a:pt x="248" y="222"/>
                  <a:pt x="257" y="222"/>
                </a:cubicBezTo>
                <a:close/>
              </a:path>
            </a:pathLst>
          </a:custGeom>
          <a:solidFill>
            <a:srgbClr val="002957"/>
          </a:solidFill>
          <a:ln>
            <a:noFill/>
          </a:ln>
        </p:spPr>
        <p:txBody>
          <a:bodyPr wrap="none" lIns="121899" tIns="60949" rIns="121899" bIns="60949" anchor="ctr"/>
          <a:lstStyle/>
          <a:p>
            <a:endParaRPr lang="nb-NO" sz="2400"/>
          </a:p>
        </p:txBody>
      </p:sp>
      <p:sp>
        <p:nvSpPr>
          <p:cNvPr id="100502" name="Freeform 84">
            <a:extLst>
              <a:ext uri="{FF2B5EF4-FFF2-40B4-BE49-F238E27FC236}">
                <a16:creationId xmlns:a16="http://schemas.microsoft.com/office/drawing/2014/main" id="{2A1687B2-FF80-DE19-AFA7-7D822CA86DF8}"/>
              </a:ext>
            </a:extLst>
          </p:cNvPr>
          <p:cNvSpPr>
            <a:spLocks noChangeArrowheads="1"/>
          </p:cNvSpPr>
          <p:nvPr/>
        </p:nvSpPr>
        <p:spPr bwMode="auto">
          <a:xfrm>
            <a:off x="10854267" y="4811184"/>
            <a:ext cx="378884" cy="370416"/>
          </a:xfrm>
          <a:custGeom>
            <a:avLst/>
            <a:gdLst>
              <a:gd name="T0" fmla="*/ 227782694 w 479"/>
              <a:gd name="T1" fmla="*/ 219355629 h 471"/>
              <a:gd name="T2" fmla="*/ 227782694 w 479"/>
              <a:gd name="T3" fmla="*/ 219355629 h 471"/>
              <a:gd name="T4" fmla="*/ 205518171 w 479"/>
              <a:gd name="T5" fmla="*/ 219355629 h 471"/>
              <a:gd name="T6" fmla="*/ 182397502 w 479"/>
              <a:gd name="T7" fmla="*/ 219355629 h 471"/>
              <a:gd name="T8" fmla="*/ 182397502 w 479"/>
              <a:gd name="T9" fmla="*/ 265446131 h 471"/>
              <a:gd name="T10" fmla="*/ 205518171 w 479"/>
              <a:gd name="T11" fmla="*/ 265446131 h 471"/>
              <a:gd name="T12" fmla="*/ 227782694 w 479"/>
              <a:gd name="T13" fmla="*/ 265446131 h 471"/>
              <a:gd name="T14" fmla="*/ 235489780 w 479"/>
              <a:gd name="T15" fmla="*/ 242401175 h 471"/>
              <a:gd name="T16" fmla="*/ 227782694 w 479"/>
              <a:gd name="T17" fmla="*/ 219355629 h 471"/>
              <a:gd name="T18" fmla="*/ 220075607 w 479"/>
              <a:gd name="T19" fmla="*/ 181800734 h 471"/>
              <a:gd name="T20" fmla="*/ 220075607 w 479"/>
              <a:gd name="T21" fmla="*/ 181800734 h 471"/>
              <a:gd name="T22" fmla="*/ 227782694 w 479"/>
              <a:gd name="T23" fmla="*/ 158755778 h 471"/>
              <a:gd name="T24" fmla="*/ 220075607 w 479"/>
              <a:gd name="T25" fmla="*/ 143392278 h 471"/>
              <a:gd name="T26" fmla="*/ 190104589 w 479"/>
              <a:gd name="T27" fmla="*/ 136563793 h 471"/>
              <a:gd name="T28" fmla="*/ 182397502 w 479"/>
              <a:gd name="T29" fmla="*/ 136563793 h 471"/>
              <a:gd name="T30" fmla="*/ 182397502 w 479"/>
              <a:gd name="T31" fmla="*/ 181800734 h 471"/>
              <a:gd name="T32" fmla="*/ 197811084 w 479"/>
              <a:gd name="T33" fmla="*/ 181800734 h 471"/>
              <a:gd name="T34" fmla="*/ 220075607 w 479"/>
              <a:gd name="T35" fmla="*/ 181800734 h 471"/>
              <a:gd name="T36" fmla="*/ 333967250 w 479"/>
              <a:gd name="T37" fmla="*/ 0 h 471"/>
              <a:gd name="T38" fmla="*/ 333967250 w 479"/>
              <a:gd name="T39" fmla="*/ 0 h 471"/>
              <a:gd name="T40" fmla="*/ 76212947 w 479"/>
              <a:gd name="T41" fmla="*/ 0 h 471"/>
              <a:gd name="T42" fmla="*/ 0 w 479"/>
              <a:gd name="T43" fmla="*/ 68281896 h 471"/>
              <a:gd name="T44" fmla="*/ 0 w 479"/>
              <a:gd name="T45" fmla="*/ 332874467 h 471"/>
              <a:gd name="T46" fmla="*/ 76212947 w 479"/>
              <a:gd name="T47" fmla="*/ 401156363 h 471"/>
              <a:gd name="T48" fmla="*/ 333967250 w 479"/>
              <a:gd name="T49" fmla="*/ 401156363 h 471"/>
              <a:gd name="T50" fmla="*/ 409324050 w 479"/>
              <a:gd name="T51" fmla="*/ 332874467 h 471"/>
              <a:gd name="T52" fmla="*/ 409324050 w 479"/>
              <a:gd name="T53" fmla="*/ 68281896 h 471"/>
              <a:gd name="T54" fmla="*/ 333967250 w 479"/>
              <a:gd name="T55" fmla="*/ 0 h 471"/>
              <a:gd name="T56" fmla="*/ 213225258 w 479"/>
              <a:gd name="T57" fmla="*/ 303001026 h 471"/>
              <a:gd name="T58" fmla="*/ 213225258 w 479"/>
              <a:gd name="T59" fmla="*/ 303001026 h 471"/>
              <a:gd name="T60" fmla="*/ 136155574 w 479"/>
              <a:gd name="T61" fmla="*/ 303001026 h 471"/>
              <a:gd name="T62" fmla="*/ 136155574 w 479"/>
              <a:gd name="T63" fmla="*/ 105836792 h 471"/>
              <a:gd name="T64" fmla="*/ 227782694 w 479"/>
              <a:gd name="T65" fmla="*/ 105836792 h 471"/>
              <a:gd name="T66" fmla="*/ 273167885 w 479"/>
              <a:gd name="T67" fmla="*/ 151073733 h 471"/>
              <a:gd name="T68" fmla="*/ 243196867 w 479"/>
              <a:gd name="T69" fmla="*/ 188628628 h 471"/>
              <a:gd name="T70" fmla="*/ 243196867 w 479"/>
              <a:gd name="T71" fmla="*/ 197164234 h 471"/>
              <a:gd name="T72" fmla="*/ 288582058 w 479"/>
              <a:gd name="T73" fmla="*/ 242401175 h 471"/>
              <a:gd name="T74" fmla="*/ 213225258 w 479"/>
              <a:gd name="T75" fmla="*/ 303001026 h 4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79" h="471">
                <a:moveTo>
                  <a:pt x="266" y="257"/>
                </a:moveTo>
                <a:lnTo>
                  <a:pt x="266" y="257"/>
                </a:lnTo>
                <a:cubicBezTo>
                  <a:pt x="257" y="257"/>
                  <a:pt x="249" y="257"/>
                  <a:pt x="240" y="257"/>
                </a:cubicBezTo>
                <a:cubicBezTo>
                  <a:pt x="213" y="257"/>
                  <a:pt x="213" y="257"/>
                  <a:pt x="213" y="257"/>
                </a:cubicBezTo>
                <a:cubicBezTo>
                  <a:pt x="213" y="311"/>
                  <a:pt x="213" y="311"/>
                  <a:pt x="213" y="311"/>
                </a:cubicBezTo>
                <a:cubicBezTo>
                  <a:pt x="240" y="311"/>
                  <a:pt x="240" y="311"/>
                  <a:pt x="240" y="311"/>
                </a:cubicBezTo>
                <a:cubicBezTo>
                  <a:pt x="249" y="311"/>
                  <a:pt x="257" y="311"/>
                  <a:pt x="266" y="311"/>
                </a:cubicBezTo>
                <a:cubicBezTo>
                  <a:pt x="275" y="302"/>
                  <a:pt x="275" y="293"/>
                  <a:pt x="275" y="284"/>
                </a:cubicBezTo>
                <a:cubicBezTo>
                  <a:pt x="275" y="275"/>
                  <a:pt x="275" y="266"/>
                  <a:pt x="266" y="257"/>
                </a:cubicBezTo>
                <a:close/>
                <a:moveTo>
                  <a:pt x="257" y="213"/>
                </a:moveTo>
                <a:lnTo>
                  <a:pt x="257" y="213"/>
                </a:lnTo>
                <a:cubicBezTo>
                  <a:pt x="257" y="204"/>
                  <a:pt x="266" y="196"/>
                  <a:pt x="266" y="186"/>
                </a:cubicBezTo>
                <a:cubicBezTo>
                  <a:pt x="266" y="177"/>
                  <a:pt x="257" y="168"/>
                  <a:pt x="257" y="168"/>
                </a:cubicBezTo>
                <a:cubicBezTo>
                  <a:pt x="249" y="160"/>
                  <a:pt x="231" y="160"/>
                  <a:pt x="222" y="160"/>
                </a:cubicBezTo>
                <a:cubicBezTo>
                  <a:pt x="213" y="160"/>
                  <a:pt x="213" y="160"/>
                  <a:pt x="213" y="160"/>
                </a:cubicBezTo>
                <a:cubicBezTo>
                  <a:pt x="213" y="213"/>
                  <a:pt x="213" y="213"/>
                  <a:pt x="213" y="213"/>
                </a:cubicBezTo>
                <a:cubicBezTo>
                  <a:pt x="231" y="213"/>
                  <a:pt x="231" y="213"/>
                  <a:pt x="231" y="213"/>
                </a:cubicBezTo>
                <a:cubicBezTo>
                  <a:pt x="240" y="213"/>
                  <a:pt x="249" y="213"/>
                  <a:pt x="257" y="213"/>
                </a:cubicBezTo>
                <a:close/>
                <a:moveTo>
                  <a:pt x="390" y="0"/>
                </a:moveTo>
                <a:lnTo>
                  <a:pt x="390" y="0"/>
                </a:lnTo>
                <a:cubicBezTo>
                  <a:pt x="89" y="0"/>
                  <a:pt x="89" y="0"/>
                  <a:pt x="89" y="0"/>
                </a:cubicBezTo>
                <a:cubicBezTo>
                  <a:pt x="36" y="0"/>
                  <a:pt x="0" y="36"/>
                  <a:pt x="0" y="80"/>
                </a:cubicBezTo>
                <a:cubicBezTo>
                  <a:pt x="0" y="390"/>
                  <a:pt x="0" y="390"/>
                  <a:pt x="0" y="390"/>
                </a:cubicBezTo>
                <a:cubicBezTo>
                  <a:pt x="0" y="434"/>
                  <a:pt x="36" y="470"/>
                  <a:pt x="89" y="470"/>
                </a:cubicBezTo>
                <a:cubicBezTo>
                  <a:pt x="390" y="470"/>
                  <a:pt x="390" y="470"/>
                  <a:pt x="390" y="470"/>
                </a:cubicBezTo>
                <a:cubicBezTo>
                  <a:pt x="443" y="470"/>
                  <a:pt x="478" y="434"/>
                  <a:pt x="478" y="390"/>
                </a:cubicBezTo>
                <a:cubicBezTo>
                  <a:pt x="478" y="80"/>
                  <a:pt x="478" y="80"/>
                  <a:pt x="478" y="80"/>
                </a:cubicBezTo>
                <a:cubicBezTo>
                  <a:pt x="478" y="36"/>
                  <a:pt x="443" y="0"/>
                  <a:pt x="390" y="0"/>
                </a:cubicBezTo>
                <a:close/>
                <a:moveTo>
                  <a:pt x="249" y="355"/>
                </a:moveTo>
                <a:lnTo>
                  <a:pt x="249" y="355"/>
                </a:lnTo>
                <a:cubicBezTo>
                  <a:pt x="159" y="355"/>
                  <a:pt x="159" y="355"/>
                  <a:pt x="159" y="355"/>
                </a:cubicBezTo>
                <a:cubicBezTo>
                  <a:pt x="159" y="124"/>
                  <a:pt x="159" y="124"/>
                  <a:pt x="159" y="124"/>
                </a:cubicBezTo>
                <a:cubicBezTo>
                  <a:pt x="266" y="124"/>
                  <a:pt x="266" y="124"/>
                  <a:pt x="266" y="124"/>
                </a:cubicBezTo>
                <a:cubicBezTo>
                  <a:pt x="293" y="124"/>
                  <a:pt x="319" y="142"/>
                  <a:pt x="319" y="177"/>
                </a:cubicBezTo>
                <a:cubicBezTo>
                  <a:pt x="319" y="204"/>
                  <a:pt x="310" y="221"/>
                  <a:pt x="284" y="221"/>
                </a:cubicBezTo>
                <a:cubicBezTo>
                  <a:pt x="284" y="231"/>
                  <a:pt x="284" y="231"/>
                  <a:pt x="284" y="231"/>
                </a:cubicBezTo>
                <a:cubicBezTo>
                  <a:pt x="319" y="231"/>
                  <a:pt x="337" y="249"/>
                  <a:pt x="337" y="284"/>
                </a:cubicBezTo>
                <a:cubicBezTo>
                  <a:pt x="337" y="319"/>
                  <a:pt x="310" y="355"/>
                  <a:pt x="249" y="355"/>
                </a:cubicBezTo>
                <a:close/>
              </a:path>
            </a:pathLst>
          </a:custGeom>
          <a:solidFill>
            <a:srgbClr val="002957"/>
          </a:solidFill>
          <a:ln>
            <a:noFill/>
          </a:ln>
        </p:spPr>
        <p:txBody>
          <a:bodyPr wrap="none" lIns="121899" tIns="60949" rIns="121899" bIns="60949" anchor="ctr"/>
          <a:lstStyle/>
          <a:p>
            <a:endParaRPr lang="nb-NO" sz="2400"/>
          </a:p>
        </p:txBody>
      </p:sp>
      <p:sp>
        <p:nvSpPr>
          <p:cNvPr id="100503" name="Freeform 85">
            <a:extLst>
              <a:ext uri="{FF2B5EF4-FFF2-40B4-BE49-F238E27FC236}">
                <a16:creationId xmlns:a16="http://schemas.microsoft.com/office/drawing/2014/main" id="{D68645D2-F363-A90C-8558-53526641D3FB}"/>
              </a:ext>
            </a:extLst>
          </p:cNvPr>
          <p:cNvSpPr>
            <a:spLocks noChangeArrowheads="1"/>
          </p:cNvSpPr>
          <p:nvPr/>
        </p:nvSpPr>
        <p:spPr bwMode="auto">
          <a:xfrm>
            <a:off x="4104217" y="4732868"/>
            <a:ext cx="364067" cy="294217"/>
          </a:xfrm>
          <a:custGeom>
            <a:avLst/>
            <a:gdLst>
              <a:gd name="T0" fmla="*/ 393845327 w 462"/>
              <a:gd name="T1" fmla="*/ 38037472 h 374"/>
              <a:gd name="T2" fmla="*/ 393845327 w 462"/>
              <a:gd name="T3" fmla="*/ 38037472 h 374"/>
              <a:gd name="T4" fmla="*/ 348566382 w 462"/>
              <a:gd name="T5" fmla="*/ 53252578 h 374"/>
              <a:gd name="T6" fmla="*/ 378467494 w 462"/>
              <a:gd name="T7" fmla="*/ 8452576 h 374"/>
              <a:gd name="T8" fmla="*/ 332333995 w 462"/>
              <a:gd name="T9" fmla="*/ 30430212 h 374"/>
              <a:gd name="T10" fmla="*/ 272530589 w 462"/>
              <a:gd name="T11" fmla="*/ 0 h 374"/>
              <a:gd name="T12" fmla="*/ 188806765 w 462"/>
              <a:gd name="T13" fmla="*/ 82837474 h 374"/>
              <a:gd name="T14" fmla="*/ 196495387 w 462"/>
              <a:gd name="T15" fmla="*/ 98052580 h 374"/>
              <a:gd name="T16" fmla="*/ 29901703 w 462"/>
              <a:gd name="T17" fmla="*/ 16060422 h 374"/>
              <a:gd name="T18" fmla="*/ 14523870 w 462"/>
              <a:gd name="T19" fmla="*/ 60859837 h 374"/>
              <a:gd name="T20" fmla="*/ 52114194 w 462"/>
              <a:gd name="T21" fmla="*/ 127636889 h 374"/>
              <a:gd name="T22" fmla="*/ 14523870 w 462"/>
              <a:gd name="T23" fmla="*/ 113267099 h 374"/>
              <a:gd name="T24" fmla="*/ 14523870 w 462"/>
              <a:gd name="T25" fmla="*/ 113267099 h 374"/>
              <a:gd name="T26" fmla="*/ 83724414 w 462"/>
              <a:gd name="T27" fmla="*/ 195259256 h 374"/>
              <a:gd name="T28" fmla="*/ 59802815 w 462"/>
              <a:gd name="T29" fmla="*/ 195259256 h 374"/>
              <a:gd name="T30" fmla="*/ 45279536 w 462"/>
              <a:gd name="T31" fmla="*/ 195259256 h 374"/>
              <a:gd name="T32" fmla="*/ 121314738 w 462"/>
              <a:gd name="T33" fmla="*/ 248511834 h 374"/>
              <a:gd name="T34" fmla="*/ 22212491 w 462"/>
              <a:gd name="T35" fmla="*/ 285703989 h 374"/>
              <a:gd name="T36" fmla="*/ 0 w 462"/>
              <a:gd name="T37" fmla="*/ 285703989 h 374"/>
              <a:gd name="T38" fmla="*/ 121314738 w 462"/>
              <a:gd name="T39" fmla="*/ 315288885 h 374"/>
              <a:gd name="T40" fmla="*/ 348566382 w 462"/>
              <a:gd name="T41" fmla="*/ 90444733 h 374"/>
              <a:gd name="T42" fmla="*/ 348566382 w 462"/>
              <a:gd name="T43" fmla="*/ 82837474 h 374"/>
              <a:gd name="T44" fmla="*/ 393845327 w 462"/>
              <a:gd name="T45" fmla="*/ 38037472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rgbClr val="002957"/>
          </a:solidFill>
          <a:ln>
            <a:noFill/>
          </a:ln>
        </p:spPr>
        <p:txBody>
          <a:bodyPr wrap="none" lIns="121899" tIns="60949" rIns="121899" bIns="60949" anchor="ctr"/>
          <a:lstStyle/>
          <a:p>
            <a:endParaRPr lang="nb-NO" sz="2400"/>
          </a:p>
        </p:txBody>
      </p:sp>
      <p:sp>
        <p:nvSpPr>
          <p:cNvPr id="100504" name="Freeform 86">
            <a:extLst>
              <a:ext uri="{FF2B5EF4-FFF2-40B4-BE49-F238E27FC236}">
                <a16:creationId xmlns:a16="http://schemas.microsoft.com/office/drawing/2014/main" id="{E5501C95-6913-C751-9756-B8F0F430C3AD}"/>
              </a:ext>
            </a:extLst>
          </p:cNvPr>
          <p:cNvSpPr>
            <a:spLocks noChangeArrowheads="1"/>
          </p:cNvSpPr>
          <p:nvPr/>
        </p:nvSpPr>
        <p:spPr bwMode="auto">
          <a:xfrm>
            <a:off x="4764617" y="4696884"/>
            <a:ext cx="381000" cy="372533"/>
          </a:xfrm>
          <a:custGeom>
            <a:avLst/>
            <a:gdLst>
              <a:gd name="T0" fmla="*/ 206616315 w 480"/>
              <a:gd name="T1" fmla="*/ 0 h 471"/>
              <a:gd name="T2" fmla="*/ 206616315 w 480"/>
              <a:gd name="T3" fmla="*/ 0 h 471"/>
              <a:gd name="T4" fmla="*/ 0 w 480"/>
              <a:gd name="T5" fmla="*/ 199932107 h 471"/>
              <a:gd name="T6" fmla="*/ 206616315 w 480"/>
              <a:gd name="T7" fmla="*/ 406788022 h 471"/>
              <a:gd name="T8" fmla="*/ 414097008 w 480"/>
              <a:gd name="T9" fmla="*/ 199932107 h 471"/>
              <a:gd name="T10" fmla="*/ 206616315 w 480"/>
              <a:gd name="T11" fmla="*/ 0 h 471"/>
              <a:gd name="T12" fmla="*/ 291337350 w 480"/>
              <a:gd name="T13" fmla="*/ 168773779 h 471"/>
              <a:gd name="T14" fmla="*/ 291337350 w 480"/>
              <a:gd name="T15" fmla="*/ 168773779 h 471"/>
              <a:gd name="T16" fmla="*/ 291337350 w 480"/>
              <a:gd name="T17" fmla="*/ 168773779 h 471"/>
              <a:gd name="T18" fmla="*/ 176358887 w 480"/>
              <a:gd name="T19" fmla="*/ 283886258 h 471"/>
              <a:gd name="T20" fmla="*/ 114979058 w 480"/>
              <a:gd name="T21" fmla="*/ 268307094 h 471"/>
              <a:gd name="T22" fmla="*/ 122759658 w 480"/>
              <a:gd name="T23" fmla="*/ 268307094 h 471"/>
              <a:gd name="T24" fmla="*/ 176358887 w 480"/>
              <a:gd name="T25" fmla="*/ 253593407 h 471"/>
              <a:gd name="T26" fmla="*/ 138320264 w 480"/>
              <a:gd name="T27" fmla="*/ 222435079 h 471"/>
              <a:gd name="T28" fmla="*/ 146100865 w 480"/>
              <a:gd name="T29" fmla="*/ 222435079 h 471"/>
              <a:gd name="T30" fmla="*/ 153881465 w 480"/>
              <a:gd name="T31" fmla="*/ 222435079 h 471"/>
              <a:gd name="T32" fmla="*/ 122759658 w 480"/>
              <a:gd name="T33" fmla="*/ 184352943 h 471"/>
              <a:gd name="T34" fmla="*/ 122759658 w 480"/>
              <a:gd name="T35" fmla="*/ 184352943 h 471"/>
              <a:gd name="T36" fmla="*/ 138320264 w 480"/>
              <a:gd name="T37" fmla="*/ 184352943 h 471"/>
              <a:gd name="T38" fmla="*/ 122759658 w 480"/>
              <a:gd name="T39" fmla="*/ 154060091 h 471"/>
              <a:gd name="T40" fmla="*/ 130539664 w 480"/>
              <a:gd name="T41" fmla="*/ 130691643 h 471"/>
              <a:gd name="T42" fmla="*/ 206616315 w 480"/>
              <a:gd name="T43" fmla="*/ 176563064 h 471"/>
              <a:gd name="T44" fmla="*/ 206616315 w 480"/>
              <a:gd name="T45" fmla="*/ 168773779 h 471"/>
              <a:gd name="T46" fmla="*/ 252434943 w 480"/>
              <a:gd name="T47" fmla="*/ 122901764 h 471"/>
              <a:gd name="T48" fmla="*/ 275776150 w 480"/>
              <a:gd name="T49" fmla="*/ 138480928 h 471"/>
              <a:gd name="T50" fmla="*/ 306898551 w 480"/>
              <a:gd name="T51" fmla="*/ 130691643 h 471"/>
              <a:gd name="T52" fmla="*/ 291337350 w 480"/>
              <a:gd name="T53" fmla="*/ 154060091 h 471"/>
              <a:gd name="T54" fmla="*/ 314679151 w 480"/>
              <a:gd name="T55" fmla="*/ 146270807 h 471"/>
              <a:gd name="T56" fmla="*/ 291337350 w 480"/>
              <a:gd name="T57" fmla="*/ 168773779 h 4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rgbClr val="002957"/>
          </a:solidFill>
          <a:ln>
            <a:noFill/>
          </a:ln>
        </p:spPr>
        <p:txBody>
          <a:bodyPr wrap="none" lIns="121899" tIns="60949" rIns="121899" bIns="60949" anchor="ctr"/>
          <a:lstStyle/>
          <a:p>
            <a:endParaRPr lang="nb-NO" sz="2400"/>
          </a:p>
        </p:txBody>
      </p:sp>
      <p:sp>
        <p:nvSpPr>
          <p:cNvPr id="100505" name="Freeform 87">
            <a:extLst>
              <a:ext uri="{FF2B5EF4-FFF2-40B4-BE49-F238E27FC236}">
                <a16:creationId xmlns:a16="http://schemas.microsoft.com/office/drawing/2014/main" id="{9E35D134-4872-8C19-847F-82E12564F24C}"/>
              </a:ext>
            </a:extLst>
          </p:cNvPr>
          <p:cNvSpPr>
            <a:spLocks noChangeArrowheads="1"/>
          </p:cNvSpPr>
          <p:nvPr/>
        </p:nvSpPr>
        <p:spPr bwMode="auto">
          <a:xfrm>
            <a:off x="9186334" y="5541434"/>
            <a:ext cx="334433" cy="342900"/>
          </a:xfrm>
          <a:custGeom>
            <a:avLst/>
            <a:gdLst>
              <a:gd name="T0" fmla="*/ 295969485 w 426"/>
              <a:gd name="T1" fmla="*/ 182527441 h 435"/>
              <a:gd name="T2" fmla="*/ 295969485 w 426"/>
              <a:gd name="T3" fmla="*/ 182527441 h 435"/>
              <a:gd name="T4" fmla="*/ 182728914 w 426"/>
              <a:gd name="T5" fmla="*/ 296499813 h 435"/>
              <a:gd name="T6" fmla="*/ 67772721 w 426"/>
              <a:gd name="T7" fmla="*/ 182527441 h 435"/>
              <a:gd name="T8" fmla="*/ 75493911 w 426"/>
              <a:gd name="T9" fmla="*/ 167102462 h 435"/>
              <a:gd name="T10" fmla="*/ 0 w 426"/>
              <a:gd name="T11" fmla="*/ 167102462 h 435"/>
              <a:gd name="T12" fmla="*/ 0 w 426"/>
              <a:gd name="T13" fmla="*/ 311067750 h 435"/>
              <a:gd name="T14" fmla="*/ 53188448 w 426"/>
              <a:gd name="T15" fmla="*/ 371910033 h 435"/>
              <a:gd name="T16" fmla="*/ 311411273 w 426"/>
              <a:gd name="T17" fmla="*/ 371910033 h 435"/>
              <a:gd name="T18" fmla="*/ 364599721 w 426"/>
              <a:gd name="T19" fmla="*/ 311067750 h 435"/>
              <a:gd name="T20" fmla="*/ 364599721 w 426"/>
              <a:gd name="T21" fmla="*/ 167102462 h 435"/>
              <a:gd name="T22" fmla="*/ 289106402 w 426"/>
              <a:gd name="T23" fmla="*/ 167102462 h 435"/>
              <a:gd name="T24" fmla="*/ 295969485 w 426"/>
              <a:gd name="T25" fmla="*/ 182527441 h 435"/>
              <a:gd name="T26" fmla="*/ 311411273 w 426"/>
              <a:gd name="T27" fmla="*/ 0 h 435"/>
              <a:gd name="T28" fmla="*/ 311411273 w 426"/>
              <a:gd name="T29" fmla="*/ 0 h 435"/>
              <a:gd name="T30" fmla="*/ 53188448 w 426"/>
              <a:gd name="T31" fmla="*/ 0 h 435"/>
              <a:gd name="T32" fmla="*/ 0 w 426"/>
              <a:gd name="T33" fmla="*/ 60842283 h 435"/>
              <a:gd name="T34" fmla="*/ 0 w 426"/>
              <a:gd name="T35" fmla="*/ 121685158 h 435"/>
              <a:gd name="T36" fmla="*/ 90935699 w 426"/>
              <a:gd name="T37" fmla="*/ 121685158 h 435"/>
              <a:gd name="T38" fmla="*/ 182728914 w 426"/>
              <a:gd name="T39" fmla="*/ 76267262 h 435"/>
              <a:gd name="T40" fmla="*/ 273664614 w 426"/>
              <a:gd name="T41" fmla="*/ 121685158 h 435"/>
              <a:gd name="T42" fmla="*/ 364599721 w 426"/>
              <a:gd name="T43" fmla="*/ 121685158 h 435"/>
              <a:gd name="T44" fmla="*/ 364599721 w 426"/>
              <a:gd name="T45" fmla="*/ 60842283 h 435"/>
              <a:gd name="T46" fmla="*/ 311411273 w 426"/>
              <a:gd name="T47" fmla="*/ 0 h 435"/>
              <a:gd name="T48" fmla="*/ 334574252 w 426"/>
              <a:gd name="T49" fmla="*/ 76267262 h 435"/>
              <a:gd name="T50" fmla="*/ 334574252 w 426"/>
              <a:gd name="T51" fmla="*/ 76267262 h 435"/>
              <a:gd name="T52" fmla="*/ 326853062 w 426"/>
              <a:gd name="T53" fmla="*/ 83123006 h 435"/>
              <a:gd name="T54" fmla="*/ 295969485 w 426"/>
              <a:gd name="T55" fmla="*/ 83123006 h 435"/>
              <a:gd name="T56" fmla="*/ 281385212 w 426"/>
              <a:gd name="T57" fmla="*/ 76267262 h 435"/>
              <a:gd name="T58" fmla="*/ 281385212 w 426"/>
              <a:gd name="T59" fmla="*/ 45417304 h 435"/>
              <a:gd name="T60" fmla="*/ 295969485 w 426"/>
              <a:gd name="T61" fmla="*/ 30849958 h 435"/>
              <a:gd name="T62" fmla="*/ 326853062 w 426"/>
              <a:gd name="T63" fmla="*/ 30849958 h 435"/>
              <a:gd name="T64" fmla="*/ 334574252 w 426"/>
              <a:gd name="T65" fmla="*/ 45417304 h 435"/>
              <a:gd name="T66" fmla="*/ 334574252 w 426"/>
              <a:gd name="T67" fmla="*/ 76267262 h 435"/>
              <a:gd name="T68" fmla="*/ 250501635 w 426"/>
              <a:gd name="T69" fmla="*/ 182527441 h 435"/>
              <a:gd name="T70" fmla="*/ 250501635 w 426"/>
              <a:gd name="T71" fmla="*/ 182527441 h 435"/>
              <a:gd name="T72" fmla="*/ 182728914 w 426"/>
              <a:gd name="T73" fmla="*/ 113972372 h 435"/>
              <a:gd name="T74" fmla="*/ 113240571 w 426"/>
              <a:gd name="T75" fmla="*/ 182527441 h 435"/>
              <a:gd name="T76" fmla="*/ 182728914 w 426"/>
              <a:gd name="T77" fmla="*/ 251081918 h 435"/>
              <a:gd name="T78" fmla="*/ 250501635 w 426"/>
              <a:gd name="T79" fmla="*/ 182527441 h 4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26" h="435">
                <a:moveTo>
                  <a:pt x="345" y="213"/>
                </a:moveTo>
                <a:lnTo>
                  <a:pt x="345" y="213"/>
                </a:lnTo>
                <a:cubicBezTo>
                  <a:pt x="345" y="284"/>
                  <a:pt x="284" y="346"/>
                  <a:pt x="213" y="346"/>
                </a:cubicBezTo>
                <a:cubicBezTo>
                  <a:pt x="142" y="346"/>
                  <a:pt x="79" y="284"/>
                  <a:pt x="79" y="213"/>
                </a:cubicBezTo>
                <a:cubicBezTo>
                  <a:pt x="79" y="203"/>
                  <a:pt x="88" y="203"/>
                  <a:pt x="88" y="195"/>
                </a:cubicBezTo>
                <a:cubicBezTo>
                  <a:pt x="0" y="195"/>
                  <a:pt x="0" y="195"/>
                  <a:pt x="0" y="195"/>
                </a:cubicBezTo>
                <a:cubicBezTo>
                  <a:pt x="0" y="363"/>
                  <a:pt x="0" y="363"/>
                  <a:pt x="0" y="363"/>
                </a:cubicBezTo>
                <a:cubicBezTo>
                  <a:pt x="0" y="399"/>
                  <a:pt x="26" y="434"/>
                  <a:pt x="62" y="434"/>
                </a:cubicBezTo>
                <a:cubicBezTo>
                  <a:pt x="363" y="434"/>
                  <a:pt x="363" y="434"/>
                  <a:pt x="363" y="434"/>
                </a:cubicBezTo>
                <a:cubicBezTo>
                  <a:pt x="398" y="434"/>
                  <a:pt x="425" y="399"/>
                  <a:pt x="425" y="363"/>
                </a:cubicBezTo>
                <a:cubicBezTo>
                  <a:pt x="425" y="195"/>
                  <a:pt x="425" y="195"/>
                  <a:pt x="425" y="195"/>
                </a:cubicBezTo>
                <a:cubicBezTo>
                  <a:pt x="337" y="195"/>
                  <a:pt x="337" y="195"/>
                  <a:pt x="337" y="195"/>
                </a:cubicBezTo>
                <a:cubicBezTo>
                  <a:pt x="337" y="203"/>
                  <a:pt x="345" y="203"/>
                  <a:pt x="345" y="213"/>
                </a:cubicBezTo>
                <a:close/>
                <a:moveTo>
                  <a:pt x="363" y="0"/>
                </a:moveTo>
                <a:lnTo>
                  <a:pt x="363" y="0"/>
                </a:lnTo>
                <a:cubicBezTo>
                  <a:pt x="62" y="0"/>
                  <a:pt x="62" y="0"/>
                  <a:pt x="62" y="0"/>
                </a:cubicBezTo>
                <a:cubicBezTo>
                  <a:pt x="26" y="0"/>
                  <a:pt x="0" y="36"/>
                  <a:pt x="0" y="71"/>
                </a:cubicBezTo>
                <a:cubicBezTo>
                  <a:pt x="0" y="142"/>
                  <a:pt x="0" y="142"/>
                  <a:pt x="0" y="142"/>
                </a:cubicBezTo>
                <a:cubicBezTo>
                  <a:pt x="106" y="142"/>
                  <a:pt x="106" y="142"/>
                  <a:pt x="106" y="142"/>
                </a:cubicBezTo>
                <a:cubicBezTo>
                  <a:pt x="132" y="106"/>
                  <a:pt x="168" y="89"/>
                  <a:pt x="213" y="89"/>
                </a:cubicBezTo>
                <a:cubicBezTo>
                  <a:pt x="257" y="89"/>
                  <a:pt x="292" y="106"/>
                  <a:pt x="319" y="142"/>
                </a:cubicBezTo>
                <a:cubicBezTo>
                  <a:pt x="425" y="142"/>
                  <a:pt x="425" y="142"/>
                  <a:pt x="425" y="142"/>
                </a:cubicBezTo>
                <a:cubicBezTo>
                  <a:pt x="425" y="71"/>
                  <a:pt x="425" y="71"/>
                  <a:pt x="425" y="71"/>
                </a:cubicBezTo>
                <a:cubicBezTo>
                  <a:pt x="425" y="36"/>
                  <a:pt x="398" y="0"/>
                  <a:pt x="363" y="0"/>
                </a:cubicBezTo>
                <a:close/>
                <a:moveTo>
                  <a:pt x="390" y="89"/>
                </a:moveTo>
                <a:lnTo>
                  <a:pt x="390" y="89"/>
                </a:lnTo>
                <a:cubicBezTo>
                  <a:pt x="390" y="89"/>
                  <a:pt x="390" y="97"/>
                  <a:pt x="381" y="97"/>
                </a:cubicBezTo>
                <a:cubicBezTo>
                  <a:pt x="345" y="97"/>
                  <a:pt x="345" y="97"/>
                  <a:pt x="345" y="97"/>
                </a:cubicBezTo>
                <a:cubicBezTo>
                  <a:pt x="337" y="97"/>
                  <a:pt x="328" y="89"/>
                  <a:pt x="328" y="89"/>
                </a:cubicBezTo>
                <a:cubicBezTo>
                  <a:pt x="328" y="53"/>
                  <a:pt x="328" y="53"/>
                  <a:pt x="328" y="53"/>
                </a:cubicBezTo>
                <a:cubicBezTo>
                  <a:pt x="328" y="44"/>
                  <a:pt x="337" y="36"/>
                  <a:pt x="345" y="36"/>
                </a:cubicBezTo>
                <a:cubicBezTo>
                  <a:pt x="381" y="36"/>
                  <a:pt x="381" y="36"/>
                  <a:pt x="381" y="36"/>
                </a:cubicBezTo>
                <a:cubicBezTo>
                  <a:pt x="390" y="36"/>
                  <a:pt x="390" y="44"/>
                  <a:pt x="390" y="53"/>
                </a:cubicBezTo>
                <a:lnTo>
                  <a:pt x="390" y="89"/>
                </a:lnTo>
                <a:close/>
                <a:moveTo>
                  <a:pt x="292" y="213"/>
                </a:moveTo>
                <a:lnTo>
                  <a:pt x="292" y="213"/>
                </a:lnTo>
                <a:cubicBezTo>
                  <a:pt x="292" y="168"/>
                  <a:pt x="257" y="133"/>
                  <a:pt x="213" y="133"/>
                </a:cubicBezTo>
                <a:cubicBezTo>
                  <a:pt x="168" y="133"/>
                  <a:pt x="132" y="168"/>
                  <a:pt x="132" y="213"/>
                </a:cubicBezTo>
                <a:cubicBezTo>
                  <a:pt x="132" y="257"/>
                  <a:pt x="168" y="293"/>
                  <a:pt x="213" y="293"/>
                </a:cubicBezTo>
                <a:cubicBezTo>
                  <a:pt x="257" y="293"/>
                  <a:pt x="292" y="257"/>
                  <a:pt x="292" y="213"/>
                </a:cubicBezTo>
                <a:close/>
              </a:path>
            </a:pathLst>
          </a:custGeom>
          <a:solidFill>
            <a:srgbClr val="002957"/>
          </a:solidFill>
          <a:ln>
            <a:noFill/>
          </a:ln>
        </p:spPr>
        <p:txBody>
          <a:bodyPr wrap="none" lIns="121899" tIns="60949" rIns="121899" bIns="60949" anchor="ctr"/>
          <a:lstStyle/>
          <a:p>
            <a:endParaRPr lang="nb-NO" sz="2400"/>
          </a:p>
        </p:txBody>
      </p:sp>
      <p:sp>
        <p:nvSpPr>
          <p:cNvPr id="100506" name="Freeform 106">
            <a:extLst>
              <a:ext uri="{FF2B5EF4-FFF2-40B4-BE49-F238E27FC236}">
                <a16:creationId xmlns:a16="http://schemas.microsoft.com/office/drawing/2014/main" id="{0D2E9720-98F2-067A-8E69-DCD1BACBA667}"/>
              </a:ext>
            </a:extLst>
          </p:cNvPr>
          <p:cNvSpPr>
            <a:spLocks noChangeArrowheads="1"/>
          </p:cNvSpPr>
          <p:nvPr/>
        </p:nvSpPr>
        <p:spPr bwMode="auto">
          <a:xfrm>
            <a:off x="7967134" y="4049184"/>
            <a:ext cx="336551" cy="338667"/>
          </a:xfrm>
          <a:custGeom>
            <a:avLst/>
            <a:gdLst>
              <a:gd name="T0" fmla="*/ 319133138 w 426"/>
              <a:gd name="T1" fmla="*/ 0 h 427"/>
              <a:gd name="T2" fmla="*/ 319133138 w 426"/>
              <a:gd name="T3" fmla="*/ 0 h 427"/>
              <a:gd name="T4" fmla="*/ 45468030 w 426"/>
              <a:gd name="T5" fmla="*/ 0 h 427"/>
              <a:gd name="T6" fmla="*/ 0 w 426"/>
              <a:gd name="T7" fmla="*/ 45955501 h 427"/>
              <a:gd name="T8" fmla="*/ 0 w 426"/>
              <a:gd name="T9" fmla="*/ 322555365 h 427"/>
              <a:gd name="T10" fmla="*/ 45468030 w 426"/>
              <a:gd name="T11" fmla="*/ 369378322 h 427"/>
              <a:gd name="T12" fmla="*/ 182729639 w 426"/>
              <a:gd name="T13" fmla="*/ 369378322 h 427"/>
              <a:gd name="T14" fmla="*/ 182729639 w 426"/>
              <a:gd name="T15" fmla="*/ 237581032 h 427"/>
              <a:gd name="T16" fmla="*/ 137261609 w 426"/>
              <a:gd name="T17" fmla="*/ 237581032 h 427"/>
              <a:gd name="T18" fmla="*/ 137261609 w 426"/>
              <a:gd name="T19" fmla="*/ 176885335 h 427"/>
              <a:gd name="T20" fmla="*/ 182729639 w 426"/>
              <a:gd name="T21" fmla="*/ 176885335 h 427"/>
              <a:gd name="T22" fmla="*/ 182729639 w 426"/>
              <a:gd name="T23" fmla="*/ 145670031 h 427"/>
              <a:gd name="T24" fmla="*/ 258223258 w 426"/>
              <a:gd name="T25" fmla="*/ 69366681 h 427"/>
              <a:gd name="T26" fmla="*/ 296828178 w 426"/>
              <a:gd name="T27" fmla="*/ 69366681 h 427"/>
              <a:gd name="T28" fmla="*/ 296828178 w 426"/>
              <a:gd name="T29" fmla="*/ 138733363 h 427"/>
              <a:gd name="T30" fmla="*/ 265943887 w 426"/>
              <a:gd name="T31" fmla="*/ 138733363 h 427"/>
              <a:gd name="T32" fmla="*/ 250502037 w 426"/>
              <a:gd name="T33" fmla="*/ 145670031 h 427"/>
              <a:gd name="T34" fmla="*/ 250502037 w 426"/>
              <a:gd name="T35" fmla="*/ 176885335 h 427"/>
              <a:gd name="T36" fmla="*/ 296828178 w 426"/>
              <a:gd name="T37" fmla="*/ 176885335 h 427"/>
              <a:gd name="T38" fmla="*/ 296828178 w 426"/>
              <a:gd name="T39" fmla="*/ 237581032 h 427"/>
              <a:gd name="T40" fmla="*/ 250502037 w 426"/>
              <a:gd name="T41" fmla="*/ 237581032 h 427"/>
              <a:gd name="T42" fmla="*/ 250502037 w 426"/>
              <a:gd name="T43" fmla="*/ 369378322 h 427"/>
              <a:gd name="T44" fmla="*/ 319133138 w 426"/>
              <a:gd name="T45" fmla="*/ 369378322 h 427"/>
              <a:gd name="T46" fmla="*/ 364600576 w 426"/>
              <a:gd name="T47" fmla="*/ 322555365 h 427"/>
              <a:gd name="T48" fmla="*/ 364600576 w 426"/>
              <a:gd name="T49" fmla="*/ 45955501 h 427"/>
              <a:gd name="T50" fmla="*/ 319133138 w 426"/>
              <a:gd name="T51" fmla="*/ 0 h 4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26" h="427">
                <a:moveTo>
                  <a:pt x="372" y="0"/>
                </a:moveTo>
                <a:lnTo>
                  <a:pt x="372" y="0"/>
                </a:lnTo>
                <a:cubicBezTo>
                  <a:pt x="53" y="0"/>
                  <a:pt x="53" y="0"/>
                  <a:pt x="53" y="0"/>
                </a:cubicBezTo>
                <a:cubicBezTo>
                  <a:pt x="27" y="0"/>
                  <a:pt x="0" y="27"/>
                  <a:pt x="0" y="53"/>
                </a:cubicBezTo>
                <a:cubicBezTo>
                  <a:pt x="0" y="372"/>
                  <a:pt x="0" y="372"/>
                  <a:pt x="0" y="372"/>
                </a:cubicBezTo>
                <a:cubicBezTo>
                  <a:pt x="0" y="399"/>
                  <a:pt x="27" y="426"/>
                  <a:pt x="53" y="426"/>
                </a:cubicBezTo>
                <a:cubicBezTo>
                  <a:pt x="213" y="426"/>
                  <a:pt x="213" y="426"/>
                  <a:pt x="213" y="426"/>
                </a:cubicBezTo>
                <a:cubicBezTo>
                  <a:pt x="213" y="274"/>
                  <a:pt x="213" y="274"/>
                  <a:pt x="213" y="274"/>
                </a:cubicBezTo>
                <a:cubicBezTo>
                  <a:pt x="160" y="274"/>
                  <a:pt x="160" y="274"/>
                  <a:pt x="160" y="274"/>
                </a:cubicBezTo>
                <a:cubicBezTo>
                  <a:pt x="160" y="204"/>
                  <a:pt x="160" y="204"/>
                  <a:pt x="160" y="204"/>
                </a:cubicBezTo>
                <a:cubicBezTo>
                  <a:pt x="213" y="204"/>
                  <a:pt x="213" y="204"/>
                  <a:pt x="213" y="204"/>
                </a:cubicBezTo>
                <a:cubicBezTo>
                  <a:pt x="213" y="168"/>
                  <a:pt x="213" y="168"/>
                  <a:pt x="213" y="168"/>
                </a:cubicBezTo>
                <a:cubicBezTo>
                  <a:pt x="213" y="124"/>
                  <a:pt x="257" y="80"/>
                  <a:pt x="301" y="80"/>
                </a:cubicBezTo>
                <a:cubicBezTo>
                  <a:pt x="346" y="80"/>
                  <a:pt x="346" y="80"/>
                  <a:pt x="346" y="80"/>
                </a:cubicBezTo>
                <a:cubicBezTo>
                  <a:pt x="346" y="160"/>
                  <a:pt x="346" y="160"/>
                  <a:pt x="346" y="160"/>
                </a:cubicBezTo>
                <a:cubicBezTo>
                  <a:pt x="310" y="160"/>
                  <a:pt x="310" y="160"/>
                  <a:pt x="310" y="160"/>
                </a:cubicBezTo>
                <a:cubicBezTo>
                  <a:pt x="292" y="160"/>
                  <a:pt x="292" y="160"/>
                  <a:pt x="292" y="168"/>
                </a:cubicBezTo>
                <a:cubicBezTo>
                  <a:pt x="292" y="204"/>
                  <a:pt x="292" y="204"/>
                  <a:pt x="292" y="204"/>
                </a:cubicBezTo>
                <a:cubicBezTo>
                  <a:pt x="346" y="204"/>
                  <a:pt x="346" y="204"/>
                  <a:pt x="346" y="204"/>
                </a:cubicBezTo>
                <a:cubicBezTo>
                  <a:pt x="346" y="274"/>
                  <a:pt x="346" y="274"/>
                  <a:pt x="346" y="274"/>
                </a:cubicBezTo>
                <a:cubicBezTo>
                  <a:pt x="292" y="274"/>
                  <a:pt x="292" y="274"/>
                  <a:pt x="292" y="274"/>
                </a:cubicBezTo>
                <a:cubicBezTo>
                  <a:pt x="292" y="426"/>
                  <a:pt x="292" y="426"/>
                  <a:pt x="292" y="426"/>
                </a:cubicBezTo>
                <a:cubicBezTo>
                  <a:pt x="372" y="426"/>
                  <a:pt x="372" y="426"/>
                  <a:pt x="372" y="426"/>
                </a:cubicBezTo>
                <a:cubicBezTo>
                  <a:pt x="399" y="426"/>
                  <a:pt x="425" y="399"/>
                  <a:pt x="425" y="372"/>
                </a:cubicBezTo>
                <a:cubicBezTo>
                  <a:pt x="425" y="53"/>
                  <a:pt x="425" y="53"/>
                  <a:pt x="425" y="53"/>
                </a:cubicBezTo>
                <a:cubicBezTo>
                  <a:pt x="425" y="27"/>
                  <a:pt x="399" y="0"/>
                  <a:pt x="372" y="0"/>
                </a:cubicBezTo>
              </a:path>
            </a:pathLst>
          </a:custGeom>
          <a:solidFill>
            <a:srgbClr val="002957"/>
          </a:solidFill>
          <a:ln>
            <a:noFill/>
          </a:ln>
        </p:spPr>
        <p:txBody>
          <a:bodyPr wrap="none" lIns="121899" tIns="60949" rIns="121899" bIns="60949" anchor="ctr"/>
          <a:lstStyle/>
          <a:p>
            <a:endParaRPr lang="nb-NO" sz="2400"/>
          </a:p>
        </p:txBody>
      </p:sp>
      <p:sp>
        <p:nvSpPr>
          <p:cNvPr id="100507" name="Freeform 119">
            <a:extLst>
              <a:ext uri="{FF2B5EF4-FFF2-40B4-BE49-F238E27FC236}">
                <a16:creationId xmlns:a16="http://schemas.microsoft.com/office/drawing/2014/main" id="{F8F9B774-0C94-BB6A-8DC3-86AEB1BD4214}"/>
              </a:ext>
            </a:extLst>
          </p:cNvPr>
          <p:cNvSpPr>
            <a:spLocks noChangeArrowheads="1"/>
          </p:cNvSpPr>
          <p:nvPr/>
        </p:nvSpPr>
        <p:spPr bwMode="auto">
          <a:xfrm>
            <a:off x="9734551" y="4770968"/>
            <a:ext cx="378883" cy="370417"/>
          </a:xfrm>
          <a:custGeom>
            <a:avLst/>
            <a:gdLst>
              <a:gd name="T0" fmla="*/ 249859061 w 480"/>
              <a:gd name="T1" fmla="*/ 197164234 h 471"/>
              <a:gd name="T2" fmla="*/ 212337926 w 480"/>
              <a:gd name="T3" fmla="*/ 181800734 h 471"/>
              <a:gd name="T4" fmla="*/ 189313218 w 480"/>
              <a:gd name="T5" fmla="*/ 174118688 h 471"/>
              <a:gd name="T6" fmla="*/ 181638119 w 480"/>
              <a:gd name="T7" fmla="*/ 167290794 h 471"/>
              <a:gd name="T8" fmla="*/ 204662827 w 480"/>
              <a:gd name="T9" fmla="*/ 151073733 h 471"/>
              <a:gd name="T10" fmla="*/ 226834353 w 480"/>
              <a:gd name="T11" fmla="*/ 167290794 h 471"/>
              <a:gd name="T12" fmla="*/ 242184552 w 480"/>
              <a:gd name="T13" fmla="*/ 174118688 h 471"/>
              <a:gd name="T14" fmla="*/ 257534161 w 480"/>
              <a:gd name="T15" fmla="*/ 158755778 h 471"/>
              <a:gd name="T16" fmla="*/ 249859061 w 480"/>
              <a:gd name="T17" fmla="*/ 136563793 h 471"/>
              <a:gd name="T18" fmla="*/ 204662827 w 480"/>
              <a:gd name="T19" fmla="*/ 128882338 h 471"/>
              <a:gd name="T20" fmla="*/ 151791493 w 480"/>
              <a:gd name="T21" fmla="*/ 143392278 h 471"/>
              <a:gd name="T22" fmla="*/ 151791493 w 480"/>
              <a:gd name="T23" fmla="*/ 188628628 h 471"/>
              <a:gd name="T24" fmla="*/ 196987728 w 480"/>
              <a:gd name="T25" fmla="*/ 212527735 h 471"/>
              <a:gd name="T26" fmla="*/ 226834353 w 480"/>
              <a:gd name="T27" fmla="*/ 219355629 h 471"/>
              <a:gd name="T28" fmla="*/ 226834353 w 480"/>
              <a:gd name="T29" fmla="*/ 242401175 h 471"/>
              <a:gd name="T30" fmla="*/ 189313218 w 480"/>
              <a:gd name="T31" fmla="*/ 250082630 h 471"/>
              <a:gd name="T32" fmla="*/ 174816202 w 480"/>
              <a:gd name="T33" fmla="*/ 227037675 h 471"/>
              <a:gd name="T34" fmla="*/ 159466593 w 480"/>
              <a:gd name="T35" fmla="*/ 219355629 h 471"/>
              <a:gd name="T36" fmla="*/ 144116984 w 480"/>
              <a:gd name="T37" fmla="*/ 234719130 h 471"/>
              <a:gd name="T38" fmla="*/ 166288510 w 480"/>
              <a:gd name="T39" fmla="*/ 265446131 h 471"/>
              <a:gd name="T40" fmla="*/ 234509452 w 480"/>
              <a:gd name="T41" fmla="*/ 272274025 h 471"/>
              <a:gd name="T42" fmla="*/ 265208670 w 480"/>
              <a:gd name="T43" fmla="*/ 227037675 h 471"/>
              <a:gd name="T44" fmla="*/ 249859061 w 480"/>
              <a:gd name="T45" fmla="*/ 197164234 h 471"/>
              <a:gd name="T46" fmla="*/ 204662827 w 480"/>
              <a:gd name="T47" fmla="*/ 0 h 471"/>
              <a:gd name="T48" fmla="*/ 204662827 w 480"/>
              <a:gd name="T49" fmla="*/ 401156363 h 471"/>
              <a:gd name="T50" fmla="*/ 204662827 w 480"/>
              <a:gd name="T51" fmla="*/ 0 h 471"/>
              <a:gd name="T52" fmla="*/ 249859061 w 480"/>
              <a:gd name="T53" fmla="*/ 310683072 h 471"/>
              <a:gd name="T54" fmla="*/ 204662827 w 480"/>
              <a:gd name="T55" fmla="*/ 310683072 h 471"/>
              <a:gd name="T56" fmla="*/ 105742667 w 480"/>
              <a:gd name="T57" fmla="*/ 181800734 h 471"/>
              <a:gd name="T58" fmla="*/ 159466593 w 480"/>
              <a:gd name="T59" fmla="*/ 83645397 h 471"/>
              <a:gd name="T60" fmla="*/ 204662827 w 480"/>
              <a:gd name="T61" fmla="*/ 91326852 h 471"/>
              <a:gd name="T62" fmla="*/ 310405494 w 480"/>
              <a:gd name="T63" fmla="*/ 227037675 h 471"/>
              <a:gd name="T64" fmla="*/ 249859061 w 480"/>
              <a:gd name="T65" fmla="*/ 310683072 h 4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80" h="471">
                <a:moveTo>
                  <a:pt x="293" y="231"/>
                </a:moveTo>
                <a:lnTo>
                  <a:pt x="293" y="231"/>
                </a:lnTo>
                <a:cubicBezTo>
                  <a:pt x="284" y="231"/>
                  <a:pt x="284" y="221"/>
                  <a:pt x="275" y="221"/>
                </a:cubicBezTo>
                <a:cubicBezTo>
                  <a:pt x="266" y="221"/>
                  <a:pt x="258" y="213"/>
                  <a:pt x="249" y="213"/>
                </a:cubicBezTo>
                <a:cubicBezTo>
                  <a:pt x="240" y="213"/>
                  <a:pt x="231" y="213"/>
                  <a:pt x="231" y="213"/>
                </a:cubicBezTo>
                <a:cubicBezTo>
                  <a:pt x="222" y="204"/>
                  <a:pt x="222" y="204"/>
                  <a:pt x="222" y="204"/>
                </a:cubicBezTo>
                <a:cubicBezTo>
                  <a:pt x="213" y="204"/>
                  <a:pt x="213" y="204"/>
                  <a:pt x="213" y="204"/>
                </a:cubicBezTo>
                <a:cubicBezTo>
                  <a:pt x="213" y="196"/>
                  <a:pt x="213" y="196"/>
                  <a:pt x="213" y="196"/>
                </a:cubicBezTo>
                <a:cubicBezTo>
                  <a:pt x="213" y="186"/>
                  <a:pt x="213" y="186"/>
                  <a:pt x="213" y="177"/>
                </a:cubicBezTo>
                <a:cubicBezTo>
                  <a:pt x="222" y="177"/>
                  <a:pt x="231" y="177"/>
                  <a:pt x="240" y="177"/>
                </a:cubicBezTo>
                <a:cubicBezTo>
                  <a:pt x="249" y="177"/>
                  <a:pt x="258" y="177"/>
                  <a:pt x="258" y="177"/>
                </a:cubicBezTo>
                <a:cubicBezTo>
                  <a:pt x="266" y="186"/>
                  <a:pt x="266" y="186"/>
                  <a:pt x="266" y="196"/>
                </a:cubicBezTo>
                <a:cubicBezTo>
                  <a:pt x="275" y="196"/>
                  <a:pt x="275" y="204"/>
                  <a:pt x="275" y="204"/>
                </a:cubicBezTo>
                <a:lnTo>
                  <a:pt x="284" y="204"/>
                </a:lnTo>
                <a:cubicBezTo>
                  <a:pt x="293" y="204"/>
                  <a:pt x="293" y="204"/>
                  <a:pt x="302" y="204"/>
                </a:cubicBezTo>
                <a:cubicBezTo>
                  <a:pt x="302" y="196"/>
                  <a:pt x="302" y="196"/>
                  <a:pt x="302" y="186"/>
                </a:cubicBezTo>
                <a:lnTo>
                  <a:pt x="302" y="177"/>
                </a:lnTo>
                <a:cubicBezTo>
                  <a:pt x="302" y="168"/>
                  <a:pt x="293" y="168"/>
                  <a:pt x="293" y="160"/>
                </a:cubicBezTo>
                <a:cubicBezTo>
                  <a:pt x="284" y="160"/>
                  <a:pt x="275" y="151"/>
                  <a:pt x="266" y="151"/>
                </a:cubicBezTo>
                <a:cubicBezTo>
                  <a:pt x="258" y="151"/>
                  <a:pt x="249" y="151"/>
                  <a:pt x="240" y="151"/>
                </a:cubicBezTo>
                <a:cubicBezTo>
                  <a:pt x="222" y="151"/>
                  <a:pt x="213" y="151"/>
                  <a:pt x="205" y="151"/>
                </a:cubicBezTo>
                <a:cubicBezTo>
                  <a:pt x="195" y="160"/>
                  <a:pt x="187" y="160"/>
                  <a:pt x="178" y="168"/>
                </a:cubicBezTo>
                <a:cubicBezTo>
                  <a:pt x="178" y="177"/>
                  <a:pt x="169" y="186"/>
                  <a:pt x="169" y="196"/>
                </a:cubicBezTo>
                <a:cubicBezTo>
                  <a:pt x="169" y="204"/>
                  <a:pt x="178" y="213"/>
                  <a:pt x="178" y="221"/>
                </a:cubicBezTo>
                <a:cubicBezTo>
                  <a:pt x="187" y="231"/>
                  <a:pt x="195" y="231"/>
                  <a:pt x="205" y="240"/>
                </a:cubicBezTo>
                <a:cubicBezTo>
                  <a:pt x="213" y="240"/>
                  <a:pt x="222" y="240"/>
                  <a:pt x="231" y="249"/>
                </a:cubicBezTo>
                <a:cubicBezTo>
                  <a:pt x="240" y="249"/>
                  <a:pt x="249" y="249"/>
                  <a:pt x="258" y="249"/>
                </a:cubicBezTo>
                <a:cubicBezTo>
                  <a:pt x="258" y="257"/>
                  <a:pt x="266" y="257"/>
                  <a:pt x="266" y="257"/>
                </a:cubicBezTo>
                <a:cubicBezTo>
                  <a:pt x="275" y="266"/>
                  <a:pt x="275" y="266"/>
                  <a:pt x="275" y="275"/>
                </a:cubicBezTo>
                <a:lnTo>
                  <a:pt x="266" y="284"/>
                </a:lnTo>
                <a:cubicBezTo>
                  <a:pt x="258" y="293"/>
                  <a:pt x="249" y="293"/>
                  <a:pt x="240" y="293"/>
                </a:cubicBezTo>
                <a:cubicBezTo>
                  <a:pt x="231" y="293"/>
                  <a:pt x="222" y="293"/>
                  <a:pt x="222" y="293"/>
                </a:cubicBezTo>
                <a:cubicBezTo>
                  <a:pt x="213" y="284"/>
                  <a:pt x="213" y="284"/>
                  <a:pt x="213" y="284"/>
                </a:cubicBezTo>
                <a:cubicBezTo>
                  <a:pt x="213" y="275"/>
                  <a:pt x="205" y="275"/>
                  <a:pt x="205" y="266"/>
                </a:cubicBezTo>
                <a:cubicBezTo>
                  <a:pt x="205" y="266"/>
                  <a:pt x="205" y="257"/>
                  <a:pt x="195" y="257"/>
                </a:cubicBezTo>
                <a:lnTo>
                  <a:pt x="187" y="257"/>
                </a:lnTo>
                <a:cubicBezTo>
                  <a:pt x="178" y="257"/>
                  <a:pt x="178" y="257"/>
                  <a:pt x="178" y="257"/>
                </a:cubicBezTo>
                <a:cubicBezTo>
                  <a:pt x="169" y="266"/>
                  <a:pt x="169" y="266"/>
                  <a:pt x="169" y="275"/>
                </a:cubicBezTo>
                <a:cubicBezTo>
                  <a:pt x="169" y="275"/>
                  <a:pt x="169" y="284"/>
                  <a:pt x="178" y="293"/>
                </a:cubicBezTo>
                <a:cubicBezTo>
                  <a:pt x="178" y="302"/>
                  <a:pt x="187" y="311"/>
                  <a:pt x="195" y="311"/>
                </a:cubicBezTo>
                <a:cubicBezTo>
                  <a:pt x="205" y="319"/>
                  <a:pt x="222" y="319"/>
                  <a:pt x="240" y="319"/>
                </a:cubicBezTo>
                <a:cubicBezTo>
                  <a:pt x="258" y="319"/>
                  <a:pt x="266" y="319"/>
                  <a:pt x="275" y="319"/>
                </a:cubicBezTo>
                <a:cubicBezTo>
                  <a:pt x="293" y="311"/>
                  <a:pt x="302" y="302"/>
                  <a:pt x="302" y="293"/>
                </a:cubicBezTo>
                <a:cubicBezTo>
                  <a:pt x="311" y="284"/>
                  <a:pt x="311" y="275"/>
                  <a:pt x="311" y="266"/>
                </a:cubicBezTo>
                <a:cubicBezTo>
                  <a:pt x="311" y="257"/>
                  <a:pt x="311" y="249"/>
                  <a:pt x="311" y="249"/>
                </a:cubicBezTo>
                <a:cubicBezTo>
                  <a:pt x="302" y="240"/>
                  <a:pt x="302" y="231"/>
                  <a:pt x="293" y="231"/>
                </a:cubicBezTo>
                <a:close/>
                <a:moveTo>
                  <a:pt x="240" y="0"/>
                </a:moveTo>
                <a:lnTo>
                  <a:pt x="240" y="0"/>
                </a:lnTo>
                <a:cubicBezTo>
                  <a:pt x="107" y="0"/>
                  <a:pt x="0" y="107"/>
                  <a:pt x="0" y="231"/>
                </a:cubicBezTo>
                <a:cubicBezTo>
                  <a:pt x="0" y="364"/>
                  <a:pt x="107" y="470"/>
                  <a:pt x="240" y="470"/>
                </a:cubicBezTo>
                <a:cubicBezTo>
                  <a:pt x="372" y="470"/>
                  <a:pt x="479" y="364"/>
                  <a:pt x="479" y="231"/>
                </a:cubicBezTo>
                <a:cubicBezTo>
                  <a:pt x="479" y="107"/>
                  <a:pt x="372" y="0"/>
                  <a:pt x="240" y="0"/>
                </a:cubicBezTo>
                <a:close/>
                <a:moveTo>
                  <a:pt x="293" y="364"/>
                </a:moveTo>
                <a:lnTo>
                  <a:pt x="293" y="364"/>
                </a:lnTo>
                <a:cubicBezTo>
                  <a:pt x="284" y="364"/>
                  <a:pt x="275" y="364"/>
                  <a:pt x="266" y="364"/>
                </a:cubicBezTo>
                <a:cubicBezTo>
                  <a:pt x="258" y="364"/>
                  <a:pt x="249" y="364"/>
                  <a:pt x="240" y="364"/>
                </a:cubicBezTo>
                <a:cubicBezTo>
                  <a:pt x="178" y="364"/>
                  <a:pt x="115" y="302"/>
                  <a:pt x="115" y="240"/>
                </a:cubicBezTo>
                <a:cubicBezTo>
                  <a:pt x="115" y="231"/>
                  <a:pt x="115" y="221"/>
                  <a:pt x="124" y="213"/>
                </a:cubicBezTo>
                <a:cubicBezTo>
                  <a:pt x="115" y="204"/>
                  <a:pt x="115" y="186"/>
                  <a:pt x="115" y="177"/>
                </a:cubicBezTo>
                <a:cubicBezTo>
                  <a:pt x="115" y="133"/>
                  <a:pt x="142" y="98"/>
                  <a:pt x="187" y="98"/>
                </a:cubicBezTo>
                <a:cubicBezTo>
                  <a:pt x="195" y="98"/>
                  <a:pt x="213" y="107"/>
                  <a:pt x="222" y="115"/>
                </a:cubicBezTo>
                <a:cubicBezTo>
                  <a:pt x="231" y="107"/>
                  <a:pt x="231" y="107"/>
                  <a:pt x="240" y="107"/>
                </a:cubicBezTo>
                <a:cubicBezTo>
                  <a:pt x="311" y="107"/>
                  <a:pt x="364" y="168"/>
                  <a:pt x="364" y="240"/>
                </a:cubicBezTo>
                <a:cubicBezTo>
                  <a:pt x="364" y="249"/>
                  <a:pt x="364" y="257"/>
                  <a:pt x="364" y="266"/>
                </a:cubicBezTo>
                <a:cubicBezTo>
                  <a:pt x="364" y="275"/>
                  <a:pt x="364" y="284"/>
                  <a:pt x="364" y="293"/>
                </a:cubicBezTo>
                <a:cubicBezTo>
                  <a:pt x="364" y="337"/>
                  <a:pt x="337" y="364"/>
                  <a:pt x="293" y="364"/>
                </a:cubicBezTo>
                <a:close/>
              </a:path>
            </a:pathLst>
          </a:custGeom>
          <a:solidFill>
            <a:srgbClr val="002957"/>
          </a:solidFill>
          <a:ln>
            <a:noFill/>
          </a:ln>
        </p:spPr>
        <p:txBody>
          <a:bodyPr wrap="none" lIns="121899" tIns="60949" rIns="121899" bIns="60949" anchor="ctr"/>
          <a:lstStyle/>
          <a:p>
            <a:endParaRPr lang="nb-NO" sz="2400"/>
          </a:p>
        </p:txBody>
      </p:sp>
      <p:sp>
        <p:nvSpPr>
          <p:cNvPr id="100508" name="Freeform 120">
            <a:extLst>
              <a:ext uri="{FF2B5EF4-FFF2-40B4-BE49-F238E27FC236}">
                <a16:creationId xmlns:a16="http://schemas.microsoft.com/office/drawing/2014/main" id="{C7A3CB2C-4513-9275-CF9E-8EA1A57D0817}"/>
              </a:ext>
            </a:extLst>
          </p:cNvPr>
          <p:cNvSpPr>
            <a:spLocks noChangeArrowheads="1"/>
          </p:cNvSpPr>
          <p:nvPr/>
        </p:nvSpPr>
        <p:spPr bwMode="auto">
          <a:xfrm>
            <a:off x="11465985" y="4104218"/>
            <a:ext cx="391583" cy="342900"/>
          </a:xfrm>
          <a:custGeom>
            <a:avLst/>
            <a:gdLst>
              <a:gd name="T0" fmla="*/ 310267145 w 497"/>
              <a:gd name="T1" fmla="*/ 190238895 h 435"/>
              <a:gd name="T2" fmla="*/ 310267145 w 497"/>
              <a:gd name="T3" fmla="*/ 190238895 h 435"/>
              <a:gd name="T4" fmla="*/ 302574352 w 497"/>
              <a:gd name="T5" fmla="*/ 173957529 h 435"/>
              <a:gd name="T6" fmla="*/ 302574352 w 497"/>
              <a:gd name="T7" fmla="*/ 136251974 h 435"/>
              <a:gd name="T8" fmla="*/ 211118538 w 497"/>
              <a:gd name="T9" fmla="*/ 136251974 h 435"/>
              <a:gd name="T10" fmla="*/ 204280499 w 497"/>
              <a:gd name="T11" fmla="*/ 128539810 h 435"/>
              <a:gd name="T12" fmla="*/ 196587705 w 497"/>
              <a:gd name="T13" fmla="*/ 76266966 h 435"/>
              <a:gd name="T14" fmla="*/ 60685821 w 497"/>
              <a:gd name="T15" fmla="*/ 136251974 h 435"/>
              <a:gd name="T16" fmla="*/ 0 w 497"/>
              <a:gd name="T17" fmla="*/ 251080942 h 435"/>
              <a:gd name="T18" fmla="*/ 173509916 w 497"/>
              <a:gd name="T19" fmla="*/ 371908588 h 435"/>
              <a:gd name="T20" fmla="*/ 363260173 w 497"/>
              <a:gd name="T21" fmla="*/ 243368778 h 435"/>
              <a:gd name="T22" fmla="*/ 310267145 w 497"/>
              <a:gd name="T23" fmla="*/ 190238895 h 435"/>
              <a:gd name="T24" fmla="*/ 173509916 w 497"/>
              <a:gd name="T25" fmla="*/ 334203624 h 435"/>
              <a:gd name="T26" fmla="*/ 173509916 w 497"/>
              <a:gd name="T27" fmla="*/ 334203624 h 435"/>
              <a:gd name="T28" fmla="*/ 45300825 w 497"/>
              <a:gd name="T29" fmla="*/ 265648822 h 435"/>
              <a:gd name="T30" fmla="*/ 158979674 w 497"/>
              <a:gd name="T31" fmla="*/ 173957529 h 435"/>
              <a:gd name="T32" fmla="*/ 287189355 w 497"/>
              <a:gd name="T33" fmla="*/ 243368778 h 435"/>
              <a:gd name="T34" fmla="*/ 173509916 w 497"/>
              <a:gd name="T35" fmla="*/ 334203624 h 435"/>
              <a:gd name="T36" fmla="*/ 423945994 w 497"/>
              <a:gd name="T37" fmla="*/ 128539810 h 435"/>
              <a:gd name="T38" fmla="*/ 423945994 w 497"/>
              <a:gd name="T39" fmla="*/ 128539810 h 435"/>
              <a:gd name="T40" fmla="*/ 294881558 w 497"/>
              <a:gd name="T41" fmla="*/ 0 h 435"/>
              <a:gd name="T42" fmla="*/ 279496562 w 497"/>
              <a:gd name="T43" fmla="*/ 15424919 h 435"/>
              <a:gd name="T44" fmla="*/ 294881558 w 497"/>
              <a:gd name="T45" fmla="*/ 30849838 h 435"/>
              <a:gd name="T46" fmla="*/ 393176002 w 497"/>
              <a:gd name="T47" fmla="*/ 128539810 h 435"/>
              <a:gd name="T48" fmla="*/ 408560998 w 497"/>
              <a:gd name="T49" fmla="*/ 143964729 h 435"/>
              <a:gd name="T50" fmla="*/ 423945994 w 497"/>
              <a:gd name="T51" fmla="*/ 128539810 h 435"/>
              <a:gd name="T52" fmla="*/ 363260173 w 497"/>
              <a:gd name="T53" fmla="*/ 128539810 h 435"/>
              <a:gd name="T54" fmla="*/ 363260173 w 497"/>
              <a:gd name="T55" fmla="*/ 128539810 h 435"/>
              <a:gd name="T56" fmla="*/ 294881558 w 497"/>
              <a:gd name="T57" fmla="*/ 60842047 h 435"/>
              <a:gd name="T58" fmla="*/ 279496562 w 497"/>
              <a:gd name="T59" fmla="*/ 76266966 h 435"/>
              <a:gd name="T60" fmla="*/ 294881558 w 497"/>
              <a:gd name="T61" fmla="*/ 90834846 h 435"/>
              <a:gd name="T62" fmla="*/ 333344935 w 497"/>
              <a:gd name="T63" fmla="*/ 136251974 h 435"/>
              <a:gd name="T64" fmla="*/ 355567379 w 497"/>
              <a:gd name="T65" fmla="*/ 143964729 h 435"/>
              <a:gd name="T66" fmla="*/ 363260173 w 497"/>
              <a:gd name="T67" fmla="*/ 128539810 h 435"/>
              <a:gd name="T68" fmla="*/ 135901884 w 497"/>
              <a:gd name="T69" fmla="*/ 220231695 h 435"/>
              <a:gd name="T70" fmla="*/ 135901884 w 497"/>
              <a:gd name="T71" fmla="*/ 220231695 h 435"/>
              <a:gd name="T72" fmla="*/ 98293853 w 497"/>
              <a:gd name="T73" fmla="*/ 265648822 h 435"/>
              <a:gd name="T74" fmla="*/ 158979674 w 497"/>
              <a:gd name="T75" fmla="*/ 303354377 h 435"/>
              <a:gd name="T76" fmla="*/ 196587705 w 497"/>
              <a:gd name="T77" fmla="*/ 251080942 h 435"/>
              <a:gd name="T78" fmla="*/ 135901884 w 497"/>
              <a:gd name="T79" fmla="*/ 220231695 h 4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97" h="435">
                <a:moveTo>
                  <a:pt x="363" y="222"/>
                </a:moveTo>
                <a:lnTo>
                  <a:pt x="363" y="222"/>
                </a:lnTo>
                <a:cubicBezTo>
                  <a:pt x="354" y="213"/>
                  <a:pt x="354" y="213"/>
                  <a:pt x="354" y="203"/>
                </a:cubicBezTo>
                <a:cubicBezTo>
                  <a:pt x="363" y="186"/>
                  <a:pt x="363" y="168"/>
                  <a:pt x="354" y="159"/>
                </a:cubicBezTo>
                <a:cubicBezTo>
                  <a:pt x="336" y="133"/>
                  <a:pt x="300" y="133"/>
                  <a:pt x="247" y="159"/>
                </a:cubicBezTo>
                <a:cubicBezTo>
                  <a:pt x="247" y="159"/>
                  <a:pt x="230" y="159"/>
                  <a:pt x="239" y="150"/>
                </a:cubicBezTo>
                <a:cubicBezTo>
                  <a:pt x="247" y="124"/>
                  <a:pt x="239" y="106"/>
                  <a:pt x="230" y="89"/>
                </a:cubicBezTo>
                <a:cubicBezTo>
                  <a:pt x="203" y="62"/>
                  <a:pt x="132" y="97"/>
                  <a:pt x="71" y="159"/>
                </a:cubicBezTo>
                <a:cubicBezTo>
                  <a:pt x="26" y="203"/>
                  <a:pt x="0" y="248"/>
                  <a:pt x="0" y="293"/>
                </a:cubicBezTo>
                <a:cubicBezTo>
                  <a:pt x="0" y="372"/>
                  <a:pt x="106" y="434"/>
                  <a:pt x="203" y="434"/>
                </a:cubicBezTo>
                <a:cubicBezTo>
                  <a:pt x="336" y="434"/>
                  <a:pt x="425" y="346"/>
                  <a:pt x="425" y="284"/>
                </a:cubicBezTo>
                <a:cubicBezTo>
                  <a:pt x="425" y="248"/>
                  <a:pt x="390" y="231"/>
                  <a:pt x="363" y="222"/>
                </a:cubicBezTo>
                <a:close/>
                <a:moveTo>
                  <a:pt x="203" y="390"/>
                </a:moveTo>
                <a:lnTo>
                  <a:pt x="203" y="390"/>
                </a:lnTo>
                <a:cubicBezTo>
                  <a:pt x="124" y="399"/>
                  <a:pt x="53" y="363"/>
                  <a:pt x="53" y="310"/>
                </a:cubicBezTo>
                <a:cubicBezTo>
                  <a:pt x="44" y="257"/>
                  <a:pt x="106" y="213"/>
                  <a:pt x="186" y="203"/>
                </a:cubicBezTo>
                <a:cubicBezTo>
                  <a:pt x="265" y="195"/>
                  <a:pt x="336" y="231"/>
                  <a:pt x="336" y="284"/>
                </a:cubicBezTo>
                <a:cubicBezTo>
                  <a:pt x="345" y="337"/>
                  <a:pt x="283" y="381"/>
                  <a:pt x="203" y="390"/>
                </a:cubicBezTo>
                <a:close/>
                <a:moveTo>
                  <a:pt x="496" y="150"/>
                </a:moveTo>
                <a:lnTo>
                  <a:pt x="496" y="150"/>
                </a:lnTo>
                <a:cubicBezTo>
                  <a:pt x="496" y="71"/>
                  <a:pt x="425" y="0"/>
                  <a:pt x="345" y="0"/>
                </a:cubicBezTo>
                <a:cubicBezTo>
                  <a:pt x="336" y="0"/>
                  <a:pt x="327" y="9"/>
                  <a:pt x="327" y="18"/>
                </a:cubicBezTo>
                <a:cubicBezTo>
                  <a:pt x="327" y="27"/>
                  <a:pt x="336" y="36"/>
                  <a:pt x="345" y="36"/>
                </a:cubicBezTo>
                <a:cubicBezTo>
                  <a:pt x="407" y="36"/>
                  <a:pt x="460" y="89"/>
                  <a:pt x="460" y="150"/>
                </a:cubicBezTo>
                <a:cubicBezTo>
                  <a:pt x="460" y="159"/>
                  <a:pt x="469" y="168"/>
                  <a:pt x="478" y="168"/>
                </a:cubicBezTo>
                <a:cubicBezTo>
                  <a:pt x="487" y="168"/>
                  <a:pt x="496" y="159"/>
                  <a:pt x="496" y="150"/>
                </a:cubicBezTo>
                <a:close/>
                <a:moveTo>
                  <a:pt x="425" y="150"/>
                </a:moveTo>
                <a:lnTo>
                  <a:pt x="425" y="150"/>
                </a:lnTo>
                <a:cubicBezTo>
                  <a:pt x="416" y="106"/>
                  <a:pt x="390" y="80"/>
                  <a:pt x="345" y="71"/>
                </a:cubicBezTo>
                <a:cubicBezTo>
                  <a:pt x="336" y="71"/>
                  <a:pt x="327" y="80"/>
                  <a:pt x="327" y="89"/>
                </a:cubicBezTo>
                <a:cubicBezTo>
                  <a:pt x="327" y="97"/>
                  <a:pt x="327" y="106"/>
                  <a:pt x="345" y="106"/>
                </a:cubicBezTo>
                <a:cubicBezTo>
                  <a:pt x="363" y="115"/>
                  <a:pt x="390" y="133"/>
                  <a:pt x="390" y="159"/>
                </a:cubicBezTo>
                <a:cubicBezTo>
                  <a:pt x="390" y="168"/>
                  <a:pt x="398" y="168"/>
                  <a:pt x="416" y="168"/>
                </a:cubicBezTo>
                <a:cubicBezTo>
                  <a:pt x="425" y="168"/>
                  <a:pt x="425" y="159"/>
                  <a:pt x="425" y="150"/>
                </a:cubicBezTo>
                <a:close/>
                <a:moveTo>
                  <a:pt x="159" y="257"/>
                </a:moveTo>
                <a:lnTo>
                  <a:pt x="159" y="257"/>
                </a:lnTo>
                <a:cubicBezTo>
                  <a:pt x="132" y="257"/>
                  <a:pt x="106" y="284"/>
                  <a:pt x="115" y="310"/>
                </a:cubicBezTo>
                <a:cubicBezTo>
                  <a:pt x="124" y="337"/>
                  <a:pt x="150" y="354"/>
                  <a:pt x="186" y="354"/>
                </a:cubicBezTo>
                <a:cubicBezTo>
                  <a:pt x="212" y="346"/>
                  <a:pt x="239" y="319"/>
                  <a:pt x="230" y="293"/>
                </a:cubicBezTo>
                <a:cubicBezTo>
                  <a:pt x="221" y="266"/>
                  <a:pt x="194" y="248"/>
                  <a:pt x="159" y="257"/>
                </a:cubicBezTo>
                <a:close/>
              </a:path>
            </a:pathLst>
          </a:custGeom>
          <a:solidFill>
            <a:srgbClr val="002957"/>
          </a:solidFill>
          <a:ln>
            <a:noFill/>
          </a:ln>
        </p:spPr>
        <p:txBody>
          <a:bodyPr wrap="none" lIns="121899" tIns="60949" rIns="121899" bIns="60949" anchor="ctr"/>
          <a:lstStyle/>
          <a:p>
            <a:endParaRPr lang="nb-NO" sz="2400"/>
          </a:p>
        </p:txBody>
      </p:sp>
      <p:grpSp>
        <p:nvGrpSpPr>
          <p:cNvPr id="100509" name="Group 162">
            <a:extLst>
              <a:ext uri="{FF2B5EF4-FFF2-40B4-BE49-F238E27FC236}">
                <a16:creationId xmlns:a16="http://schemas.microsoft.com/office/drawing/2014/main" id="{5011E316-35C4-6290-E857-C2A514567F74}"/>
              </a:ext>
            </a:extLst>
          </p:cNvPr>
          <p:cNvGrpSpPr>
            <a:grpSpLocks/>
          </p:cNvGrpSpPr>
          <p:nvPr/>
        </p:nvGrpSpPr>
        <p:grpSpPr bwMode="auto">
          <a:xfrm>
            <a:off x="6661151" y="4008967"/>
            <a:ext cx="304800" cy="300567"/>
            <a:chOff x="308851" y="5176561"/>
            <a:chExt cx="279995" cy="275509"/>
          </a:xfrm>
          <a:solidFill>
            <a:srgbClr val="002957"/>
          </a:solidFill>
        </p:grpSpPr>
        <p:sp>
          <p:nvSpPr>
            <p:cNvPr id="100510" name="Freeform 121">
              <a:extLst>
                <a:ext uri="{FF2B5EF4-FFF2-40B4-BE49-F238E27FC236}">
                  <a16:creationId xmlns:a16="http://schemas.microsoft.com/office/drawing/2014/main" id="{B605B6B6-1B60-9B49-CF46-F23CC99569BD}"/>
                </a:ext>
              </a:extLst>
            </p:cNvPr>
            <p:cNvSpPr>
              <a:spLocks noChangeArrowheads="1"/>
            </p:cNvSpPr>
            <p:nvPr/>
          </p:nvSpPr>
          <p:spPr bwMode="auto">
            <a:xfrm>
              <a:off x="308851" y="5207315"/>
              <a:ext cx="192857" cy="244755"/>
            </a:xfrm>
            <a:custGeom>
              <a:avLst/>
              <a:gdLst>
                <a:gd name="T0" fmla="*/ 181344199 w 329"/>
                <a:gd name="T1" fmla="*/ 180940696 h 418"/>
                <a:gd name="T2" fmla="*/ 181344199 w 329"/>
                <a:gd name="T3" fmla="*/ 180940696 h 418"/>
                <a:gd name="T4" fmla="*/ 83435566 w 329"/>
                <a:gd name="T5" fmla="*/ 74754501 h 418"/>
                <a:gd name="T6" fmla="*/ 105571329 w 329"/>
                <a:gd name="T7" fmla="*/ 0 h 418"/>
                <a:gd name="T8" fmla="*/ 30649608 w 329"/>
                <a:gd name="T9" fmla="*/ 22086504 h 418"/>
                <a:gd name="T10" fmla="*/ 7662695 w 329"/>
                <a:gd name="T11" fmla="*/ 51818381 h 418"/>
                <a:gd name="T12" fmla="*/ 68110762 w 329"/>
                <a:gd name="T13" fmla="*/ 330449698 h 418"/>
                <a:gd name="T14" fmla="*/ 105571329 w 329"/>
                <a:gd name="T15" fmla="*/ 345740445 h 418"/>
                <a:gd name="T16" fmla="*/ 143883632 w 329"/>
                <a:gd name="T17" fmla="*/ 338095071 h 418"/>
                <a:gd name="T18" fmla="*/ 83435566 w 329"/>
                <a:gd name="T19" fmla="*/ 316008567 h 418"/>
                <a:gd name="T20" fmla="*/ 113234024 w 329"/>
                <a:gd name="T21" fmla="*/ 248049824 h 418"/>
                <a:gd name="T22" fmla="*/ 204331698 w 329"/>
                <a:gd name="T23" fmla="*/ 277781701 h 418"/>
                <a:gd name="T24" fmla="*/ 181344199 w 329"/>
                <a:gd name="T25" fmla="*/ 180940696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9" h="418">
                  <a:moveTo>
                    <a:pt x="213" y="213"/>
                  </a:moveTo>
                  <a:lnTo>
                    <a:pt x="213" y="213"/>
                  </a:lnTo>
                  <a:cubicBezTo>
                    <a:pt x="151" y="186"/>
                    <a:pt x="98" y="151"/>
                    <a:pt x="98" y="88"/>
                  </a:cubicBezTo>
                  <a:cubicBezTo>
                    <a:pt x="98" y="61"/>
                    <a:pt x="98" y="26"/>
                    <a:pt x="124" y="0"/>
                  </a:cubicBezTo>
                  <a:cubicBezTo>
                    <a:pt x="36" y="26"/>
                    <a:pt x="36" y="26"/>
                    <a:pt x="36" y="26"/>
                  </a:cubicBezTo>
                  <a:cubicBezTo>
                    <a:pt x="18" y="26"/>
                    <a:pt x="0" y="44"/>
                    <a:pt x="9" y="61"/>
                  </a:cubicBezTo>
                  <a:cubicBezTo>
                    <a:pt x="80" y="389"/>
                    <a:pt x="80" y="389"/>
                    <a:pt x="80" y="389"/>
                  </a:cubicBezTo>
                  <a:cubicBezTo>
                    <a:pt x="89" y="407"/>
                    <a:pt x="106" y="417"/>
                    <a:pt x="124" y="407"/>
                  </a:cubicBezTo>
                  <a:cubicBezTo>
                    <a:pt x="169" y="398"/>
                    <a:pt x="169" y="398"/>
                    <a:pt x="169" y="398"/>
                  </a:cubicBezTo>
                  <a:cubicBezTo>
                    <a:pt x="151" y="398"/>
                    <a:pt x="124" y="389"/>
                    <a:pt x="98" y="372"/>
                  </a:cubicBezTo>
                  <a:cubicBezTo>
                    <a:pt x="133" y="292"/>
                    <a:pt x="133" y="292"/>
                    <a:pt x="133" y="292"/>
                  </a:cubicBezTo>
                  <a:cubicBezTo>
                    <a:pt x="133" y="292"/>
                    <a:pt x="178" y="327"/>
                    <a:pt x="240" y="327"/>
                  </a:cubicBezTo>
                  <a:cubicBezTo>
                    <a:pt x="302" y="327"/>
                    <a:pt x="328" y="257"/>
                    <a:pt x="213" y="21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wrap="none" lIns="121899" tIns="60949" rIns="121899" bIns="60949" anchor="ctr"/>
            <a:lstStyle/>
            <a:p>
              <a:endParaRPr lang="nb-NO" sz="2400"/>
            </a:p>
          </p:txBody>
        </p:sp>
        <p:sp>
          <p:nvSpPr>
            <p:cNvPr id="100511" name="Freeform 122">
              <a:extLst>
                <a:ext uri="{FF2B5EF4-FFF2-40B4-BE49-F238E27FC236}">
                  <a16:creationId xmlns:a16="http://schemas.microsoft.com/office/drawing/2014/main" id="{790CAD4B-DCC3-D626-C884-DE115CC8F58E}"/>
                </a:ext>
              </a:extLst>
            </p:cNvPr>
            <p:cNvSpPr>
              <a:spLocks noChangeArrowheads="1"/>
            </p:cNvSpPr>
            <p:nvPr/>
          </p:nvSpPr>
          <p:spPr bwMode="auto">
            <a:xfrm>
              <a:off x="401115" y="5176561"/>
              <a:ext cx="187731" cy="239629"/>
            </a:xfrm>
            <a:custGeom>
              <a:avLst/>
              <a:gdLst>
                <a:gd name="T0" fmla="*/ 265202890 w 320"/>
                <a:gd name="T1" fmla="*/ 294865246 h 408"/>
                <a:gd name="T2" fmla="*/ 265202890 w 320"/>
                <a:gd name="T3" fmla="*/ 294865246 h 408"/>
                <a:gd name="T4" fmla="*/ 204658470 w 320"/>
                <a:gd name="T5" fmla="*/ 22221478 h 408"/>
                <a:gd name="T6" fmla="*/ 167137496 w 320"/>
                <a:gd name="T7" fmla="*/ 0 h 408"/>
                <a:gd name="T8" fmla="*/ 106593075 w 320"/>
                <a:gd name="T9" fmla="*/ 14529857 h 408"/>
                <a:gd name="T10" fmla="*/ 181633849 w 320"/>
                <a:gd name="T11" fmla="*/ 37605895 h 408"/>
                <a:gd name="T12" fmla="*/ 159462818 w 320"/>
                <a:gd name="T13" fmla="*/ 105126065 h 408"/>
                <a:gd name="T14" fmla="*/ 84421457 w 320"/>
                <a:gd name="T15" fmla="*/ 82903999 h 408"/>
                <a:gd name="T16" fmla="*/ 106593075 w 320"/>
                <a:gd name="T17" fmla="*/ 166663144 h 408"/>
                <a:gd name="T18" fmla="*/ 204658470 w 320"/>
                <a:gd name="T19" fmla="*/ 287173038 h 408"/>
                <a:gd name="T20" fmla="*/ 189308527 w 320"/>
                <a:gd name="T21" fmla="*/ 347855558 h 408"/>
                <a:gd name="T22" fmla="*/ 242178857 w 320"/>
                <a:gd name="T23" fmla="*/ 332471142 h 408"/>
                <a:gd name="T24" fmla="*/ 265202890 w 320"/>
                <a:gd name="T25" fmla="*/ 294865246 h 4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0" h="408">
                  <a:moveTo>
                    <a:pt x="311" y="345"/>
                  </a:moveTo>
                  <a:lnTo>
                    <a:pt x="311" y="345"/>
                  </a:lnTo>
                  <a:cubicBezTo>
                    <a:pt x="240" y="26"/>
                    <a:pt x="240" y="26"/>
                    <a:pt x="240" y="26"/>
                  </a:cubicBezTo>
                  <a:cubicBezTo>
                    <a:pt x="231" y="8"/>
                    <a:pt x="213" y="0"/>
                    <a:pt x="196" y="0"/>
                  </a:cubicBezTo>
                  <a:cubicBezTo>
                    <a:pt x="125" y="17"/>
                    <a:pt x="125" y="17"/>
                    <a:pt x="125" y="17"/>
                  </a:cubicBezTo>
                  <a:cubicBezTo>
                    <a:pt x="143" y="17"/>
                    <a:pt x="178" y="26"/>
                    <a:pt x="213" y="44"/>
                  </a:cubicBezTo>
                  <a:cubicBezTo>
                    <a:pt x="187" y="123"/>
                    <a:pt x="187" y="123"/>
                    <a:pt x="187" y="123"/>
                  </a:cubicBezTo>
                  <a:cubicBezTo>
                    <a:pt x="187" y="123"/>
                    <a:pt x="160" y="97"/>
                    <a:pt x="99" y="97"/>
                  </a:cubicBezTo>
                  <a:cubicBezTo>
                    <a:pt x="36" y="88"/>
                    <a:pt x="0" y="159"/>
                    <a:pt x="125" y="195"/>
                  </a:cubicBezTo>
                  <a:cubicBezTo>
                    <a:pt x="213" y="230"/>
                    <a:pt x="240" y="283"/>
                    <a:pt x="240" y="336"/>
                  </a:cubicBezTo>
                  <a:cubicBezTo>
                    <a:pt x="240" y="363"/>
                    <a:pt x="231" y="389"/>
                    <a:pt x="222" y="407"/>
                  </a:cubicBezTo>
                  <a:cubicBezTo>
                    <a:pt x="284" y="389"/>
                    <a:pt x="284" y="389"/>
                    <a:pt x="284" y="389"/>
                  </a:cubicBezTo>
                  <a:cubicBezTo>
                    <a:pt x="302" y="380"/>
                    <a:pt x="319" y="363"/>
                    <a:pt x="311" y="3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wrap="none" lIns="121899" tIns="60949" rIns="121899" bIns="60949" anchor="ctr"/>
            <a:lstStyle/>
            <a:p>
              <a:endParaRPr lang="nb-NO" sz="2400"/>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44C4B8-CC89-A97A-D4E6-F421EFCF42B9}"/>
              </a:ext>
            </a:extLst>
          </p:cNvPr>
          <p:cNvSpPr>
            <a:spLocks noGrp="1"/>
          </p:cNvSpPr>
          <p:nvPr>
            <p:ph type="sldNum" sz="quarter" idx="12"/>
          </p:nvPr>
        </p:nvSpPr>
        <p:spPr/>
        <p:txBody>
          <a:bodyPr/>
          <a:lstStyle/>
          <a:p>
            <a:fld id="{49F276AC-52CD-4697-8BF5-A84FF5D800CC}" type="slidenum">
              <a:rPr lang="en-US" altLang="nb-NO" smtClean="0"/>
              <a:pPr/>
              <a:t>46</a:t>
            </a:fld>
            <a:endParaRPr lang="en-US" altLang="nb-NO"/>
          </a:p>
        </p:txBody>
      </p:sp>
      <p:sp>
        <p:nvSpPr>
          <p:cNvPr id="59" name="모서리가 둥근 직사각형 72">
            <a:extLst>
              <a:ext uri="{FF2B5EF4-FFF2-40B4-BE49-F238E27FC236}">
                <a16:creationId xmlns:a16="http://schemas.microsoft.com/office/drawing/2014/main" id="{FDB3E4F8-9ABC-2524-46F1-46444345F269}"/>
              </a:ext>
            </a:extLst>
          </p:cNvPr>
          <p:cNvSpPr/>
          <p:nvPr/>
        </p:nvSpPr>
        <p:spPr>
          <a:xfrm>
            <a:off x="4342821" y="5083158"/>
            <a:ext cx="1765072" cy="1143273"/>
          </a:xfrm>
          <a:prstGeom prst="roundRect">
            <a:avLst>
              <a:gd name="adj" fmla="val 9231"/>
            </a:avLst>
          </a:prstGeom>
          <a:solidFill>
            <a:srgbClr val="EFF2F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sz="2100" dirty="0"/>
          </a:p>
        </p:txBody>
      </p:sp>
      <p:sp>
        <p:nvSpPr>
          <p:cNvPr id="60" name="TextBox 59">
            <a:extLst>
              <a:ext uri="{FF2B5EF4-FFF2-40B4-BE49-F238E27FC236}">
                <a16:creationId xmlns:a16="http://schemas.microsoft.com/office/drawing/2014/main" id="{0AE6FF2C-7ABB-8994-69E6-DD69F80A61F1}"/>
              </a:ext>
            </a:extLst>
          </p:cNvPr>
          <p:cNvSpPr txBox="1"/>
          <p:nvPr/>
        </p:nvSpPr>
        <p:spPr>
          <a:xfrm>
            <a:off x="4538692" y="5665400"/>
            <a:ext cx="1373332" cy="307773"/>
          </a:xfrm>
          <a:prstGeom prst="rect">
            <a:avLst/>
          </a:prstGeom>
          <a:noFill/>
        </p:spPr>
        <p:txBody>
          <a:bodyPr wrap="square" lIns="121917" tIns="60958" rIns="121917" bIns="60958" rtlCol="0">
            <a:spAutoFit/>
          </a:bodyPr>
          <a:lstStyle/>
          <a:p>
            <a:pPr algn="ctr"/>
            <a:r>
              <a:rPr lang="en-US" altLang="ko-KR" sz="1200" b="1" dirty="0">
                <a:solidFill>
                  <a:srgbClr val="504E4F"/>
                </a:solidFill>
                <a:cs typeface="Arial" pitchFamily="34" charset="0"/>
              </a:rPr>
              <a:t>John Doe</a:t>
            </a:r>
          </a:p>
        </p:txBody>
      </p:sp>
      <p:sp>
        <p:nvSpPr>
          <p:cNvPr id="61" name="TextBox 60">
            <a:extLst>
              <a:ext uri="{FF2B5EF4-FFF2-40B4-BE49-F238E27FC236}">
                <a16:creationId xmlns:a16="http://schemas.microsoft.com/office/drawing/2014/main" id="{8326DC48-6CBB-06D3-8137-3866C2016AAF}"/>
              </a:ext>
            </a:extLst>
          </p:cNvPr>
          <p:cNvSpPr txBox="1"/>
          <p:nvPr/>
        </p:nvSpPr>
        <p:spPr>
          <a:xfrm>
            <a:off x="4491073" y="5888141"/>
            <a:ext cx="1468570" cy="307773"/>
          </a:xfrm>
          <a:prstGeom prst="rect">
            <a:avLst/>
          </a:prstGeom>
          <a:noFill/>
        </p:spPr>
        <p:txBody>
          <a:bodyPr wrap="square" lIns="121917" tIns="60958" rIns="121917" bIns="60958" rtlCol="0">
            <a:spAutoFit/>
          </a:bodyPr>
          <a:lstStyle/>
          <a:p>
            <a:pPr algn="ctr"/>
            <a:r>
              <a:rPr lang="en-US" altLang="ko-KR" sz="1200" dirty="0">
                <a:solidFill>
                  <a:schemeClr val="tx1">
                    <a:lumMod val="50000"/>
                    <a:lumOff val="50000"/>
                  </a:schemeClr>
                </a:solidFill>
                <a:cs typeface="Arial" pitchFamily="34" charset="0"/>
              </a:rPr>
              <a:t>Sample working</a:t>
            </a:r>
          </a:p>
        </p:txBody>
      </p:sp>
      <p:sp>
        <p:nvSpPr>
          <p:cNvPr id="62" name="모서리가 둥근 직사각형 78">
            <a:extLst>
              <a:ext uri="{FF2B5EF4-FFF2-40B4-BE49-F238E27FC236}">
                <a16:creationId xmlns:a16="http://schemas.microsoft.com/office/drawing/2014/main" id="{665AFF14-683D-A865-7758-AED175EAF16D}"/>
              </a:ext>
            </a:extLst>
          </p:cNvPr>
          <p:cNvSpPr/>
          <p:nvPr/>
        </p:nvSpPr>
        <p:spPr>
          <a:xfrm>
            <a:off x="5212671" y="3429000"/>
            <a:ext cx="1765072" cy="1143273"/>
          </a:xfrm>
          <a:prstGeom prst="roundRect">
            <a:avLst>
              <a:gd name="adj" fmla="val 9231"/>
            </a:avLst>
          </a:prstGeom>
          <a:solidFill>
            <a:srgbClr val="EFF2F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sz="2100" dirty="0"/>
          </a:p>
        </p:txBody>
      </p:sp>
      <p:sp>
        <p:nvSpPr>
          <p:cNvPr id="63" name="TextBox 62">
            <a:extLst>
              <a:ext uri="{FF2B5EF4-FFF2-40B4-BE49-F238E27FC236}">
                <a16:creationId xmlns:a16="http://schemas.microsoft.com/office/drawing/2014/main" id="{3EC57EBF-1886-2652-67C7-A1B2679D685C}"/>
              </a:ext>
            </a:extLst>
          </p:cNvPr>
          <p:cNvSpPr txBox="1"/>
          <p:nvPr/>
        </p:nvSpPr>
        <p:spPr>
          <a:xfrm>
            <a:off x="5408542" y="4000637"/>
            <a:ext cx="1373332" cy="307773"/>
          </a:xfrm>
          <a:prstGeom prst="rect">
            <a:avLst/>
          </a:prstGeom>
          <a:noFill/>
        </p:spPr>
        <p:txBody>
          <a:bodyPr wrap="square" lIns="121917" tIns="60958" rIns="121917" bIns="60958" rtlCol="0">
            <a:spAutoFit/>
          </a:bodyPr>
          <a:lstStyle/>
          <a:p>
            <a:pPr algn="ctr"/>
            <a:r>
              <a:rPr lang="en-US" altLang="ko-KR" sz="1200" b="1" dirty="0">
                <a:solidFill>
                  <a:srgbClr val="504E4F"/>
                </a:solidFill>
                <a:cs typeface="Arial" pitchFamily="34" charset="0"/>
              </a:rPr>
              <a:t>John Doe</a:t>
            </a:r>
          </a:p>
        </p:txBody>
      </p:sp>
      <p:sp>
        <p:nvSpPr>
          <p:cNvPr id="64" name="TextBox 63">
            <a:extLst>
              <a:ext uri="{FF2B5EF4-FFF2-40B4-BE49-F238E27FC236}">
                <a16:creationId xmlns:a16="http://schemas.microsoft.com/office/drawing/2014/main" id="{6C99218B-B19F-DCCE-2EC7-3ED0B8D0336C}"/>
              </a:ext>
            </a:extLst>
          </p:cNvPr>
          <p:cNvSpPr txBox="1"/>
          <p:nvPr/>
        </p:nvSpPr>
        <p:spPr>
          <a:xfrm>
            <a:off x="5360923" y="4223379"/>
            <a:ext cx="1468570" cy="307773"/>
          </a:xfrm>
          <a:prstGeom prst="rect">
            <a:avLst/>
          </a:prstGeom>
          <a:noFill/>
        </p:spPr>
        <p:txBody>
          <a:bodyPr wrap="square" lIns="121917" tIns="60958" rIns="121917" bIns="60958" rtlCol="0">
            <a:spAutoFit/>
          </a:bodyPr>
          <a:lstStyle/>
          <a:p>
            <a:pPr algn="ctr"/>
            <a:r>
              <a:rPr lang="en-US" altLang="ko-KR" sz="1200" dirty="0">
                <a:solidFill>
                  <a:schemeClr val="tx1">
                    <a:lumMod val="50000"/>
                    <a:lumOff val="50000"/>
                  </a:schemeClr>
                </a:solidFill>
                <a:cs typeface="Arial" pitchFamily="34" charset="0"/>
              </a:rPr>
              <a:t>Sample working</a:t>
            </a:r>
          </a:p>
        </p:txBody>
      </p:sp>
      <p:sp>
        <p:nvSpPr>
          <p:cNvPr id="65" name="모서리가 둥근 직사각형 84">
            <a:extLst>
              <a:ext uri="{FF2B5EF4-FFF2-40B4-BE49-F238E27FC236}">
                <a16:creationId xmlns:a16="http://schemas.microsoft.com/office/drawing/2014/main" id="{8D81CF51-07B8-0B45-5E9F-40D244183FD8}"/>
              </a:ext>
            </a:extLst>
          </p:cNvPr>
          <p:cNvSpPr/>
          <p:nvPr/>
        </p:nvSpPr>
        <p:spPr>
          <a:xfrm>
            <a:off x="5212671" y="1810238"/>
            <a:ext cx="1765072" cy="1143273"/>
          </a:xfrm>
          <a:prstGeom prst="roundRect">
            <a:avLst>
              <a:gd name="adj" fmla="val 9231"/>
            </a:avLst>
          </a:prstGeom>
          <a:solidFill>
            <a:srgbClr val="EFF2F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sz="2100" dirty="0"/>
          </a:p>
        </p:txBody>
      </p:sp>
      <p:sp>
        <p:nvSpPr>
          <p:cNvPr id="66" name="TextBox 65">
            <a:extLst>
              <a:ext uri="{FF2B5EF4-FFF2-40B4-BE49-F238E27FC236}">
                <a16:creationId xmlns:a16="http://schemas.microsoft.com/office/drawing/2014/main" id="{4CF8EECD-625B-B415-AA95-A1B3A9A9F055}"/>
              </a:ext>
            </a:extLst>
          </p:cNvPr>
          <p:cNvSpPr txBox="1"/>
          <p:nvPr/>
        </p:nvSpPr>
        <p:spPr>
          <a:xfrm>
            <a:off x="5408542" y="2381875"/>
            <a:ext cx="1373332" cy="307773"/>
          </a:xfrm>
          <a:prstGeom prst="rect">
            <a:avLst/>
          </a:prstGeom>
          <a:noFill/>
        </p:spPr>
        <p:txBody>
          <a:bodyPr wrap="square" lIns="121917" tIns="60958" rIns="121917" bIns="60958" rtlCol="0">
            <a:spAutoFit/>
          </a:bodyPr>
          <a:lstStyle/>
          <a:p>
            <a:pPr algn="ctr"/>
            <a:r>
              <a:rPr lang="en-US" altLang="ko-KR" sz="1200" b="1" dirty="0">
                <a:solidFill>
                  <a:srgbClr val="504E4F"/>
                </a:solidFill>
                <a:cs typeface="Arial" pitchFamily="34" charset="0"/>
              </a:rPr>
              <a:t>John Doe</a:t>
            </a:r>
          </a:p>
        </p:txBody>
      </p:sp>
      <p:sp>
        <p:nvSpPr>
          <p:cNvPr id="67" name="TextBox 66">
            <a:extLst>
              <a:ext uri="{FF2B5EF4-FFF2-40B4-BE49-F238E27FC236}">
                <a16:creationId xmlns:a16="http://schemas.microsoft.com/office/drawing/2014/main" id="{74A87BF8-613A-2D60-35BB-9A46AE366E2F}"/>
              </a:ext>
            </a:extLst>
          </p:cNvPr>
          <p:cNvSpPr txBox="1"/>
          <p:nvPr/>
        </p:nvSpPr>
        <p:spPr>
          <a:xfrm>
            <a:off x="5360923" y="2604617"/>
            <a:ext cx="1468570" cy="307773"/>
          </a:xfrm>
          <a:prstGeom prst="rect">
            <a:avLst/>
          </a:prstGeom>
          <a:noFill/>
        </p:spPr>
        <p:txBody>
          <a:bodyPr wrap="square" lIns="121917" tIns="60958" rIns="121917" bIns="60958" rtlCol="0">
            <a:spAutoFit/>
          </a:bodyPr>
          <a:lstStyle/>
          <a:p>
            <a:pPr algn="ctr"/>
            <a:r>
              <a:rPr lang="en-US" altLang="ko-KR" sz="1200" dirty="0">
                <a:solidFill>
                  <a:schemeClr val="tx1">
                    <a:lumMod val="50000"/>
                    <a:lumOff val="50000"/>
                  </a:schemeClr>
                </a:solidFill>
                <a:cs typeface="Arial" pitchFamily="34" charset="0"/>
              </a:rPr>
              <a:t>Sample working</a:t>
            </a:r>
          </a:p>
        </p:txBody>
      </p:sp>
      <p:sp>
        <p:nvSpPr>
          <p:cNvPr id="68" name="모서리가 둥근 직사각형 87">
            <a:extLst>
              <a:ext uri="{FF2B5EF4-FFF2-40B4-BE49-F238E27FC236}">
                <a16:creationId xmlns:a16="http://schemas.microsoft.com/office/drawing/2014/main" id="{66BF8820-8E6A-9DD4-FCAE-FC11421132D6}"/>
              </a:ext>
            </a:extLst>
          </p:cNvPr>
          <p:cNvSpPr/>
          <p:nvPr/>
        </p:nvSpPr>
        <p:spPr>
          <a:xfrm>
            <a:off x="6133300" y="5083158"/>
            <a:ext cx="1765072" cy="1143273"/>
          </a:xfrm>
          <a:prstGeom prst="roundRect">
            <a:avLst>
              <a:gd name="adj" fmla="val 9231"/>
            </a:avLst>
          </a:prstGeom>
          <a:solidFill>
            <a:srgbClr val="EFF2F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sz="2100" dirty="0"/>
          </a:p>
        </p:txBody>
      </p:sp>
      <p:sp>
        <p:nvSpPr>
          <p:cNvPr id="69" name="TextBox 68">
            <a:extLst>
              <a:ext uri="{FF2B5EF4-FFF2-40B4-BE49-F238E27FC236}">
                <a16:creationId xmlns:a16="http://schemas.microsoft.com/office/drawing/2014/main" id="{B11FC37D-4A7B-E46A-5B8F-8331E3A4715C}"/>
              </a:ext>
            </a:extLst>
          </p:cNvPr>
          <p:cNvSpPr txBox="1"/>
          <p:nvPr/>
        </p:nvSpPr>
        <p:spPr>
          <a:xfrm>
            <a:off x="6329171" y="5665400"/>
            <a:ext cx="1373332" cy="307773"/>
          </a:xfrm>
          <a:prstGeom prst="rect">
            <a:avLst/>
          </a:prstGeom>
          <a:noFill/>
        </p:spPr>
        <p:txBody>
          <a:bodyPr wrap="square" lIns="121917" tIns="60958" rIns="121917" bIns="60958" rtlCol="0">
            <a:spAutoFit/>
          </a:bodyPr>
          <a:lstStyle/>
          <a:p>
            <a:pPr algn="ctr"/>
            <a:r>
              <a:rPr lang="en-US" altLang="ko-KR" sz="1200" b="1" dirty="0">
                <a:solidFill>
                  <a:srgbClr val="504E4F"/>
                </a:solidFill>
                <a:cs typeface="Arial" pitchFamily="34" charset="0"/>
              </a:rPr>
              <a:t>John Doe</a:t>
            </a:r>
          </a:p>
        </p:txBody>
      </p:sp>
      <p:sp>
        <p:nvSpPr>
          <p:cNvPr id="70" name="TextBox 69">
            <a:extLst>
              <a:ext uri="{FF2B5EF4-FFF2-40B4-BE49-F238E27FC236}">
                <a16:creationId xmlns:a16="http://schemas.microsoft.com/office/drawing/2014/main" id="{431440EF-C6DA-ECF2-C81A-167E65AEA79A}"/>
              </a:ext>
            </a:extLst>
          </p:cNvPr>
          <p:cNvSpPr txBox="1"/>
          <p:nvPr/>
        </p:nvSpPr>
        <p:spPr>
          <a:xfrm>
            <a:off x="6281552" y="5888141"/>
            <a:ext cx="1468570" cy="307773"/>
          </a:xfrm>
          <a:prstGeom prst="rect">
            <a:avLst/>
          </a:prstGeom>
          <a:noFill/>
        </p:spPr>
        <p:txBody>
          <a:bodyPr wrap="square" lIns="121917" tIns="60958" rIns="121917" bIns="60958" rtlCol="0">
            <a:spAutoFit/>
          </a:bodyPr>
          <a:lstStyle/>
          <a:p>
            <a:pPr algn="ctr"/>
            <a:r>
              <a:rPr lang="en-US" altLang="ko-KR" sz="1200" dirty="0">
                <a:solidFill>
                  <a:schemeClr val="tx1">
                    <a:lumMod val="50000"/>
                    <a:lumOff val="50000"/>
                  </a:schemeClr>
                </a:solidFill>
                <a:cs typeface="Arial" pitchFamily="34" charset="0"/>
              </a:rPr>
              <a:t>Sample working</a:t>
            </a:r>
          </a:p>
        </p:txBody>
      </p:sp>
      <p:sp>
        <p:nvSpPr>
          <p:cNvPr id="71" name="모서리가 둥근 직사각형 91">
            <a:extLst>
              <a:ext uri="{FF2B5EF4-FFF2-40B4-BE49-F238E27FC236}">
                <a16:creationId xmlns:a16="http://schemas.microsoft.com/office/drawing/2014/main" id="{FADF95E1-E759-9562-5C27-7012BA029A3D}"/>
              </a:ext>
            </a:extLst>
          </p:cNvPr>
          <p:cNvSpPr/>
          <p:nvPr/>
        </p:nvSpPr>
        <p:spPr>
          <a:xfrm>
            <a:off x="9714260" y="5083158"/>
            <a:ext cx="1765072" cy="1143273"/>
          </a:xfrm>
          <a:prstGeom prst="roundRect">
            <a:avLst>
              <a:gd name="adj" fmla="val 9231"/>
            </a:avLst>
          </a:prstGeom>
          <a:solidFill>
            <a:srgbClr val="EFF2F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sz="2100" dirty="0"/>
          </a:p>
        </p:txBody>
      </p:sp>
      <p:sp>
        <p:nvSpPr>
          <p:cNvPr id="72" name="TextBox 71">
            <a:extLst>
              <a:ext uri="{FF2B5EF4-FFF2-40B4-BE49-F238E27FC236}">
                <a16:creationId xmlns:a16="http://schemas.microsoft.com/office/drawing/2014/main" id="{E9DD89F0-F4C6-B43F-7400-C490CB6397FE}"/>
              </a:ext>
            </a:extLst>
          </p:cNvPr>
          <p:cNvSpPr txBox="1"/>
          <p:nvPr/>
        </p:nvSpPr>
        <p:spPr>
          <a:xfrm>
            <a:off x="9910132" y="5665400"/>
            <a:ext cx="1373332" cy="307773"/>
          </a:xfrm>
          <a:prstGeom prst="rect">
            <a:avLst/>
          </a:prstGeom>
          <a:noFill/>
        </p:spPr>
        <p:txBody>
          <a:bodyPr wrap="square" lIns="121917" tIns="60958" rIns="121917" bIns="60958" rtlCol="0">
            <a:spAutoFit/>
          </a:bodyPr>
          <a:lstStyle/>
          <a:p>
            <a:pPr algn="ctr"/>
            <a:r>
              <a:rPr lang="en-US" altLang="ko-KR" sz="1200" b="1" dirty="0">
                <a:solidFill>
                  <a:srgbClr val="504E4F"/>
                </a:solidFill>
                <a:cs typeface="Arial" pitchFamily="34" charset="0"/>
              </a:rPr>
              <a:t>John Doe</a:t>
            </a:r>
          </a:p>
        </p:txBody>
      </p:sp>
      <p:sp>
        <p:nvSpPr>
          <p:cNvPr id="73" name="TextBox 72">
            <a:extLst>
              <a:ext uri="{FF2B5EF4-FFF2-40B4-BE49-F238E27FC236}">
                <a16:creationId xmlns:a16="http://schemas.microsoft.com/office/drawing/2014/main" id="{8B2B83B7-9937-55E0-AE64-55467741435F}"/>
              </a:ext>
            </a:extLst>
          </p:cNvPr>
          <p:cNvSpPr txBox="1"/>
          <p:nvPr/>
        </p:nvSpPr>
        <p:spPr>
          <a:xfrm>
            <a:off x="9862513" y="5888141"/>
            <a:ext cx="1468570" cy="307773"/>
          </a:xfrm>
          <a:prstGeom prst="rect">
            <a:avLst/>
          </a:prstGeom>
          <a:noFill/>
        </p:spPr>
        <p:txBody>
          <a:bodyPr wrap="square" lIns="121917" tIns="60958" rIns="121917" bIns="60958" rtlCol="0">
            <a:spAutoFit/>
          </a:bodyPr>
          <a:lstStyle/>
          <a:p>
            <a:pPr algn="ctr"/>
            <a:r>
              <a:rPr lang="en-US" altLang="ko-KR" sz="1200" dirty="0">
                <a:solidFill>
                  <a:schemeClr val="tx1">
                    <a:lumMod val="50000"/>
                    <a:lumOff val="50000"/>
                  </a:schemeClr>
                </a:solidFill>
                <a:cs typeface="Arial" pitchFamily="34" charset="0"/>
              </a:rPr>
              <a:t>Sample working</a:t>
            </a:r>
          </a:p>
        </p:txBody>
      </p:sp>
      <p:sp>
        <p:nvSpPr>
          <p:cNvPr id="74" name="모서리가 둥근 직사각형 94">
            <a:extLst>
              <a:ext uri="{FF2B5EF4-FFF2-40B4-BE49-F238E27FC236}">
                <a16:creationId xmlns:a16="http://schemas.microsoft.com/office/drawing/2014/main" id="{007DAD2F-2F30-EDB3-D19D-C0C99E6129F9}"/>
              </a:ext>
            </a:extLst>
          </p:cNvPr>
          <p:cNvSpPr/>
          <p:nvPr/>
        </p:nvSpPr>
        <p:spPr>
          <a:xfrm>
            <a:off x="761863" y="5083158"/>
            <a:ext cx="1765072" cy="1143273"/>
          </a:xfrm>
          <a:prstGeom prst="roundRect">
            <a:avLst>
              <a:gd name="adj" fmla="val 9231"/>
            </a:avLst>
          </a:prstGeom>
          <a:solidFill>
            <a:srgbClr val="EFF2F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sz="2100" dirty="0"/>
          </a:p>
        </p:txBody>
      </p:sp>
      <p:sp>
        <p:nvSpPr>
          <p:cNvPr id="75" name="TextBox 74">
            <a:extLst>
              <a:ext uri="{FF2B5EF4-FFF2-40B4-BE49-F238E27FC236}">
                <a16:creationId xmlns:a16="http://schemas.microsoft.com/office/drawing/2014/main" id="{1130D31F-FEE8-D7F6-1061-ABABAF6B91EB}"/>
              </a:ext>
            </a:extLst>
          </p:cNvPr>
          <p:cNvSpPr txBox="1"/>
          <p:nvPr/>
        </p:nvSpPr>
        <p:spPr>
          <a:xfrm>
            <a:off x="957735" y="5665400"/>
            <a:ext cx="1373332" cy="307773"/>
          </a:xfrm>
          <a:prstGeom prst="rect">
            <a:avLst/>
          </a:prstGeom>
          <a:noFill/>
        </p:spPr>
        <p:txBody>
          <a:bodyPr wrap="square" lIns="121917" tIns="60958" rIns="121917" bIns="60958" rtlCol="0">
            <a:spAutoFit/>
          </a:bodyPr>
          <a:lstStyle/>
          <a:p>
            <a:pPr algn="ctr"/>
            <a:r>
              <a:rPr lang="en-US" altLang="ko-KR" sz="1200" b="1" dirty="0">
                <a:solidFill>
                  <a:srgbClr val="504E4F"/>
                </a:solidFill>
                <a:cs typeface="Arial" pitchFamily="34" charset="0"/>
              </a:rPr>
              <a:t>John Doe</a:t>
            </a:r>
          </a:p>
        </p:txBody>
      </p:sp>
      <p:sp>
        <p:nvSpPr>
          <p:cNvPr id="76" name="TextBox 75">
            <a:extLst>
              <a:ext uri="{FF2B5EF4-FFF2-40B4-BE49-F238E27FC236}">
                <a16:creationId xmlns:a16="http://schemas.microsoft.com/office/drawing/2014/main" id="{1F23485C-2AE9-2729-B0E5-D0FD99EE6A15}"/>
              </a:ext>
            </a:extLst>
          </p:cNvPr>
          <p:cNvSpPr txBox="1"/>
          <p:nvPr/>
        </p:nvSpPr>
        <p:spPr>
          <a:xfrm>
            <a:off x="910116" y="5888141"/>
            <a:ext cx="1468570" cy="307773"/>
          </a:xfrm>
          <a:prstGeom prst="rect">
            <a:avLst/>
          </a:prstGeom>
          <a:noFill/>
        </p:spPr>
        <p:txBody>
          <a:bodyPr wrap="square" lIns="121917" tIns="60958" rIns="121917" bIns="60958" rtlCol="0">
            <a:spAutoFit/>
          </a:bodyPr>
          <a:lstStyle/>
          <a:p>
            <a:pPr algn="ctr"/>
            <a:r>
              <a:rPr lang="en-US" altLang="ko-KR" sz="1200" dirty="0">
                <a:solidFill>
                  <a:schemeClr val="tx1">
                    <a:lumMod val="50000"/>
                    <a:lumOff val="50000"/>
                  </a:schemeClr>
                </a:solidFill>
                <a:cs typeface="Arial" pitchFamily="34" charset="0"/>
              </a:rPr>
              <a:t>Sample working</a:t>
            </a:r>
          </a:p>
        </p:txBody>
      </p:sp>
      <p:sp>
        <p:nvSpPr>
          <p:cNvPr id="77" name="모서리가 둥근 직사각형 97">
            <a:extLst>
              <a:ext uri="{FF2B5EF4-FFF2-40B4-BE49-F238E27FC236}">
                <a16:creationId xmlns:a16="http://schemas.microsoft.com/office/drawing/2014/main" id="{C239CC49-EF0A-C8B5-FC81-677BCDFDAE96}"/>
              </a:ext>
            </a:extLst>
          </p:cNvPr>
          <p:cNvSpPr/>
          <p:nvPr/>
        </p:nvSpPr>
        <p:spPr>
          <a:xfrm>
            <a:off x="2552342" y="5083158"/>
            <a:ext cx="1765072" cy="1143273"/>
          </a:xfrm>
          <a:prstGeom prst="roundRect">
            <a:avLst>
              <a:gd name="adj" fmla="val 9231"/>
            </a:avLst>
          </a:prstGeom>
          <a:solidFill>
            <a:srgbClr val="EFF2F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sz="2100" dirty="0"/>
          </a:p>
        </p:txBody>
      </p:sp>
      <p:sp>
        <p:nvSpPr>
          <p:cNvPr id="78" name="TextBox 77">
            <a:extLst>
              <a:ext uri="{FF2B5EF4-FFF2-40B4-BE49-F238E27FC236}">
                <a16:creationId xmlns:a16="http://schemas.microsoft.com/office/drawing/2014/main" id="{BEEA8683-0A6F-24FC-BF09-5CA14D00A595}"/>
              </a:ext>
            </a:extLst>
          </p:cNvPr>
          <p:cNvSpPr txBox="1"/>
          <p:nvPr/>
        </p:nvSpPr>
        <p:spPr>
          <a:xfrm>
            <a:off x="2748213" y="5665400"/>
            <a:ext cx="1373332" cy="307773"/>
          </a:xfrm>
          <a:prstGeom prst="rect">
            <a:avLst/>
          </a:prstGeom>
          <a:noFill/>
        </p:spPr>
        <p:txBody>
          <a:bodyPr wrap="square" lIns="121917" tIns="60958" rIns="121917" bIns="60958" rtlCol="0">
            <a:spAutoFit/>
          </a:bodyPr>
          <a:lstStyle/>
          <a:p>
            <a:pPr algn="ctr"/>
            <a:r>
              <a:rPr lang="en-US" altLang="ko-KR" sz="1200" b="1" dirty="0">
                <a:solidFill>
                  <a:srgbClr val="504E4F"/>
                </a:solidFill>
                <a:cs typeface="Arial" pitchFamily="34" charset="0"/>
              </a:rPr>
              <a:t>John Doe</a:t>
            </a:r>
          </a:p>
        </p:txBody>
      </p:sp>
      <p:sp>
        <p:nvSpPr>
          <p:cNvPr id="79" name="TextBox 78">
            <a:extLst>
              <a:ext uri="{FF2B5EF4-FFF2-40B4-BE49-F238E27FC236}">
                <a16:creationId xmlns:a16="http://schemas.microsoft.com/office/drawing/2014/main" id="{30AC086A-D554-29E2-06EA-8DBB1D4FEF99}"/>
              </a:ext>
            </a:extLst>
          </p:cNvPr>
          <p:cNvSpPr txBox="1"/>
          <p:nvPr/>
        </p:nvSpPr>
        <p:spPr>
          <a:xfrm>
            <a:off x="2700594" y="5888141"/>
            <a:ext cx="1468570" cy="307773"/>
          </a:xfrm>
          <a:prstGeom prst="rect">
            <a:avLst/>
          </a:prstGeom>
          <a:noFill/>
        </p:spPr>
        <p:txBody>
          <a:bodyPr wrap="square" lIns="121917" tIns="60958" rIns="121917" bIns="60958" rtlCol="0">
            <a:spAutoFit/>
          </a:bodyPr>
          <a:lstStyle/>
          <a:p>
            <a:pPr algn="ctr"/>
            <a:r>
              <a:rPr lang="en-US" altLang="ko-KR" sz="1200" dirty="0">
                <a:solidFill>
                  <a:schemeClr val="tx1">
                    <a:lumMod val="50000"/>
                    <a:lumOff val="50000"/>
                  </a:schemeClr>
                </a:solidFill>
                <a:cs typeface="Arial" pitchFamily="34" charset="0"/>
              </a:rPr>
              <a:t>Sample working</a:t>
            </a:r>
          </a:p>
        </p:txBody>
      </p:sp>
      <p:sp>
        <p:nvSpPr>
          <p:cNvPr id="80" name="모서리가 둥근 직사각형 101">
            <a:extLst>
              <a:ext uri="{FF2B5EF4-FFF2-40B4-BE49-F238E27FC236}">
                <a16:creationId xmlns:a16="http://schemas.microsoft.com/office/drawing/2014/main" id="{0AED1C72-661A-6612-6C3B-DBCDB1A43BFD}"/>
              </a:ext>
            </a:extLst>
          </p:cNvPr>
          <p:cNvSpPr/>
          <p:nvPr/>
        </p:nvSpPr>
        <p:spPr>
          <a:xfrm>
            <a:off x="7923779" y="5083158"/>
            <a:ext cx="1765072" cy="1143273"/>
          </a:xfrm>
          <a:prstGeom prst="roundRect">
            <a:avLst>
              <a:gd name="adj" fmla="val 9231"/>
            </a:avLst>
          </a:prstGeom>
          <a:solidFill>
            <a:srgbClr val="EFF2F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sz="2100" dirty="0"/>
          </a:p>
        </p:txBody>
      </p:sp>
      <p:sp>
        <p:nvSpPr>
          <p:cNvPr id="81" name="TextBox 80">
            <a:extLst>
              <a:ext uri="{FF2B5EF4-FFF2-40B4-BE49-F238E27FC236}">
                <a16:creationId xmlns:a16="http://schemas.microsoft.com/office/drawing/2014/main" id="{1A1FDA06-4364-8CA3-2376-7FC5C3C68363}"/>
              </a:ext>
            </a:extLst>
          </p:cNvPr>
          <p:cNvSpPr txBox="1"/>
          <p:nvPr/>
        </p:nvSpPr>
        <p:spPr>
          <a:xfrm>
            <a:off x="8119650" y="5665400"/>
            <a:ext cx="1373332" cy="307773"/>
          </a:xfrm>
          <a:prstGeom prst="rect">
            <a:avLst/>
          </a:prstGeom>
          <a:noFill/>
        </p:spPr>
        <p:txBody>
          <a:bodyPr wrap="square" lIns="121917" tIns="60958" rIns="121917" bIns="60958" rtlCol="0">
            <a:spAutoFit/>
          </a:bodyPr>
          <a:lstStyle/>
          <a:p>
            <a:pPr algn="ctr"/>
            <a:r>
              <a:rPr lang="en-US" altLang="ko-KR" sz="1200" b="1" dirty="0">
                <a:solidFill>
                  <a:srgbClr val="504E4F"/>
                </a:solidFill>
                <a:cs typeface="Arial" pitchFamily="34" charset="0"/>
              </a:rPr>
              <a:t>John Doe</a:t>
            </a:r>
          </a:p>
        </p:txBody>
      </p:sp>
      <p:sp>
        <p:nvSpPr>
          <p:cNvPr id="82" name="TextBox 81">
            <a:extLst>
              <a:ext uri="{FF2B5EF4-FFF2-40B4-BE49-F238E27FC236}">
                <a16:creationId xmlns:a16="http://schemas.microsoft.com/office/drawing/2014/main" id="{C80D6B89-8B5B-859D-30C4-107F78EBF47A}"/>
              </a:ext>
            </a:extLst>
          </p:cNvPr>
          <p:cNvSpPr txBox="1"/>
          <p:nvPr/>
        </p:nvSpPr>
        <p:spPr>
          <a:xfrm>
            <a:off x="8072031" y="5888141"/>
            <a:ext cx="1468570" cy="307773"/>
          </a:xfrm>
          <a:prstGeom prst="rect">
            <a:avLst/>
          </a:prstGeom>
          <a:noFill/>
        </p:spPr>
        <p:txBody>
          <a:bodyPr wrap="square" lIns="121917" tIns="60958" rIns="121917" bIns="60958" rtlCol="0">
            <a:spAutoFit/>
          </a:bodyPr>
          <a:lstStyle/>
          <a:p>
            <a:pPr algn="ctr"/>
            <a:r>
              <a:rPr lang="en-US" altLang="ko-KR" sz="1200" dirty="0">
                <a:solidFill>
                  <a:schemeClr val="tx1">
                    <a:lumMod val="50000"/>
                    <a:lumOff val="50000"/>
                  </a:schemeClr>
                </a:solidFill>
                <a:cs typeface="Arial" pitchFamily="34" charset="0"/>
              </a:rPr>
              <a:t>Sample working</a:t>
            </a:r>
          </a:p>
        </p:txBody>
      </p:sp>
      <p:sp>
        <p:nvSpPr>
          <p:cNvPr id="83" name="모서리가 둥근 직사각형 105">
            <a:extLst>
              <a:ext uri="{FF2B5EF4-FFF2-40B4-BE49-F238E27FC236}">
                <a16:creationId xmlns:a16="http://schemas.microsoft.com/office/drawing/2014/main" id="{947D9B27-D30A-CEFF-180D-D9B6D31B885E}"/>
              </a:ext>
            </a:extLst>
          </p:cNvPr>
          <p:cNvSpPr/>
          <p:nvPr/>
        </p:nvSpPr>
        <p:spPr>
          <a:xfrm>
            <a:off x="8857116" y="3429000"/>
            <a:ext cx="1765072" cy="1143273"/>
          </a:xfrm>
          <a:prstGeom prst="roundRect">
            <a:avLst>
              <a:gd name="adj" fmla="val 9231"/>
            </a:avLst>
          </a:prstGeom>
          <a:solidFill>
            <a:srgbClr val="EFF2F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sz="2100" dirty="0"/>
          </a:p>
        </p:txBody>
      </p:sp>
      <p:sp>
        <p:nvSpPr>
          <p:cNvPr id="84" name="TextBox 83">
            <a:extLst>
              <a:ext uri="{FF2B5EF4-FFF2-40B4-BE49-F238E27FC236}">
                <a16:creationId xmlns:a16="http://schemas.microsoft.com/office/drawing/2014/main" id="{0D4D16F7-7C29-E3D4-2D5C-CC16C8BDDC14}"/>
              </a:ext>
            </a:extLst>
          </p:cNvPr>
          <p:cNvSpPr txBox="1"/>
          <p:nvPr/>
        </p:nvSpPr>
        <p:spPr>
          <a:xfrm>
            <a:off x="9052987" y="4000637"/>
            <a:ext cx="1373332" cy="307773"/>
          </a:xfrm>
          <a:prstGeom prst="rect">
            <a:avLst/>
          </a:prstGeom>
          <a:noFill/>
        </p:spPr>
        <p:txBody>
          <a:bodyPr wrap="square" lIns="121917" tIns="60958" rIns="121917" bIns="60958" rtlCol="0">
            <a:spAutoFit/>
          </a:bodyPr>
          <a:lstStyle/>
          <a:p>
            <a:pPr algn="ctr"/>
            <a:r>
              <a:rPr lang="en-US" altLang="ko-KR" sz="1200" b="1" dirty="0">
                <a:solidFill>
                  <a:srgbClr val="504E4F"/>
                </a:solidFill>
                <a:cs typeface="Arial" pitchFamily="34" charset="0"/>
              </a:rPr>
              <a:t>John Doe</a:t>
            </a:r>
          </a:p>
        </p:txBody>
      </p:sp>
      <p:sp>
        <p:nvSpPr>
          <p:cNvPr id="85" name="TextBox 84">
            <a:extLst>
              <a:ext uri="{FF2B5EF4-FFF2-40B4-BE49-F238E27FC236}">
                <a16:creationId xmlns:a16="http://schemas.microsoft.com/office/drawing/2014/main" id="{BC391E6D-5E41-1685-8AF5-75209D66F370}"/>
              </a:ext>
            </a:extLst>
          </p:cNvPr>
          <p:cNvSpPr txBox="1"/>
          <p:nvPr/>
        </p:nvSpPr>
        <p:spPr>
          <a:xfrm>
            <a:off x="9005368" y="4223379"/>
            <a:ext cx="1468570" cy="307773"/>
          </a:xfrm>
          <a:prstGeom prst="rect">
            <a:avLst/>
          </a:prstGeom>
          <a:noFill/>
        </p:spPr>
        <p:txBody>
          <a:bodyPr wrap="square" lIns="121917" tIns="60958" rIns="121917" bIns="60958" rtlCol="0">
            <a:spAutoFit/>
          </a:bodyPr>
          <a:lstStyle/>
          <a:p>
            <a:pPr algn="ctr"/>
            <a:r>
              <a:rPr lang="en-US" altLang="ko-KR" sz="1200" dirty="0">
                <a:solidFill>
                  <a:schemeClr val="tx1">
                    <a:lumMod val="50000"/>
                    <a:lumOff val="50000"/>
                  </a:schemeClr>
                </a:solidFill>
                <a:cs typeface="Arial" pitchFamily="34" charset="0"/>
              </a:rPr>
              <a:t>Sample working</a:t>
            </a:r>
          </a:p>
        </p:txBody>
      </p:sp>
      <p:sp>
        <p:nvSpPr>
          <p:cNvPr id="86" name="모서리가 둥근 직사각형 108">
            <a:extLst>
              <a:ext uri="{FF2B5EF4-FFF2-40B4-BE49-F238E27FC236}">
                <a16:creationId xmlns:a16="http://schemas.microsoft.com/office/drawing/2014/main" id="{196B7AEF-6899-408C-62F5-01FD5C819FCE}"/>
              </a:ext>
            </a:extLst>
          </p:cNvPr>
          <p:cNvSpPr/>
          <p:nvPr/>
        </p:nvSpPr>
        <p:spPr>
          <a:xfrm>
            <a:off x="1631706" y="3429000"/>
            <a:ext cx="1765072" cy="1143273"/>
          </a:xfrm>
          <a:prstGeom prst="roundRect">
            <a:avLst>
              <a:gd name="adj" fmla="val 9231"/>
            </a:avLst>
          </a:prstGeom>
          <a:solidFill>
            <a:srgbClr val="EFF2F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sz="2100" dirty="0"/>
          </a:p>
        </p:txBody>
      </p:sp>
      <p:sp>
        <p:nvSpPr>
          <p:cNvPr id="87" name="TextBox 86">
            <a:extLst>
              <a:ext uri="{FF2B5EF4-FFF2-40B4-BE49-F238E27FC236}">
                <a16:creationId xmlns:a16="http://schemas.microsoft.com/office/drawing/2014/main" id="{8082B0F2-10C1-A135-B182-DF9DCFEC602B}"/>
              </a:ext>
            </a:extLst>
          </p:cNvPr>
          <p:cNvSpPr txBox="1"/>
          <p:nvPr/>
        </p:nvSpPr>
        <p:spPr>
          <a:xfrm>
            <a:off x="1827577" y="4000637"/>
            <a:ext cx="1373332" cy="307773"/>
          </a:xfrm>
          <a:prstGeom prst="rect">
            <a:avLst/>
          </a:prstGeom>
          <a:noFill/>
        </p:spPr>
        <p:txBody>
          <a:bodyPr wrap="square" lIns="121917" tIns="60958" rIns="121917" bIns="60958" rtlCol="0">
            <a:spAutoFit/>
          </a:bodyPr>
          <a:lstStyle/>
          <a:p>
            <a:pPr algn="ctr"/>
            <a:r>
              <a:rPr lang="en-US" altLang="ko-KR" sz="1200" b="1" dirty="0">
                <a:solidFill>
                  <a:srgbClr val="504E4F"/>
                </a:solidFill>
                <a:cs typeface="Arial" pitchFamily="34" charset="0"/>
              </a:rPr>
              <a:t>John Doe</a:t>
            </a:r>
          </a:p>
        </p:txBody>
      </p:sp>
      <p:sp>
        <p:nvSpPr>
          <p:cNvPr id="88" name="TextBox 87">
            <a:extLst>
              <a:ext uri="{FF2B5EF4-FFF2-40B4-BE49-F238E27FC236}">
                <a16:creationId xmlns:a16="http://schemas.microsoft.com/office/drawing/2014/main" id="{7A40754A-4CE2-382D-D4AA-E7804995BF26}"/>
              </a:ext>
            </a:extLst>
          </p:cNvPr>
          <p:cNvSpPr txBox="1"/>
          <p:nvPr/>
        </p:nvSpPr>
        <p:spPr>
          <a:xfrm>
            <a:off x="1779958" y="4223379"/>
            <a:ext cx="1468570" cy="307773"/>
          </a:xfrm>
          <a:prstGeom prst="rect">
            <a:avLst/>
          </a:prstGeom>
          <a:noFill/>
        </p:spPr>
        <p:txBody>
          <a:bodyPr wrap="square" lIns="121917" tIns="60958" rIns="121917" bIns="60958" rtlCol="0">
            <a:spAutoFit/>
          </a:bodyPr>
          <a:lstStyle/>
          <a:p>
            <a:pPr algn="ctr"/>
            <a:r>
              <a:rPr lang="en-US" altLang="ko-KR" sz="1200" dirty="0">
                <a:solidFill>
                  <a:schemeClr val="tx1">
                    <a:lumMod val="50000"/>
                    <a:lumOff val="50000"/>
                  </a:schemeClr>
                </a:solidFill>
                <a:cs typeface="Arial" pitchFamily="34" charset="0"/>
              </a:rPr>
              <a:t>Sample working</a:t>
            </a:r>
          </a:p>
        </p:txBody>
      </p:sp>
      <p:cxnSp>
        <p:nvCxnSpPr>
          <p:cNvPr id="89" name="직선 연결선 112">
            <a:extLst>
              <a:ext uri="{FF2B5EF4-FFF2-40B4-BE49-F238E27FC236}">
                <a16:creationId xmlns:a16="http://schemas.microsoft.com/office/drawing/2014/main" id="{087ED990-348E-B872-5851-A5346B069565}"/>
              </a:ext>
            </a:extLst>
          </p:cNvPr>
          <p:cNvCxnSpPr>
            <a:stCxn id="67" idx="2"/>
          </p:cNvCxnSpPr>
          <p:nvPr/>
        </p:nvCxnSpPr>
        <p:spPr>
          <a:xfrm rot="5400000">
            <a:off x="6010806" y="2993112"/>
            <a:ext cx="165125" cy="3681"/>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0" name="꺾인 연결선 113">
            <a:extLst>
              <a:ext uri="{FF2B5EF4-FFF2-40B4-BE49-F238E27FC236}">
                <a16:creationId xmlns:a16="http://schemas.microsoft.com/office/drawing/2014/main" id="{427945ED-876E-3A36-D503-B404EB9FDE0A}"/>
              </a:ext>
            </a:extLst>
          </p:cNvPr>
          <p:cNvCxnSpPr>
            <a:stCxn id="67" idx="2"/>
          </p:cNvCxnSpPr>
          <p:nvPr/>
        </p:nvCxnSpPr>
        <p:spPr>
          <a:xfrm rot="5400000">
            <a:off x="4219097" y="1201403"/>
            <a:ext cx="165125" cy="3587098"/>
          </a:xfrm>
          <a:prstGeom prst="bentConnector3">
            <a:avLst>
              <a:gd name="adj1" fmla="val 50000"/>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1" name="꺾인 연결선 114">
            <a:extLst>
              <a:ext uri="{FF2B5EF4-FFF2-40B4-BE49-F238E27FC236}">
                <a16:creationId xmlns:a16="http://schemas.microsoft.com/office/drawing/2014/main" id="{00CF38C3-150A-BC5E-28A2-838B280CC310}"/>
              </a:ext>
            </a:extLst>
          </p:cNvPr>
          <p:cNvCxnSpPr>
            <a:stCxn id="67" idx="2"/>
            <a:endCxn id="105" idx="0"/>
          </p:cNvCxnSpPr>
          <p:nvPr/>
        </p:nvCxnSpPr>
        <p:spPr>
          <a:xfrm rot="16200000" flipH="1">
            <a:off x="7831776" y="1175821"/>
            <a:ext cx="165125" cy="3638261"/>
          </a:xfrm>
          <a:prstGeom prst="bentConnector3">
            <a:avLst>
              <a:gd name="adj1" fmla="val 50000"/>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2" name="꺾인 연결선 115">
            <a:extLst>
              <a:ext uri="{FF2B5EF4-FFF2-40B4-BE49-F238E27FC236}">
                <a16:creationId xmlns:a16="http://schemas.microsoft.com/office/drawing/2014/main" id="{06312812-A10B-140C-B96D-D8617ACF59AA}"/>
              </a:ext>
            </a:extLst>
          </p:cNvPr>
          <p:cNvCxnSpPr>
            <a:stCxn id="88" idx="2"/>
          </p:cNvCxnSpPr>
          <p:nvPr/>
        </p:nvCxnSpPr>
        <p:spPr>
          <a:xfrm rot="5400000">
            <a:off x="1992548" y="4181807"/>
            <a:ext cx="172350" cy="871040"/>
          </a:xfrm>
          <a:prstGeom prst="bentConnector3">
            <a:avLst>
              <a:gd name="adj1" fmla="val 50000"/>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3" name="꺾인 연결선 116">
            <a:extLst>
              <a:ext uri="{FF2B5EF4-FFF2-40B4-BE49-F238E27FC236}">
                <a16:creationId xmlns:a16="http://schemas.microsoft.com/office/drawing/2014/main" id="{BA623BCD-D062-A21A-B137-5251206C90C8}"/>
              </a:ext>
            </a:extLst>
          </p:cNvPr>
          <p:cNvCxnSpPr>
            <a:stCxn id="88" idx="2"/>
          </p:cNvCxnSpPr>
          <p:nvPr/>
        </p:nvCxnSpPr>
        <p:spPr>
          <a:xfrm rot="16200000" flipH="1">
            <a:off x="2887796" y="4157599"/>
            <a:ext cx="172350" cy="919456"/>
          </a:xfrm>
          <a:prstGeom prst="bentConnector3">
            <a:avLst>
              <a:gd name="adj1" fmla="val 50000"/>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4" name="꺾인 연결선 117">
            <a:extLst>
              <a:ext uri="{FF2B5EF4-FFF2-40B4-BE49-F238E27FC236}">
                <a16:creationId xmlns:a16="http://schemas.microsoft.com/office/drawing/2014/main" id="{9F60A0B3-D37E-2DE9-2143-DE3F4710ED8A}"/>
              </a:ext>
            </a:extLst>
          </p:cNvPr>
          <p:cNvCxnSpPr>
            <a:stCxn id="64" idx="2"/>
            <a:endCxn id="102" idx="0"/>
          </p:cNvCxnSpPr>
          <p:nvPr/>
        </p:nvCxnSpPr>
        <p:spPr>
          <a:xfrm rot="5400000">
            <a:off x="5573512" y="4181806"/>
            <a:ext cx="172350" cy="871042"/>
          </a:xfrm>
          <a:prstGeom prst="bentConnector3">
            <a:avLst>
              <a:gd name="adj1" fmla="val 50000"/>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5" name="꺾인 연결선 118">
            <a:extLst>
              <a:ext uri="{FF2B5EF4-FFF2-40B4-BE49-F238E27FC236}">
                <a16:creationId xmlns:a16="http://schemas.microsoft.com/office/drawing/2014/main" id="{58CE48E1-56C7-E05C-9746-3FB365C34CC2}"/>
              </a:ext>
            </a:extLst>
          </p:cNvPr>
          <p:cNvCxnSpPr>
            <a:stCxn id="64" idx="2"/>
          </p:cNvCxnSpPr>
          <p:nvPr/>
        </p:nvCxnSpPr>
        <p:spPr>
          <a:xfrm rot="16200000" flipH="1">
            <a:off x="6475094" y="4151265"/>
            <a:ext cx="172350" cy="932123"/>
          </a:xfrm>
          <a:prstGeom prst="bentConnector3">
            <a:avLst>
              <a:gd name="adj1" fmla="val 50000"/>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6" name="꺾인 연결선 120">
            <a:extLst>
              <a:ext uri="{FF2B5EF4-FFF2-40B4-BE49-F238E27FC236}">
                <a16:creationId xmlns:a16="http://schemas.microsoft.com/office/drawing/2014/main" id="{F881DDDB-9657-E583-3A28-42829C165BB7}"/>
              </a:ext>
            </a:extLst>
          </p:cNvPr>
          <p:cNvCxnSpPr>
            <a:stCxn id="85" idx="2"/>
          </p:cNvCxnSpPr>
          <p:nvPr/>
        </p:nvCxnSpPr>
        <p:spPr>
          <a:xfrm rot="5400000">
            <a:off x="9198900" y="4162749"/>
            <a:ext cx="172350" cy="909157"/>
          </a:xfrm>
          <a:prstGeom prst="bentConnector3">
            <a:avLst>
              <a:gd name="adj1" fmla="val 50000"/>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7" name="꺾인 연결선 121">
            <a:extLst>
              <a:ext uri="{FF2B5EF4-FFF2-40B4-BE49-F238E27FC236}">
                <a16:creationId xmlns:a16="http://schemas.microsoft.com/office/drawing/2014/main" id="{CF7744FC-EA0F-BE84-C4DE-7C04B4659E5B}"/>
              </a:ext>
            </a:extLst>
          </p:cNvPr>
          <p:cNvCxnSpPr>
            <a:stCxn id="85" idx="2"/>
          </p:cNvCxnSpPr>
          <p:nvPr/>
        </p:nvCxnSpPr>
        <p:spPr>
          <a:xfrm rot="16200000" flipH="1">
            <a:off x="10081434" y="4189370"/>
            <a:ext cx="172350" cy="855913"/>
          </a:xfrm>
          <a:prstGeom prst="bentConnector3">
            <a:avLst>
              <a:gd name="adj1" fmla="val 50000"/>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8" name="모서리가 둥근 직사각형 122">
            <a:extLst>
              <a:ext uri="{FF2B5EF4-FFF2-40B4-BE49-F238E27FC236}">
                <a16:creationId xmlns:a16="http://schemas.microsoft.com/office/drawing/2014/main" id="{A1C91094-A50D-5F36-8BB6-DC8DCDB470FB}"/>
              </a:ext>
            </a:extLst>
          </p:cNvPr>
          <p:cNvSpPr/>
          <p:nvPr/>
        </p:nvSpPr>
        <p:spPr>
          <a:xfrm>
            <a:off x="7949189" y="1810238"/>
            <a:ext cx="1765072" cy="1143273"/>
          </a:xfrm>
          <a:prstGeom prst="roundRect">
            <a:avLst>
              <a:gd name="adj" fmla="val 9231"/>
            </a:avLst>
          </a:prstGeom>
          <a:solidFill>
            <a:srgbClr val="EFF2F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ko-KR" altLang="en-US" sz="2100" dirty="0"/>
          </a:p>
        </p:txBody>
      </p:sp>
      <p:sp>
        <p:nvSpPr>
          <p:cNvPr id="99" name="TextBox 98">
            <a:extLst>
              <a:ext uri="{FF2B5EF4-FFF2-40B4-BE49-F238E27FC236}">
                <a16:creationId xmlns:a16="http://schemas.microsoft.com/office/drawing/2014/main" id="{C366DCCE-A9C1-898F-786E-91B2293DDB1B}"/>
              </a:ext>
            </a:extLst>
          </p:cNvPr>
          <p:cNvSpPr txBox="1"/>
          <p:nvPr/>
        </p:nvSpPr>
        <p:spPr>
          <a:xfrm>
            <a:off x="8145060" y="2381875"/>
            <a:ext cx="1373332" cy="307773"/>
          </a:xfrm>
          <a:prstGeom prst="rect">
            <a:avLst/>
          </a:prstGeom>
          <a:noFill/>
        </p:spPr>
        <p:txBody>
          <a:bodyPr wrap="square" lIns="121917" tIns="60958" rIns="121917" bIns="60958" rtlCol="0">
            <a:spAutoFit/>
          </a:bodyPr>
          <a:lstStyle/>
          <a:p>
            <a:pPr algn="ctr"/>
            <a:r>
              <a:rPr lang="en-US" altLang="ko-KR" sz="1200" b="1" dirty="0">
                <a:solidFill>
                  <a:srgbClr val="504E4F"/>
                </a:solidFill>
                <a:cs typeface="Arial" pitchFamily="34" charset="0"/>
              </a:rPr>
              <a:t>John Doe</a:t>
            </a:r>
          </a:p>
        </p:txBody>
      </p:sp>
      <p:sp>
        <p:nvSpPr>
          <p:cNvPr id="100" name="TextBox 99">
            <a:extLst>
              <a:ext uri="{FF2B5EF4-FFF2-40B4-BE49-F238E27FC236}">
                <a16:creationId xmlns:a16="http://schemas.microsoft.com/office/drawing/2014/main" id="{1408E30D-CF1F-52F4-1B89-B04E81D747A9}"/>
              </a:ext>
            </a:extLst>
          </p:cNvPr>
          <p:cNvSpPr txBox="1"/>
          <p:nvPr/>
        </p:nvSpPr>
        <p:spPr>
          <a:xfrm>
            <a:off x="8097441" y="2604617"/>
            <a:ext cx="1468570" cy="307773"/>
          </a:xfrm>
          <a:prstGeom prst="rect">
            <a:avLst/>
          </a:prstGeom>
          <a:noFill/>
        </p:spPr>
        <p:txBody>
          <a:bodyPr wrap="square" lIns="121917" tIns="60958" rIns="121917" bIns="60958" rtlCol="0">
            <a:spAutoFit/>
          </a:bodyPr>
          <a:lstStyle/>
          <a:p>
            <a:pPr algn="ctr"/>
            <a:r>
              <a:rPr lang="en-US" altLang="ko-KR" sz="1200" dirty="0">
                <a:solidFill>
                  <a:schemeClr val="tx1">
                    <a:lumMod val="50000"/>
                    <a:lumOff val="50000"/>
                  </a:schemeClr>
                </a:solidFill>
                <a:cs typeface="Arial" pitchFamily="34" charset="0"/>
              </a:rPr>
              <a:t>Sample working</a:t>
            </a:r>
          </a:p>
        </p:txBody>
      </p:sp>
      <p:cxnSp>
        <p:nvCxnSpPr>
          <p:cNvPr id="101" name="직선 연결선 125">
            <a:extLst>
              <a:ext uri="{FF2B5EF4-FFF2-40B4-BE49-F238E27FC236}">
                <a16:creationId xmlns:a16="http://schemas.microsoft.com/office/drawing/2014/main" id="{1721EA2C-1AE1-4F21-404B-B0638734B216}"/>
              </a:ext>
            </a:extLst>
          </p:cNvPr>
          <p:cNvCxnSpPr>
            <a:stCxn id="65" idx="3"/>
            <a:endCxn id="98" idx="1"/>
          </p:cNvCxnSpPr>
          <p:nvPr/>
        </p:nvCxnSpPr>
        <p:spPr>
          <a:xfrm>
            <a:off x="6977743" y="2381875"/>
            <a:ext cx="971446" cy="1588"/>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2" name="그림 개체 틀 224" descr="team6.jpg">
            <a:extLst>
              <a:ext uri="{FF2B5EF4-FFF2-40B4-BE49-F238E27FC236}">
                <a16:creationId xmlns:a16="http://schemas.microsoft.com/office/drawing/2014/main" id="{A25BFE0E-D00A-37E0-B2D7-3930AD17E49B}"/>
              </a:ext>
            </a:extLst>
          </p:cNvPr>
          <p:cNvPicPr>
            <a:picLocks noChangeAspect="1"/>
          </p:cNvPicPr>
          <p:nvPr/>
        </p:nvPicPr>
        <p:blipFill>
          <a:blip r:embed="rId2" cstate="print"/>
          <a:srcRect/>
          <a:stretch>
            <a:fillRect/>
          </a:stretch>
        </p:blipFill>
        <p:spPr>
          <a:xfrm>
            <a:off x="4768225" y="4703502"/>
            <a:ext cx="911881" cy="912211"/>
          </a:xfrm>
          <a:prstGeom prst="ellipse">
            <a:avLst/>
          </a:prstGeom>
        </p:spPr>
      </p:pic>
      <p:sp>
        <p:nvSpPr>
          <p:cNvPr id="103" name="Rectangle 12">
            <a:extLst>
              <a:ext uri="{FF2B5EF4-FFF2-40B4-BE49-F238E27FC236}">
                <a16:creationId xmlns:a16="http://schemas.microsoft.com/office/drawing/2014/main" id="{5AD2DA5C-A6ED-9F77-140E-91C4FC0911E3}"/>
              </a:ext>
            </a:extLst>
          </p:cNvPr>
          <p:cNvSpPr txBox="1">
            <a:spLocks noChangeArrowheads="1"/>
          </p:cNvSpPr>
          <p:nvPr/>
        </p:nvSpPr>
        <p:spPr>
          <a:xfrm>
            <a:off x="802094" y="428932"/>
            <a:ext cx="10586225" cy="539874"/>
          </a:xfrm>
          <a:prstGeom prst="rect">
            <a:avLst/>
          </a:prstGeom>
        </p:spPr>
        <p:txBody>
          <a:bodyPr lIns="121917" tIns="60958" rIns="121917" bIns="60958">
            <a:noAutofit/>
          </a:bodyPr>
          <a:lstStyle/>
          <a:p>
            <a:pPr lvl="0" algn="ctr">
              <a:spcBef>
                <a:spcPct val="0"/>
              </a:spcBef>
              <a:defRPr/>
            </a:pPr>
            <a:r>
              <a:rPr lang="en-GB" sz="3200" b="1" dirty="0">
                <a:solidFill>
                  <a:schemeClr val="tx1">
                    <a:lumMod val="85000"/>
                    <a:lumOff val="15000"/>
                  </a:schemeClr>
                </a:solidFill>
                <a:latin typeface="+mj-lt"/>
                <a:cs typeface="Arial" pitchFamily="34" charset="0"/>
              </a:rPr>
              <a:t>Organization Chart</a:t>
            </a:r>
            <a:endParaRPr lang="en-US" sz="3200" b="1" dirty="0">
              <a:solidFill>
                <a:schemeClr val="tx1">
                  <a:lumMod val="85000"/>
                  <a:lumOff val="15000"/>
                </a:schemeClr>
              </a:solidFill>
              <a:latin typeface="+mj-lt"/>
              <a:cs typeface="Arial" pitchFamily="34" charset="0"/>
            </a:endParaRPr>
          </a:p>
        </p:txBody>
      </p:sp>
      <p:cxnSp>
        <p:nvCxnSpPr>
          <p:cNvPr id="104" name="Straight Connector 15">
            <a:extLst>
              <a:ext uri="{FF2B5EF4-FFF2-40B4-BE49-F238E27FC236}">
                <a16:creationId xmlns:a16="http://schemas.microsoft.com/office/drawing/2014/main" id="{D9C8CF99-B5A3-6320-FC48-D5930297C32E}"/>
              </a:ext>
            </a:extLst>
          </p:cNvPr>
          <p:cNvCxnSpPr>
            <a:cxnSpLocks/>
          </p:cNvCxnSpPr>
          <p:nvPr/>
        </p:nvCxnSpPr>
        <p:spPr>
          <a:xfrm>
            <a:off x="5555206" y="1190006"/>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pic>
        <p:nvPicPr>
          <p:cNvPr id="105" name="그림 개체 틀 66" descr="aiony-haust.jpg">
            <a:extLst>
              <a:ext uri="{FF2B5EF4-FFF2-40B4-BE49-F238E27FC236}">
                <a16:creationId xmlns:a16="http://schemas.microsoft.com/office/drawing/2014/main" id="{E41D1F18-F31E-9903-4F29-DEF9D26D2B6D}"/>
              </a:ext>
            </a:extLst>
          </p:cNvPr>
          <p:cNvPicPr>
            <a:picLocks noChangeAspect="1"/>
          </p:cNvPicPr>
          <p:nvPr/>
        </p:nvPicPr>
        <p:blipFill>
          <a:blip r:embed="rId3" cstate="print"/>
          <a:srcRect t="16667" b="16667"/>
          <a:stretch>
            <a:fillRect/>
          </a:stretch>
        </p:blipFill>
        <p:spPr>
          <a:xfrm>
            <a:off x="9277528" y="3077515"/>
            <a:ext cx="911881" cy="912211"/>
          </a:xfrm>
          <a:prstGeom prst="ellipse">
            <a:avLst/>
          </a:prstGeom>
        </p:spPr>
      </p:pic>
      <p:pic>
        <p:nvPicPr>
          <p:cNvPr id="106" name="그림 개체 틀 63" descr="joe.jpg">
            <a:extLst>
              <a:ext uri="{FF2B5EF4-FFF2-40B4-BE49-F238E27FC236}">
                <a16:creationId xmlns:a16="http://schemas.microsoft.com/office/drawing/2014/main" id="{3C6DCD61-BD15-E449-A922-BEBF3B91BBEE}"/>
              </a:ext>
            </a:extLst>
          </p:cNvPr>
          <p:cNvPicPr>
            <a:picLocks noChangeAspect="1"/>
          </p:cNvPicPr>
          <p:nvPr/>
        </p:nvPicPr>
        <p:blipFill>
          <a:blip r:embed="rId4" cstate="print"/>
          <a:srcRect t="16609" b="16609"/>
          <a:stretch>
            <a:fillRect/>
          </a:stretch>
        </p:blipFill>
        <p:spPr>
          <a:xfrm>
            <a:off x="2052169" y="3077515"/>
            <a:ext cx="911881" cy="912211"/>
          </a:xfrm>
          <a:prstGeom prst="ellipse">
            <a:avLst/>
          </a:prstGeom>
        </p:spPr>
      </p:pic>
      <p:pic>
        <p:nvPicPr>
          <p:cNvPr id="107" name="그림 개체 틀 62" descr="zulmaury-saa.jpg">
            <a:extLst>
              <a:ext uri="{FF2B5EF4-FFF2-40B4-BE49-F238E27FC236}">
                <a16:creationId xmlns:a16="http://schemas.microsoft.com/office/drawing/2014/main" id="{A73D20B7-7FB7-9F9F-BD52-F73FD9692BC0}"/>
              </a:ext>
            </a:extLst>
          </p:cNvPr>
          <p:cNvPicPr>
            <a:picLocks noChangeAspect="1"/>
          </p:cNvPicPr>
          <p:nvPr/>
        </p:nvPicPr>
        <p:blipFill>
          <a:blip r:embed="rId5" cstate="print"/>
          <a:srcRect t="16725" b="16725"/>
          <a:stretch>
            <a:fillRect/>
          </a:stretch>
        </p:blipFill>
        <p:spPr>
          <a:xfrm>
            <a:off x="6571390" y="4703502"/>
            <a:ext cx="911881" cy="912211"/>
          </a:xfrm>
          <a:prstGeom prst="ellipse">
            <a:avLst/>
          </a:prstGeom>
        </p:spPr>
      </p:pic>
      <p:pic>
        <p:nvPicPr>
          <p:cNvPr id="108" name="그림 개체 틀 70" descr="yuni-stahl.jpg">
            <a:extLst>
              <a:ext uri="{FF2B5EF4-FFF2-40B4-BE49-F238E27FC236}">
                <a16:creationId xmlns:a16="http://schemas.microsoft.com/office/drawing/2014/main" id="{5E00F85A-884E-4388-7E03-F9E9C88EC233}"/>
              </a:ext>
            </a:extLst>
          </p:cNvPr>
          <p:cNvPicPr>
            <a:picLocks noChangeAspect="1"/>
          </p:cNvPicPr>
          <p:nvPr/>
        </p:nvPicPr>
        <p:blipFill>
          <a:blip r:embed="rId6" cstate="print"/>
          <a:srcRect l="16692" r="16692"/>
          <a:stretch>
            <a:fillRect/>
          </a:stretch>
        </p:blipFill>
        <p:spPr>
          <a:xfrm>
            <a:off x="2977758" y="4703502"/>
            <a:ext cx="911881" cy="912211"/>
          </a:xfrm>
          <a:prstGeom prst="ellipse">
            <a:avLst/>
          </a:prstGeom>
        </p:spPr>
      </p:pic>
      <p:pic>
        <p:nvPicPr>
          <p:cNvPr id="109" name="그림 개체 틀 71" descr="jordan.jpg">
            <a:extLst>
              <a:ext uri="{FF2B5EF4-FFF2-40B4-BE49-F238E27FC236}">
                <a16:creationId xmlns:a16="http://schemas.microsoft.com/office/drawing/2014/main" id="{2C3D31A5-5FBF-A284-9F59-FEDD023AE454}"/>
              </a:ext>
            </a:extLst>
          </p:cNvPr>
          <p:cNvPicPr>
            <a:picLocks noChangeAspect="1"/>
          </p:cNvPicPr>
          <p:nvPr/>
        </p:nvPicPr>
        <p:blipFill>
          <a:blip r:embed="rId7" cstate="print"/>
          <a:srcRect l="21891" r="21891"/>
          <a:stretch>
            <a:fillRect/>
          </a:stretch>
        </p:blipFill>
        <p:spPr>
          <a:xfrm>
            <a:off x="1187262" y="4703502"/>
            <a:ext cx="911881" cy="912211"/>
          </a:xfrm>
          <a:prstGeom prst="ellipse">
            <a:avLst/>
          </a:prstGeom>
        </p:spPr>
      </p:pic>
      <p:pic>
        <p:nvPicPr>
          <p:cNvPr id="110" name="그림 개체 틀 82" descr="peter-sjo.jpg">
            <a:extLst>
              <a:ext uri="{FF2B5EF4-FFF2-40B4-BE49-F238E27FC236}">
                <a16:creationId xmlns:a16="http://schemas.microsoft.com/office/drawing/2014/main" id="{D8538E94-5E88-08B4-9882-0C8EC3E395C2}"/>
              </a:ext>
            </a:extLst>
          </p:cNvPr>
          <p:cNvPicPr>
            <a:picLocks noChangeAspect="1"/>
          </p:cNvPicPr>
          <p:nvPr/>
        </p:nvPicPr>
        <p:blipFill>
          <a:blip r:embed="rId8" cstate="print"/>
          <a:srcRect t="16609" b="16609"/>
          <a:stretch>
            <a:fillRect/>
          </a:stretch>
        </p:blipFill>
        <p:spPr>
          <a:xfrm>
            <a:off x="5635584" y="3077515"/>
            <a:ext cx="911881" cy="912211"/>
          </a:xfrm>
          <a:prstGeom prst="ellipse">
            <a:avLst/>
          </a:prstGeom>
        </p:spPr>
      </p:pic>
      <p:pic>
        <p:nvPicPr>
          <p:cNvPr id="111" name="그림 개체 틀 98" descr="cristian.jpg">
            <a:extLst>
              <a:ext uri="{FF2B5EF4-FFF2-40B4-BE49-F238E27FC236}">
                <a16:creationId xmlns:a16="http://schemas.microsoft.com/office/drawing/2014/main" id="{B952C035-3E2E-936C-B20B-5AC357A195BB}"/>
              </a:ext>
            </a:extLst>
          </p:cNvPr>
          <p:cNvPicPr>
            <a:picLocks noChangeAspect="1"/>
          </p:cNvPicPr>
          <p:nvPr/>
        </p:nvPicPr>
        <p:blipFill>
          <a:blip r:embed="rId9" cstate="print"/>
          <a:srcRect t="16673" b="16673"/>
          <a:stretch>
            <a:fillRect/>
          </a:stretch>
        </p:blipFill>
        <p:spPr>
          <a:xfrm>
            <a:off x="10139625" y="4703502"/>
            <a:ext cx="911881" cy="912211"/>
          </a:xfrm>
          <a:prstGeom prst="ellipse">
            <a:avLst/>
          </a:prstGeom>
        </p:spPr>
      </p:pic>
      <p:pic>
        <p:nvPicPr>
          <p:cNvPr id="112" name="그림 개체 틀 129" descr="caroline.jpg">
            <a:extLst>
              <a:ext uri="{FF2B5EF4-FFF2-40B4-BE49-F238E27FC236}">
                <a16:creationId xmlns:a16="http://schemas.microsoft.com/office/drawing/2014/main" id="{7BC6D383-C6EB-66A3-E9EF-0FB5AADF5C7E}"/>
              </a:ext>
            </a:extLst>
          </p:cNvPr>
          <p:cNvPicPr>
            <a:picLocks noChangeAspect="1"/>
          </p:cNvPicPr>
          <p:nvPr/>
        </p:nvPicPr>
        <p:blipFill>
          <a:blip r:embed="rId10" cstate="print"/>
          <a:srcRect t="16667" b="16667"/>
          <a:stretch>
            <a:fillRect/>
          </a:stretch>
        </p:blipFill>
        <p:spPr>
          <a:xfrm>
            <a:off x="8355507" y="1451526"/>
            <a:ext cx="911881" cy="912211"/>
          </a:xfrm>
          <a:prstGeom prst="ellipse">
            <a:avLst/>
          </a:prstGeom>
        </p:spPr>
      </p:pic>
      <p:pic>
        <p:nvPicPr>
          <p:cNvPr id="113" name="그림 개체 틀 131" descr="valerie-elash.jpg">
            <a:extLst>
              <a:ext uri="{FF2B5EF4-FFF2-40B4-BE49-F238E27FC236}">
                <a16:creationId xmlns:a16="http://schemas.microsoft.com/office/drawing/2014/main" id="{D5F392B4-AF35-57D2-3473-DED5931A71ED}"/>
              </a:ext>
            </a:extLst>
          </p:cNvPr>
          <p:cNvPicPr>
            <a:picLocks noChangeAspect="1"/>
          </p:cNvPicPr>
          <p:nvPr/>
        </p:nvPicPr>
        <p:blipFill>
          <a:blip r:embed="rId11" cstate="print"/>
          <a:srcRect t="16609" b="16609"/>
          <a:stretch>
            <a:fillRect/>
          </a:stretch>
        </p:blipFill>
        <p:spPr>
          <a:xfrm>
            <a:off x="5635584" y="1451526"/>
            <a:ext cx="911881" cy="912211"/>
          </a:xfrm>
          <a:prstGeom prst="ellipse">
            <a:avLst/>
          </a:prstGeom>
        </p:spPr>
      </p:pic>
      <p:pic>
        <p:nvPicPr>
          <p:cNvPr id="114" name="그림 개체 틀 133" descr="zachary.jpg">
            <a:extLst>
              <a:ext uri="{FF2B5EF4-FFF2-40B4-BE49-F238E27FC236}">
                <a16:creationId xmlns:a16="http://schemas.microsoft.com/office/drawing/2014/main" id="{A14419D4-2CD9-D9DE-5342-94D98E026815}"/>
              </a:ext>
            </a:extLst>
          </p:cNvPr>
          <p:cNvPicPr>
            <a:picLocks noChangeAspect="1"/>
          </p:cNvPicPr>
          <p:nvPr/>
        </p:nvPicPr>
        <p:blipFill>
          <a:blip r:embed="rId12" cstate="print"/>
          <a:srcRect l="16609" r="16609"/>
          <a:stretch>
            <a:fillRect/>
          </a:stretch>
        </p:blipFill>
        <p:spPr>
          <a:xfrm>
            <a:off x="8374555" y="4703502"/>
            <a:ext cx="911881" cy="912211"/>
          </a:xfrm>
          <a:prstGeom prst="ellipse">
            <a:avLst/>
          </a:prstGeom>
        </p:spPr>
      </p:pic>
    </p:spTree>
    <p:extLst>
      <p:ext uri="{BB962C8B-B14F-4D97-AF65-F5344CB8AC3E}">
        <p14:creationId xmlns:p14="http://schemas.microsoft.com/office/powerpoint/2010/main" val="18475016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E4073F-174B-ECDF-AC42-22324697B951}"/>
              </a:ext>
            </a:extLst>
          </p:cNvPr>
          <p:cNvSpPr>
            <a:spLocks noGrp="1"/>
          </p:cNvSpPr>
          <p:nvPr>
            <p:ph type="sldNum" sz="quarter" idx="12"/>
          </p:nvPr>
        </p:nvSpPr>
        <p:spPr/>
        <p:txBody>
          <a:bodyPr/>
          <a:lstStyle/>
          <a:p>
            <a:fld id="{49F276AC-52CD-4697-8BF5-A84FF5D800CC}" type="slidenum">
              <a:rPr lang="en-US" altLang="nb-NO" smtClean="0"/>
              <a:pPr/>
              <a:t>47</a:t>
            </a:fld>
            <a:endParaRPr lang="en-US" altLang="nb-NO"/>
          </a:p>
        </p:txBody>
      </p:sp>
      <p:pic>
        <p:nvPicPr>
          <p:cNvPr id="21" name="Picture Placeholder 20" descr="A picture containing sky, outdoor, cloud, architecture&#10;&#10;Description automatically generated">
            <a:extLst>
              <a:ext uri="{FF2B5EF4-FFF2-40B4-BE49-F238E27FC236}">
                <a16:creationId xmlns:a16="http://schemas.microsoft.com/office/drawing/2014/main" id="{4CE43227-81AB-39F3-AF86-3D5F3B03817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843" r="23843"/>
          <a:stretch>
            <a:fillRect/>
          </a:stretch>
        </p:blipFill>
        <p:spPr>
          <a:xfrm>
            <a:off x="6810375" y="0"/>
            <a:ext cx="5381625" cy="6858000"/>
          </a:xfrm>
        </p:spPr>
      </p:pic>
      <p:sp>
        <p:nvSpPr>
          <p:cNvPr id="14" name="TextBox 13">
            <a:extLst>
              <a:ext uri="{FF2B5EF4-FFF2-40B4-BE49-F238E27FC236}">
                <a16:creationId xmlns:a16="http://schemas.microsoft.com/office/drawing/2014/main" id="{D46B9356-918C-EEDE-DDF8-CBB923CEBA9D}"/>
              </a:ext>
            </a:extLst>
          </p:cNvPr>
          <p:cNvSpPr txBox="1"/>
          <p:nvPr/>
        </p:nvSpPr>
        <p:spPr>
          <a:xfrm>
            <a:off x="1594612" y="5501496"/>
            <a:ext cx="2714644" cy="617733"/>
          </a:xfrm>
          <a:prstGeom prst="rect">
            <a:avLst/>
          </a:prstGeom>
          <a:noFill/>
        </p:spPr>
        <p:txBody>
          <a:bodyPr wrap="square" rtlCol="0">
            <a:spAutoFit/>
          </a:bodyPr>
          <a:lstStyle/>
          <a:p>
            <a:pPr algn="ctr">
              <a:lnSpc>
                <a:spcPct val="150000"/>
              </a:lnSpc>
            </a:pPr>
            <a:r>
              <a:rPr lang="en-US" altLang="ko-KR" sz="1200" i="1" dirty="0">
                <a:solidFill>
                  <a:schemeClr val="tx1">
                    <a:lumMod val="50000"/>
                    <a:lumOff val="50000"/>
                  </a:schemeClr>
                </a:solidFill>
                <a:cs typeface="Arial" pitchFamily="34" charset="0"/>
              </a:rPr>
              <a:t>“The supreme happiness in life is the conviction that we are loved.”</a:t>
            </a:r>
          </a:p>
        </p:txBody>
      </p:sp>
      <p:sp>
        <p:nvSpPr>
          <p:cNvPr id="15" name="Rectangle 12">
            <a:extLst>
              <a:ext uri="{FF2B5EF4-FFF2-40B4-BE49-F238E27FC236}">
                <a16:creationId xmlns:a16="http://schemas.microsoft.com/office/drawing/2014/main" id="{883D9A62-D901-84B3-C581-F4576D4CCE46}"/>
              </a:ext>
            </a:extLst>
          </p:cNvPr>
          <p:cNvSpPr txBox="1">
            <a:spLocks noChangeArrowheads="1"/>
          </p:cNvSpPr>
          <p:nvPr/>
        </p:nvSpPr>
        <p:spPr>
          <a:xfrm>
            <a:off x="7881156" y="2829630"/>
            <a:ext cx="3000396" cy="1200329"/>
          </a:xfrm>
          <a:prstGeom prst="rect">
            <a:avLst/>
          </a:prstGeom>
          <a:noFill/>
        </p:spPr>
        <p:txBody>
          <a:bodyPr wrap="square" rtlCol="0">
            <a:spAutoFit/>
          </a:bodyPr>
          <a:lstStyle/>
          <a:p>
            <a:pPr>
              <a:spcBef>
                <a:spcPct val="0"/>
              </a:spcBef>
              <a:defRPr/>
            </a:pPr>
            <a:r>
              <a:rPr lang="en-GB" altLang="ko-KR" sz="3600" b="1" dirty="0">
                <a:solidFill>
                  <a:schemeClr val="bg1"/>
                </a:solidFill>
                <a:latin typeface="+mj-lt"/>
              </a:rPr>
              <a:t>Product &amp; Service</a:t>
            </a:r>
            <a:endParaRPr lang="en-US" altLang="ko-KR" sz="3600" b="1" dirty="0">
              <a:solidFill>
                <a:schemeClr val="bg1"/>
              </a:solidFill>
              <a:latin typeface="+mj-lt"/>
            </a:endParaRPr>
          </a:p>
        </p:txBody>
      </p:sp>
      <p:sp>
        <p:nvSpPr>
          <p:cNvPr id="16" name="Rectangle 12">
            <a:extLst>
              <a:ext uri="{FF2B5EF4-FFF2-40B4-BE49-F238E27FC236}">
                <a16:creationId xmlns:a16="http://schemas.microsoft.com/office/drawing/2014/main" id="{A8D8FC5B-BC01-257E-52B4-CA24CEB1FE59}"/>
              </a:ext>
            </a:extLst>
          </p:cNvPr>
          <p:cNvSpPr txBox="1">
            <a:spLocks noChangeArrowheads="1"/>
          </p:cNvSpPr>
          <p:nvPr/>
        </p:nvSpPr>
        <p:spPr>
          <a:xfrm>
            <a:off x="7095338" y="1500968"/>
            <a:ext cx="1143008" cy="923330"/>
          </a:xfrm>
          <a:prstGeom prst="rect">
            <a:avLst/>
          </a:prstGeom>
          <a:noFill/>
        </p:spPr>
        <p:txBody>
          <a:bodyPr wrap="square" rtlCol="0">
            <a:spAutoFit/>
          </a:bodyPr>
          <a:lstStyle/>
          <a:p>
            <a:pPr>
              <a:spcBef>
                <a:spcPct val="0"/>
              </a:spcBef>
              <a:defRPr/>
            </a:pPr>
            <a:r>
              <a:rPr lang="en-GB" altLang="ko-KR" sz="5400" dirty="0">
                <a:solidFill>
                  <a:srgbClr val="EADDCD"/>
                </a:solidFill>
                <a:latin typeface="Roboto" pitchFamily="2" charset="0"/>
              </a:rPr>
              <a:t>03</a:t>
            </a:r>
            <a:endParaRPr lang="en-US" altLang="ko-KR" sz="5400" dirty="0">
              <a:solidFill>
                <a:srgbClr val="EADDCD"/>
              </a:solidFill>
              <a:latin typeface="Roboto" pitchFamily="2" charset="0"/>
            </a:endParaRPr>
          </a:p>
        </p:txBody>
      </p:sp>
      <p:cxnSp>
        <p:nvCxnSpPr>
          <p:cNvPr id="17" name="Straight Connector 15">
            <a:extLst>
              <a:ext uri="{FF2B5EF4-FFF2-40B4-BE49-F238E27FC236}">
                <a16:creationId xmlns:a16="http://schemas.microsoft.com/office/drawing/2014/main" id="{85833579-19FD-D886-86DF-91351FB16300}"/>
              </a:ext>
            </a:extLst>
          </p:cNvPr>
          <p:cNvCxnSpPr>
            <a:cxnSpLocks/>
          </p:cNvCxnSpPr>
          <p:nvPr/>
        </p:nvCxnSpPr>
        <p:spPr>
          <a:xfrm>
            <a:off x="7952594" y="4358488"/>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pic>
        <p:nvPicPr>
          <p:cNvPr id="18" name="그림 개체 틀 17">
            <a:extLst>
              <a:ext uri="{FF2B5EF4-FFF2-40B4-BE49-F238E27FC236}">
                <a16:creationId xmlns:a16="http://schemas.microsoft.com/office/drawing/2014/main" id="{0EDBB9F4-7FCB-7DB4-8968-D3AF831EFD9E}"/>
              </a:ext>
            </a:extLst>
          </p:cNvPr>
          <p:cNvPicPr>
            <a:picLocks noChangeAspect="1"/>
          </p:cNvPicPr>
          <p:nvPr/>
        </p:nvPicPr>
        <p:blipFill>
          <a:blip r:embed="rId3">
            <a:extLst>
              <a:ext uri="{28A0092B-C50C-407E-A947-70E740481C1C}">
                <a14:useLocalDpi xmlns:a14="http://schemas.microsoft.com/office/drawing/2010/main" val="0"/>
              </a:ext>
            </a:extLst>
          </a:blip>
          <a:srcRect l="26654" r="26654"/>
          <a:stretch/>
        </p:blipFill>
        <p:spPr>
          <a:xfrm>
            <a:off x="1737488" y="1687182"/>
            <a:ext cx="2520000" cy="3600000"/>
          </a:xfrm>
          <a:prstGeom prst="rect">
            <a:avLst/>
          </a:prstGeom>
        </p:spPr>
      </p:pic>
    </p:spTree>
    <p:extLst>
      <p:ext uri="{BB962C8B-B14F-4D97-AF65-F5344CB8AC3E}">
        <p14:creationId xmlns:p14="http://schemas.microsoft.com/office/powerpoint/2010/main" val="9599687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5369EE37-16B6-4EB0-5367-A85ECBA8589D}"/>
              </a:ext>
            </a:extLst>
          </p:cNvPr>
          <p:cNvSpPr/>
          <p:nvPr/>
        </p:nvSpPr>
        <p:spPr>
          <a:xfrm>
            <a:off x="0" y="0"/>
            <a:ext cx="3357349" cy="3507476"/>
          </a:xfrm>
          <a:prstGeom prst="rect">
            <a:avLst/>
          </a:prstGeom>
          <a:solidFill>
            <a:srgbClr val="DFE4EA">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2F7FC44C-34E0-C596-3C4A-078D56DC32B0}"/>
              </a:ext>
            </a:extLst>
          </p:cNvPr>
          <p:cNvSpPr>
            <a:spLocks noGrp="1"/>
          </p:cNvSpPr>
          <p:nvPr>
            <p:ph type="sldNum" sz="quarter" idx="12"/>
          </p:nvPr>
        </p:nvSpPr>
        <p:spPr/>
        <p:txBody>
          <a:bodyPr/>
          <a:lstStyle/>
          <a:p>
            <a:fld id="{49F276AC-52CD-4697-8BF5-A84FF5D800CC}" type="slidenum">
              <a:rPr lang="en-US" altLang="nb-NO" smtClean="0"/>
              <a:pPr/>
              <a:t>48</a:t>
            </a:fld>
            <a:endParaRPr lang="en-US" altLang="nb-NO"/>
          </a:p>
        </p:txBody>
      </p:sp>
      <p:sp>
        <p:nvSpPr>
          <p:cNvPr id="4" name="Rectangle 12">
            <a:extLst>
              <a:ext uri="{FF2B5EF4-FFF2-40B4-BE49-F238E27FC236}">
                <a16:creationId xmlns:a16="http://schemas.microsoft.com/office/drawing/2014/main" id="{6B633B06-A0CF-9AFA-1C26-937FCF58BD37}"/>
              </a:ext>
            </a:extLst>
          </p:cNvPr>
          <p:cNvSpPr txBox="1">
            <a:spLocks noChangeArrowheads="1"/>
          </p:cNvSpPr>
          <p:nvPr/>
        </p:nvSpPr>
        <p:spPr>
          <a:xfrm>
            <a:off x="2523306" y="1286654"/>
            <a:ext cx="6357982" cy="584775"/>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Product &amp; Service Strategy</a:t>
            </a:r>
          </a:p>
        </p:txBody>
      </p:sp>
      <p:cxnSp>
        <p:nvCxnSpPr>
          <p:cNvPr id="6" name="Straight Connector 15">
            <a:extLst>
              <a:ext uri="{FF2B5EF4-FFF2-40B4-BE49-F238E27FC236}">
                <a16:creationId xmlns:a16="http://schemas.microsoft.com/office/drawing/2014/main" id="{FD114DD8-C747-A5E2-A434-C86C5FA4F99D}"/>
              </a:ext>
            </a:extLst>
          </p:cNvPr>
          <p:cNvCxnSpPr>
            <a:cxnSpLocks/>
          </p:cNvCxnSpPr>
          <p:nvPr/>
        </p:nvCxnSpPr>
        <p:spPr>
          <a:xfrm>
            <a:off x="2657752" y="2229034"/>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DDBC9C8-697B-9758-E70C-07513B54604A}"/>
              </a:ext>
            </a:extLst>
          </p:cNvPr>
          <p:cNvSpPr txBox="1"/>
          <p:nvPr/>
        </p:nvSpPr>
        <p:spPr>
          <a:xfrm>
            <a:off x="4452132" y="2858290"/>
            <a:ext cx="1881799"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8" name="TextBox 7">
            <a:extLst>
              <a:ext uri="{FF2B5EF4-FFF2-40B4-BE49-F238E27FC236}">
                <a16:creationId xmlns:a16="http://schemas.microsoft.com/office/drawing/2014/main" id="{49C282BA-83DE-8EEC-07A4-B680F79E81F3}"/>
              </a:ext>
            </a:extLst>
          </p:cNvPr>
          <p:cNvSpPr txBox="1"/>
          <p:nvPr/>
        </p:nvSpPr>
        <p:spPr>
          <a:xfrm>
            <a:off x="4452132" y="2585902"/>
            <a:ext cx="1510731" cy="276999"/>
          </a:xfrm>
          <a:prstGeom prst="rect">
            <a:avLst/>
          </a:prstGeom>
          <a:noFill/>
        </p:spPr>
        <p:txBody>
          <a:bodyPr wrap="square" rtlCol="0">
            <a:spAutoFit/>
          </a:bodyPr>
          <a:lstStyle/>
          <a:p>
            <a:r>
              <a:rPr lang="en-US" altLang="ko-KR" sz="1200" b="1" dirty="0">
                <a:solidFill>
                  <a:schemeClr val="tx1">
                    <a:lumMod val="65000"/>
                    <a:lumOff val="35000"/>
                  </a:schemeClr>
                </a:solidFill>
                <a:cs typeface="Arial" pitchFamily="34" charset="0"/>
              </a:rPr>
              <a:t>Design</a:t>
            </a:r>
            <a:endParaRPr lang="ko-KR" altLang="en-US" sz="1200" b="1" dirty="0">
              <a:solidFill>
                <a:schemeClr val="tx1">
                  <a:lumMod val="65000"/>
                  <a:lumOff val="35000"/>
                </a:schemeClr>
              </a:solidFill>
              <a:cs typeface="Arial" pitchFamily="34" charset="0"/>
            </a:endParaRPr>
          </a:p>
        </p:txBody>
      </p:sp>
      <p:sp>
        <p:nvSpPr>
          <p:cNvPr id="9" name="TextBox 8">
            <a:extLst>
              <a:ext uri="{FF2B5EF4-FFF2-40B4-BE49-F238E27FC236}">
                <a16:creationId xmlns:a16="http://schemas.microsoft.com/office/drawing/2014/main" id="{F2D2C360-B06E-4540-E275-9A96CDCD384F}"/>
              </a:ext>
            </a:extLst>
          </p:cNvPr>
          <p:cNvSpPr txBox="1"/>
          <p:nvPr/>
        </p:nvSpPr>
        <p:spPr>
          <a:xfrm>
            <a:off x="4452132" y="4144174"/>
            <a:ext cx="1881799"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0" name="TextBox 9">
            <a:extLst>
              <a:ext uri="{FF2B5EF4-FFF2-40B4-BE49-F238E27FC236}">
                <a16:creationId xmlns:a16="http://schemas.microsoft.com/office/drawing/2014/main" id="{CFA17C7B-19C5-5475-1BC5-6769384C10BC}"/>
              </a:ext>
            </a:extLst>
          </p:cNvPr>
          <p:cNvSpPr txBox="1"/>
          <p:nvPr/>
        </p:nvSpPr>
        <p:spPr>
          <a:xfrm>
            <a:off x="4452132" y="3871786"/>
            <a:ext cx="1510731" cy="276999"/>
          </a:xfrm>
          <a:prstGeom prst="rect">
            <a:avLst/>
          </a:prstGeom>
          <a:noFill/>
        </p:spPr>
        <p:txBody>
          <a:bodyPr wrap="square" rtlCol="0">
            <a:spAutoFit/>
          </a:bodyPr>
          <a:lstStyle/>
          <a:p>
            <a:r>
              <a:rPr lang="en-US" altLang="ko-KR" sz="1200" b="1" dirty="0">
                <a:solidFill>
                  <a:schemeClr val="tx1">
                    <a:lumMod val="65000"/>
                    <a:lumOff val="35000"/>
                  </a:schemeClr>
                </a:solidFill>
                <a:cs typeface="Arial" pitchFamily="34" charset="0"/>
              </a:rPr>
              <a:t>Quality</a:t>
            </a:r>
          </a:p>
        </p:txBody>
      </p:sp>
      <p:sp>
        <p:nvSpPr>
          <p:cNvPr id="11" name="TextBox 10">
            <a:extLst>
              <a:ext uri="{FF2B5EF4-FFF2-40B4-BE49-F238E27FC236}">
                <a16:creationId xmlns:a16="http://schemas.microsoft.com/office/drawing/2014/main" id="{6BA37AA4-F609-ED00-4868-168D875659D7}"/>
              </a:ext>
            </a:extLst>
          </p:cNvPr>
          <p:cNvSpPr txBox="1"/>
          <p:nvPr/>
        </p:nvSpPr>
        <p:spPr>
          <a:xfrm>
            <a:off x="4452133" y="5433447"/>
            <a:ext cx="1881799"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2" name="TextBox 11">
            <a:extLst>
              <a:ext uri="{FF2B5EF4-FFF2-40B4-BE49-F238E27FC236}">
                <a16:creationId xmlns:a16="http://schemas.microsoft.com/office/drawing/2014/main" id="{BE1B5875-9FF3-6040-EAB0-8A0A234CF579}"/>
              </a:ext>
            </a:extLst>
          </p:cNvPr>
          <p:cNvSpPr txBox="1"/>
          <p:nvPr/>
        </p:nvSpPr>
        <p:spPr>
          <a:xfrm>
            <a:off x="4452132" y="5161059"/>
            <a:ext cx="1510731" cy="276999"/>
          </a:xfrm>
          <a:prstGeom prst="rect">
            <a:avLst/>
          </a:prstGeom>
          <a:noFill/>
        </p:spPr>
        <p:txBody>
          <a:bodyPr wrap="square" rtlCol="0">
            <a:spAutoFit/>
          </a:bodyPr>
          <a:lstStyle/>
          <a:p>
            <a:r>
              <a:rPr lang="en-US" altLang="ko-KR" sz="1200" b="1" dirty="0">
                <a:solidFill>
                  <a:schemeClr val="tx1">
                    <a:lumMod val="65000"/>
                    <a:lumOff val="35000"/>
                  </a:schemeClr>
                </a:solidFill>
                <a:cs typeface="Arial" pitchFamily="34" charset="0"/>
              </a:rPr>
              <a:t>Functionality</a:t>
            </a:r>
            <a:endParaRPr lang="ko-KR" altLang="en-US" sz="1200" b="1" dirty="0">
              <a:solidFill>
                <a:schemeClr val="tx1">
                  <a:lumMod val="65000"/>
                  <a:lumOff val="35000"/>
                </a:schemeClr>
              </a:solidFill>
              <a:cs typeface="Arial" pitchFamily="34" charset="0"/>
            </a:endParaRPr>
          </a:p>
        </p:txBody>
      </p:sp>
      <p:sp>
        <p:nvSpPr>
          <p:cNvPr id="13" name="TextBox 12">
            <a:extLst>
              <a:ext uri="{FF2B5EF4-FFF2-40B4-BE49-F238E27FC236}">
                <a16:creationId xmlns:a16="http://schemas.microsoft.com/office/drawing/2014/main" id="{8CCA1286-96B4-8E6D-0288-8C9105798946}"/>
              </a:ext>
            </a:extLst>
          </p:cNvPr>
          <p:cNvSpPr txBox="1"/>
          <p:nvPr/>
        </p:nvSpPr>
        <p:spPr>
          <a:xfrm>
            <a:off x="9714133" y="2858290"/>
            <a:ext cx="1881799"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4" name="TextBox 13">
            <a:extLst>
              <a:ext uri="{FF2B5EF4-FFF2-40B4-BE49-F238E27FC236}">
                <a16:creationId xmlns:a16="http://schemas.microsoft.com/office/drawing/2014/main" id="{DE06EE14-25ED-C256-6E2B-38E0CC7CAC80}"/>
              </a:ext>
            </a:extLst>
          </p:cNvPr>
          <p:cNvSpPr txBox="1"/>
          <p:nvPr/>
        </p:nvSpPr>
        <p:spPr>
          <a:xfrm>
            <a:off x="9714133" y="2585902"/>
            <a:ext cx="1510731" cy="276999"/>
          </a:xfrm>
          <a:prstGeom prst="rect">
            <a:avLst/>
          </a:prstGeom>
          <a:noFill/>
        </p:spPr>
        <p:txBody>
          <a:bodyPr wrap="square" rtlCol="0">
            <a:spAutoFit/>
          </a:bodyPr>
          <a:lstStyle/>
          <a:p>
            <a:r>
              <a:rPr lang="en-US" altLang="ko-KR" sz="1200" b="1" dirty="0">
                <a:solidFill>
                  <a:schemeClr val="tx1">
                    <a:lumMod val="65000"/>
                    <a:lumOff val="35000"/>
                  </a:schemeClr>
                </a:solidFill>
                <a:cs typeface="Arial" pitchFamily="34" charset="0"/>
              </a:rPr>
              <a:t>Technology</a:t>
            </a:r>
            <a:endParaRPr lang="ko-KR" altLang="en-US" sz="1200" b="1" dirty="0">
              <a:solidFill>
                <a:schemeClr val="tx1">
                  <a:lumMod val="65000"/>
                  <a:lumOff val="35000"/>
                </a:schemeClr>
              </a:solidFill>
              <a:cs typeface="Arial" pitchFamily="34" charset="0"/>
            </a:endParaRPr>
          </a:p>
        </p:txBody>
      </p:sp>
      <p:sp>
        <p:nvSpPr>
          <p:cNvPr id="15" name="TextBox 14">
            <a:extLst>
              <a:ext uri="{FF2B5EF4-FFF2-40B4-BE49-F238E27FC236}">
                <a16:creationId xmlns:a16="http://schemas.microsoft.com/office/drawing/2014/main" id="{EEF5843F-EB8A-728A-5C67-B168A7994B54}"/>
              </a:ext>
            </a:extLst>
          </p:cNvPr>
          <p:cNvSpPr txBox="1"/>
          <p:nvPr/>
        </p:nvSpPr>
        <p:spPr>
          <a:xfrm>
            <a:off x="9714133" y="4144174"/>
            <a:ext cx="1881799"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6" name="TextBox 15">
            <a:extLst>
              <a:ext uri="{FF2B5EF4-FFF2-40B4-BE49-F238E27FC236}">
                <a16:creationId xmlns:a16="http://schemas.microsoft.com/office/drawing/2014/main" id="{98AA8122-35B2-B006-D009-6EA52D912351}"/>
              </a:ext>
            </a:extLst>
          </p:cNvPr>
          <p:cNvSpPr txBox="1"/>
          <p:nvPr/>
        </p:nvSpPr>
        <p:spPr>
          <a:xfrm>
            <a:off x="9714133" y="3871786"/>
            <a:ext cx="1510731" cy="276999"/>
          </a:xfrm>
          <a:prstGeom prst="rect">
            <a:avLst/>
          </a:prstGeom>
          <a:noFill/>
        </p:spPr>
        <p:txBody>
          <a:bodyPr wrap="square" rtlCol="0">
            <a:spAutoFit/>
          </a:bodyPr>
          <a:lstStyle/>
          <a:p>
            <a:r>
              <a:rPr lang="en-US" altLang="ko-KR" sz="1200" b="1" dirty="0">
                <a:solidFill>
                  <a:schemeClr val="tx1">
                    <a:lumMod val="65000"/>
                    <a:lumOff val="35000"/>
                  </a:schemeClr>
                </a:solidFill>
                <a:cs typeface="Arial" pitchFamily="34" charset="0"/>
              </a:rPr>
              <a:t>Brand</a:t>
            </a:r>
          </a:p>
        </p:txBody>
      </p:sp>
      <p:sp>
        <p:nvSpPr>
          <p:cNvPr id="17" name="TextBox 16">
            <a:extLst>
              <a:ext uri="{FF2B5EF4-FFF2-40B4-BE49-F238E27FC236}">
                <a16:creationId xmlns:a16="http://schemas.microsoft.com/office/drawing/2014/main" id="{4D98C78D-5AB8-38D7-DB85-A185615C33BB}"/>
              </a:ext>
            </a:extLst>
          </p:cNvPr>
          <p:cNvSpPr txBox="1"/>
          <p:nvPr/>
        </p:nvSpPr>
        <p:spPr>
          <a:xfrm>
            <a:off x="9714133" y="5433447"/>
            <a:ext cx="1881799"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8" name="TextBox 17">
            <a:extLst>
              <a:ext uri="{FF2B5EF4-FFF2-40B4-BE49-F238E27FC236}">
                <a16:creationId xmlns:a16="http://schemas.microsoft.com/office/drawing/2014/main" id="{BB83AC55-D3BD-DF57-89B2-2FF7BB6CEC4C}"/>
              </a:ext>
            </a:extLst>
          </p:cNvPr>
          <p:cNvSpPr txBox="1"/>
          <p:nvPr/>
        </p:nvSpPr>
        <p:spPr>
          <a:xfrm>
            <a:off x="9714133" y="5161059"/>
            <a:ext cx="1510731" cy="276999"/>
          </a:xfrm>
          <a:prstGeom prst="rect">
            <a:avLst/>
          </a:prstGeom>
          <a:noFill/>
        </p:spPr>
        <p:txBody>
          <a:bodyPr wrap="square" rtlCol="0">
            <a:spAutoFit/>
          </a:bodyPr>
          <a:lstStyle/>
          <a:p>
            <a:r>
              <a:rPr lang="en-US" altLang="ko-KR" sz="1200" b="1" dirty="0">
                <a:solidFill>
                  <a:schemeClr val="tx1">
                    <a:lumMod val="65000"/>
                    <a:lumOff val="35000"/>
                  </a:schemeClr>
                </a:solidFill>
                <a:cs typeface="Arial" pitchFamily="34" charset="0"/>
              </a:rPr>
              <a:t>Packing</a:t>
            </a:r>
          </a:p>
        </p:txBody>
      </p:sp>
      <p:sp>
        <p:nvSpPr>
          <p:cNvPr id="19" name="타원 50">
            <a:extLst>
              <a:ext uri="{FF2B5EF4-FFF2-40B4-BE49-F238E27FC236}">
                <a16:creationId xmlns:a16="http://schemas.microsoft.com/office/drawing/2014/main" id="{111630DA-9191-EA58-3A28-872CEA21F9E1}"/>
              </a:ext>
            </a:extLst>
          </p:cNvPr>
          <p:cNvSpPr/>
          <p:nvPr/>
        </p:nvSpPr>
        <p:spPr>
          <a:xfrm>
            <a:off x="6518772" y="3311164"/>
            <a:ext cx="2148202" cy="2148696"/>
          </a:xfrm>
          <a:prstGeom prst="ellipse">
            <a:avLst/>
          </a:prstGeom>
          <a:solidFill>
            <a:schemeClr val="bg1"/>
          </a:solidFill>
          <a:ln w="19050">
            <a:solidFill>
              <a:srgbClr val="5696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20" name="TextBox 19">
            <a:extLst>
              <a:ext uri="{FF2B5EF4-FFF2-40B4-BE49-F238E27FC236}">
                <a16:creationId xmlns:a16="http://schemas.microsoft.com/office/drawing/2014/main" id="{EF16E6BD-EB97-685E-6569-D78963150200}"/>
              </a:ext>
            </a:extLst>
          </p:cNvPr>
          <p:cNvSpPr txBox="1"/>
          <p:nvPr/>
        </p:nvSpPr>
        <p:spPr>
          <a:xfrm>
            <a:off x="6752550" y="4215612"/>
            <a:ext cx="1680647" cy="307777"/>
          </a:xfrm>
          <a:prstGeom prst="rect">
            <a:avLst/>
          </a:prstGeom>
          <a:noFill/>
        </p:spPr>
        <p:txBody>
          <a:bodyPr wrap="square" rtlCol="0">
            <a:spAutoFit/>
          </a:bodyPr>
          <a:lstStyle/>
          <a:p>
            <a:pPr algn="ctr"/>
            <a:r>
              <a:rPr lang="en-US" altLang="ko-KR" sz="1400" b="1" dirty="0">
                <a:solidFill>
                  <a:schemeClr val="tx1">
                    <a:lumMod val="65000"/>
                    <a:lumOff val="35000"/>
                  </a:schemeClr>
                </a:solidFill>
                <a:latin typeface="+mj-lt"/>
                <a:cs typeface="Arial" pitchFamily="34" charset="0"/>
              </a:rPr>
              <a:t>Core Product</a:t>
            </a:r>
            <a:endParaRPr lang="ko-KR" altLang="en-US" sz="1400" b="1" dirty="0">
              <a:solidFill>
                <a:schemeClr val="tx1">
                  <a:lumMod val="65000"/>
                  <a:lumOff val="35000"/>
                </a:schemeClr>
              </a:solidFill>
              <a:latin typeface="+mj-lt"/>
              <a:cs typeface="Arial" pitchFamily="34" charset="0"/>
            </a:endParaRPr>
          </a:p>
        </p:txBody>
      </p:sp>
      <p:sp>
        <p:nvSpPr>
          <p:cNvPr id="21" name="Rectangle 12">
            <a:extLst>
              <a:ext uri="{FF2B5EF4-FFF2-40B4-BE49-F238E27FC236}">
                <a16:creationId xmlns:a16="http://schemas.microsoft.com/office/drawing/2014/main" id="{E821602A-57A0-CA64-D896-506DA24C03A5}"/>
              </a:ext>
            </a:extLst>
          </p:cNvPr>
          <p:cNvSpPr txBox="1">
            <a:spLocks noChangeArrowheads="1"/>
          </p:cNvSpPr>
          <p:nvPr/>
        </p:nvSpPr>
        <p:spPr>
          <a:xfrm>
            <a:off x="3702033" y="2531049"/>
            <a:ext cx="785818" cy="646331"/>
          </a:xfrm>
          <a:prstGeom prst="rect">
            <a:avLst/>
          </a:prstGeom>
          <a:noFill/>
        </p:spPr>
        <p:txBody>
          <a:bodyPr wrap="square" rtlCol="0">
            <a:spAutoFit/>
          </a:bodyPr>
          <a:lstStyle/>
          <a:p>
            <a:pPr>
              <a:spcBef>
                <a:spcPct val="0"/>
              </a:spcBef>
              <a:defRPr/>
            </a:pPr>
            <a:r>
              <a:rPr lang="en-GB" altLang="ko-KR" sz="3600" dirty="0">
                <a:solidFill>
                  <a:schemeClr val="tx1">
                    <a:lumMod val="75000"/>
                    <a:lumOff val="25000"/>
                  </a:schemeClr>
                </a:solidFill>
                <a:latin typeface="+mj-lt"/>
              </a:rPr>
              <a:t>01</a:t>
            </a:r>
          </a:p>
        </p:txBody>
      </p:sp>
      <p:sp>
        <p:nvSpPr>
          <p:cNvPr id="22" name="Rectangle 12">
            <a:extLst>
              <a:ext uri="{FF2B5EF4-FFF2-40B4-BE49-F238E27FC236}">
                <a16:creationId xmlns:a16="http://schemas.microsoft.com/office/drawing/2014/main" id="{E38B3BA4-5D99-CF58-D55E-5068E4CE3130}"/>
              </a:ext>
            </a:extLst>
          </p:cNvPr>
          <p:cNvSpPr txBox="1">
            <a:spLocks noChangeArrowheads="1"/>
          </p:cNvSpPr>
          <p:nvPr/>
        </p:nvSpPr>
        <p:spPr>
          <a:xfrm>
            <a:off x="3702033" y="5121867"/>
            <a:ext cx="785818" cy="646331"/>
          </a:xfrm>
          <a:prstGeom prst="rect">
            <a:avLst/>
          </a:prstGeom>
          <a:noFill/>
        </p:spPr>
        <p:txBody>
          <a:bodyPr wrap="square" rtlCol="0">
            <a:spAutoFit/>
          </a:bodyPr>
          <a:lstStyle/>
          <a:p>
            <a:pPr>
              <a:spcBef>
                <a:spcPct val="0"/>
              </a:spcBef>
              <a:defRPr/>
            </a:pPr>
            <a:r>
              <a:rPr lang="en-GB" altLang="ko-KR" sz="3600" dirty="0">
                <a:solidFill>
                  <a:schemeClr val="tx1">
                    <a:lumMod val="75000"/>
                    <a:lumOff val="25000"/>
                  </a:schemeClr>
                </a:solidFill>
                <a:latin typeface="+mj-lt"/>
              </a:rPr>
              <a:t>03</a:t>
            </a:r>
          </a:p>
        </p:txBody>
      </p:sp>
      <p:sp>
        <p:nvSpPr>
          <p:cNvPr id="23" name="Rectangle 12">
            <a:extLst>
              <a:ext uri="{FF2B5EF4-FFF2-40B4-BE49-F238E27FC236}">
                <a16:creationId xmlns:a16="http://schemas.microsoft.com/office/drawing/2014/main" id="{397597F6-06D3-85DC-F8EC-E5F39CE1E8DD}"/>
              </a:ext>
            </a:extLst>
          </p:cNvPr>
          <p:cNvSpPr txBox="1">
            <a:spLocks noChangeArrowheads="1"/>
          </p:cNvSpPr>
          <p:nvPr/>
        </p:nvSpPr>
        <p:spPr>
          <a:xfrm>
            <a:off x="3702033" y="3786984"/>
            <a:ext cx="785818" cy="646331"/>
          </a:xfrm>
          <a:prstGeom prst="rect">
            <a:avLst/>
          </a:prstGeom>
          <a:noFill/>
        </p:spPr>
        <p:txBody>
          <a:bodyPr wrap="square" rtlCol="0">
            <a:spAutoFit/>
          </a:bodyPr>
          <a:lstStyle/>
          <a:p>
            <a:pPr>
              <a:spcBef>
                <a:spcPct val="0"/>
              </a:spcBef>
              <a:defRPr/>
            </a:pPr>
            <a:r>
              <a:rPr lang="en-GB" altLang="ko-KR" sz="3600" dirty="0">
                <a:solidFill>
                  <a:schemeClr val="tx1">
                    <a:lumMod val="75000"/>
                    <a:lumOff val="25000"/>
                  </a:schemeClr>
                </a:solidFill>
                <a:latin typeface="+mj-lt"/>
              </a:rPr>
              <a:t>02</a:t>
            </a:r>
          </a:p>
        </p:txBody>
      </p:sp>
      <p:sp>
        <p:nvSpPr>
          <p:cNvPr id="24" name="Rectangle 12">
            <a:extLst>
              <a:ext uri="{FF2B5EF4-FFF2-40B4-BE49-F238E27FC236}">
                <a16:creationId xmlns:a16="http://schemas.microsoft.com/office/drawing/2014/main" id="{8264A1B1-1134-EC3C-DD88-E544D2C81F13}"/>
              </a:ext>
            </a:extLst>
          </p:cNvPr>
          <p:cNvSpPr txBox="1">
            <a:spLocks noChangeArrowheads="1"/>
          </p:cNvSpPr>
          <p:nvPr/>
        </p:nvSpPr>
        <p:spPr>
          <a:xfrm>
            <a:off x="8999875" y="2531049"/>
            <a:ext cx="785818" cy="646331"/>
          </a:xfrm>
          <a:prstGeom prst="rect">
            <a:avLst/>
          </a:prstGeom>
          <a:noFill/>
        </p:spPr>
        <p:txBody>
          <a:bodyPr wrap="square" rtlCol="0">
            <a:spAutoFit/>
          </a:bodyPr>
          <a:lstStyle/>
          <a:p>
            <a:pPr>
              <a:spcBef>
                <a:spcPct val="0"/>
              </a:spcBef>
              <a:defRPr/>
            </a:pPr>
            <a:r>
              <a:rPr lang="en-GB" altLang="ko-KR" sz="3600" dirty="0">
                <a:solidFill>
                  <a:schemeClr val="tx1">
                    <a:lumMod val="75000"/>
                    <a:lumOff val="25000"/>
                  </a:schemeClr>
                </a:solidFill>
                <a:latin typeface="+mj-lt"/>
              </a:rPr>
              <a:t>04</a:t>
            </a:r>
          </a:p>
        </p:txBody>
      </p:sp>
      <p:sp>
        <p:nvSpPr>
          <p:cNvPr id="25" name="Rectangle 12">
            <a:extLst>
              <a:ext uri="{FF2B5EF4-FFF2-40B4-BE49-F238E27FC236}">
                <a16:creationId xmlns:a16="http://schemas.microsoft.com/office/drawing/2014/main" id="{D2F93016-9839-DD38-3ECD-B064856AB104}"/>
              </a:ext>
            </a:extLst>
          </p:cNvPr>
          <p:cNvSpPr txBox="1">
            <a:spLocks noChangeArrowheads="1"/>
          </p:cNvSpPr>
          <p:nvPr/>
        </p:nvSpPr>
        <p:spPr>
          <a:xfrm>
            <a:off x="8999875" y="5121867"/>
            <a:ext cx="785818" cy="646331"/>
          </a:xfrm>
          <a:prstGeom prst="rect">
            <a:avLst/>
          </a:prstGeom>
          <a:noFill/>
        </p:spPr>
        <p:txBody>
          <a:bodyPr wrap="square" rtlCol="0">
            <a:spAutoFit/>
          </a:bodyPr>
          <a:lstStyle/>
          <a:p>
            <a:pPr>
              <a:spcBef>
                <a:spcPct val="0"/>
              </a:spcBef>
              <a:defRPr/>
            </a:pPr>
            <a:r>
              <a:rPr lang="en-GB" altLang="ko-KR" sz="3600" dirty="0">
                <a:solidFill>
                  <a:schemeClr val="tx1">
                    <a:lumMod val="75000"/>
                    <a:lumOff val="25000"/>
                  </a:schemeClr>
                </a:solidFill>
                <a:latin typeface="+mj-lt"/>
              </a:rPr>
              <a:t>06</a:t>
            </a:r>
          </a:p>
        </p:txBody>
      </p:sp>
      <p:sp>
        <p:nvSpPr>
          <p:cNvPr id="26" name="Rectangle 12">
            <a:extLst>
              <a:ext uri="{FF2B5EF4-FFF2-40B4-BE49-F238E27FC236}">
                <a16:creationId xmlns:a16="http://schemas.microsoft.com/office/drawing/2014/main" id="{8A46575F-F5BF-02A4-F901-D05DCEBAB1F4}"/>
              </a:ext>
            </a:extLst>
          </p:cNvPr>
          <p:cNvSpPr txBox="1">
            <a:spLocks noChangeArrowheads="1"/>
          </p:cNvSpPr>
          <p:nvPr/>
        </p:nvSpPr>
        <p:spPr>
          <a:xfrm>
            <a:off x="8999875" y="3786984"/>
            <a:ext cx="785818" cy="646331"/>
          </a:xfrm>
          <a:prstGeom prst="rect">
            <a:avLst/>
          </a:prstGeom>
          <a:noFill/>
        </p:spPr>
        <p:txBody>
          <a:bodyPr wrap="square" rtlCol="0">
            <a:spAutoFit/>
          </a:bodyPr>
          <a:lstStyle/>
          <a:p>
            <a:pPr>
              <a:spcBef>
                <a:spcPct val="0"/>
              </a:spcBef>
              <a:defRPr/>
            </a:pPr>
            <a:r>
              <a:rPr lang="en-GB" altLang="ko-KR" sz="3600" dirty="0">
                <a:solidFill>
                  <a:schemeClr val="tx1">
                    <a:lumMod val="75000"/>
                    <a:lumOff val="25000"/>
                  </a:schemeClr>
                </a:solidFill>
                <a:latin typeface="+mj-lt"/>
              </a:rPr>
              <a:t>05</a:t>
            </a:r>
          </a:p>
        </p:txBody>
      </p:sp>
    </p:spTree>
    <p:extLst>
      <p:ext uri="{BB962C8B-B14F-4D97-AF65-F5344CB8AC3E}">
        <p14:creationId xmlns:p14="http://schemas.microsoft.com/office/powerpoint/2010/main" val="19612785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6F27EF-0479-87B6-3ACC-A63FE25A7BA7}"/>
              </a:ext>
            </a:extLst>
          </p:cNvPr>
          <p:cNvSpPr>
            <a:spLocks noGrp="1"/>
          </p:cNvSpPr>
          <p:nvPr>
            <p:ph type="sldNum" sz="quarter" idx="12"/>
          </p:nvPr>
        </p:nvSpPr>
        <p:spPr/>
        <p:txBody>
          <a:bodyPr/>
          <a:lstStyle/>
          <a:p>
            <a:fld id="{49F276AC-52CD-4697-8BF5-A84FF5D800CC}" type="slidenum">
              <a:rPr lang="en-US" altLang="nb-NO" smtClean="0"/>
              <a:pPr/>
              <a:t>49</a:t>
            </a:fld>
            <a:endParaRPr lang="en-US" altLang="nb-NO"/>
          </a:p>
        </p:txBody>
      </p:sp>
    </p:spTree>
    <p:extLst>
      <p:ext uri="{BB962C8B-B14F-4D97-AF65-F5344CB8AC3E}">
        <p14:creationId xmlns:p14="http://schemas.microsoft.com/office/powerpoint/2010/main" val="2610374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40F41D3-2C45-C98C-1C58-54C15ABEF3D6}"/>
              </a:ext>
            </a:extLst>
          </p:cNvPr>
          <p:cNvSpPr/>
          <p:nvPr/>
        </p:nvSpPr>
        <p:spPr>
          <a:xfrm>
            <a:off x="4459044" y="-1"/>
            <a:ext cx="7732955" cy="6858001"/>
          </a:xfrm>
          <a:prstGeom prst="rect">
            <a:avLst/>
          </a:prstGeom>
          <a:solidFill>
            <a:srgbClr val="DFE4EA">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766E65F5-7024-3C77-F0F6-1BB63C76924D}"/>
              </a:ext>
            </a:extLst>
          </p:cNvPr>
          <p:cNvSpPr>
            <a:spLocks noGrp="1"/>
          </p:cNvSpPr>
          <p:nvPr>
            <p:ph type="sldNum" sz="quarter" idx="12"/>
          </p:nvPr>
        </p:nvSpPr>
        <p:spPr/>
        <p:txBody>
          <a:bodyPr/>
          <a:lstStyle/>
          <a:p>
            <a:fld id="{49F276AC-52CD-4697-8BF5-A84FF5D800CC}" type="slidenum">
              <a:rPr lang="en-US" altLang="nb-NO" smtClean="0"/>
              <a:pPr/>
              <a:t>50</a:t>
            </a:fld>
            <a:endParaRPr lang="en-US" altLang="nb-NO"/>
          </a:p>
        </p:txBody>
      </p:sp>
      <p:sp>
        <p:nvSpPr>
          <p:cNvPr id="3" name="타원 21">
            <a:extLst>
              <a:ext uri="{FF2B5EF4-FFF2-40B4-BE49-F238E27FC236}">
                <a16:creationId xmlns:a16="http://schemas.microsoft.com/office/drawing/2014/main" id="{78ABBF66-58DB-713B-6774-F9121232BE24}"/>
              </a:ext>
            </a:extLst>
          </p:cNvPr>
          <p:cNvSpPr/>
          <p:nvPr/>
        </p:nvSpPr>
        <p:spPr>
          <a:xfrm>
            <a:off x="7381090" y="2888239"/>
            <a:ext cx="1428760" cy="1429278"/>
          </a:xfrm>
          <a:prstGeom prst="ellipse">
            <a:avLst/>
          </a:prstGeom>
          <a:solidFill>
            <a:srgbClr val="5696C6"/>
          </a:solidFill>
          <a:ln w="12700" algn="ctr">
            <a:noFill/>
            <a:round/>
            <a:headEnd/>
            <a:tailEnd/>
          </a:ln>
          <a:effectLst/>
        </p:spPr>
        <p:txBody>
          <a:bodyPr vert="horz" wrap="none" lIns="95998" tIns="95998" rIns="95998" bIns="95998" numCol="1" rtlCol="0" anchor="ctr" anchorCtr="0" compatLnSpc="1">
            <a:prstTxWarp prst="textNoShape">
              <a:avLst/>
            </a:prstTxWarp>
          </a:bodyPr>
          <a:lstStyle/>
          <a:p>
            <a:pPr algn="ctr" defTabSz="1068891"/>
            <a:endParaRPr lang="ko-KR" altLang="en-US" sz="1400" dirty="0">
              <a:solidFill>
                <a:schemeClr val="bg1"/>
              </a:solidFill>
              <a:cs typeface="Arial" pitchFamily="34" charset="0"/>
            </a:endParaRPr>
          </a:p>
        </p:txBody>
      </p:sp>
      <p:sp>
        <p:nvSpPr>
          <p:cNvPr id="4" name="Rectangle 12">
            <a:extLst>
              <a:ext uri="{FF2B5EF4-FFF2-40B4-BE49-F238E27FC236}">
                <a16:creationId xmlns:a16="http://schemas.microsoft.com/office/drawing/2014/main" id="{959327BE-2D1F-AFD2-F4A9-96A804B76461}"/>
              </a:ext>
            </a:extLst>
          </p:cNvPr>
          <p:cNvSpPr txBox="1">
            <a:spLocks noChangeArrowheads="1"/>
          </p:cNvSpPr>
          <p:nvPr/>
        </p:nvSpPr>
        <p:spPr>
          <a:xfrm>
            <a:off x="1237422" y="1715282"/>
            <a:ext cx="3000396" cy="1077218"/>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Distribution Strategy</a:t>
            </a:r>
          </a:p>
        </p:txBody>
      </p:sp>
      <p:sp>
        <p:nvSpPr>
          <p:cNvPr id="5" name="TextBox 4">
            <a:extLst>
              <a:ext uri="{FF2B5EF4-FFF2-40B4-BE49-F238E27FC236}">
                <a16:creationId xmlns:a16="http://schemas.microsoft.com/office/drawing/2014/main" id="{98EABEF3-49AF-541A-B9ED-582EC495453A}"/>
              </a:ext>
            </a:extLst>
          </p:cNvPr>
          <p:cNvSpPr txBox="1"/>
          <p:nvPr/>
        </p:nvSpPr>
        <p:spPr>
          <a:xfrm>
            <a:off x="1237423" y="4144174"/>
            <a:ext cx="3000395" cy="1477328"/>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This text can be replaced with your own text. </a:t>
            </a:r>
          </a:p>
        </p:txBody>
      </p:sp>
      <p:cxnSp>
        <p:nvCxnSpPr>
          <p:cNvPr id="6" name="Straight Connector 15">
            <a:extLst>
              <a:ext uri="{FF2B5EF4-FFF2-40B4-BE49-F238E27FC236}">
                <a16:creationId xmlns:a16="http://schemas.microsoft.com/office/drawing/2014/main" id="{B08AB80E-53C9-CB88-B3CF-E79EFFA83547}"/>
              </a:ext>
            </a:extLst>
          </p:cNvPr>
          <p:cNvCxnSpPr>
            <a:cxnSpLocks/>
          </p:cNvCxnSpPr>
          <p:nvPr/>
        </p:nvCxnSpPr>
        <p:spPr>
          <a:xfrm>
            <a:off x="1361248" y="3215480"/>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8" name="Rectangle 12">
            <a:extLst>
              <a:ext uri="{FF2B5EF4-FFF2-40B4-BE49-F238E27FC236}">
                <a16:creationId xmlns:a16="http://schemas.microsoft.com/office/drawing/2014/main" id="{C5748667-001D-FB5C-8F6E-4FA6750A7B62}"/>
              </a:ext>
            </a:extLst>
          </p:cNvPr>
          <p:cNvSpPr txBox="1">
            <a:spLocks noChangeArrowheads="1"/>
          </p:cNvSpPr>
          <p:nvPr/>
        </p:nvSpPr>
        <p:spPr>
          <a:xfrm>
            <a:off x="7631123" y="1783331"/>
            <a:ext cx="928694" cy="523220"/>
          </a:xfrm>
          <a:prstGeom prst="rect">
            <a:avLst/>
          </a:prstGeom>
          <a:noFill/>
        </p:spPr>
        <p:txBody>
          <a:bodyPr wrap="square" rtlCol="0">
            <a:spAutoFit/>
          </a:bodyPr>
          <a:lstStyle/>
          <a:p>
            <a:pPr algn="ctr">
              <a:spcBef>
                <a:spcPct val="0"/>
              </a:spcBef>
              <a:defRPr/>
            </a:pPr>
            <a:r>
              <a:rPr lang="en-GB" altLang="ko-KR" sz="2800" dirty="0">
                <a:solidFill>
                  <a:schemeClr val="tx1">
                    <a:lumMod val="65000"/>
                    <a:lumOff val="35000"/>
                  </a:schemeClr>
                </a:solidFill>
                <a:latin typeface="+mj-lt"/>
              </a:rPr>
              <a:t>32%</a:t>
            </a:r>
          </a:p>
        </p:txBody>
      </p:sp>
      <p:sp>
        <p:nvSpPr>
          <p:cNvPr id="9" name="Rectangle 12">
            <a:extLst>
              <a:ext uri="{FF2B5EF4-FFF2-40B4-BE49-F238E27FC236}">
                <a16:creationId xmlns:a16="http://schemas.microsoft.com/office/drawing/2014/main" id="{3564DF15-544F-AC24-7624-32C5295DAE55}"/>
              </a:ext>
            </a:extLst>
          </p:cNvPr>
          <p:cNvSpPr txBox="1">
            <a:spLocks noChangeArrowheads="1"/>
          </p:cNvSpPr>
          <p:nvPr/>
        </p:nvSpPr>
        <p:spPr>
          <a:xfrm>
            <a:off x="9309916" y="3341268"/>
            <a:ext cx="928694" cy="523220"/>
          </a:xfrm>
          <a:prstGeom prst="rect">
            <a:avLst/>
          </a:prstGeom>
          <a:noFill/>
        </p:spPr>
        <p:txBody>
          <a:bodyPr wrap="square" rtlCol="0">
            <a:spAutoFit/>
          </a:bodyPr>
          <a:lstStyle/>
          <a:p>
            <a:pPr algn="ctr">
              <a:spcBef>
                <a:spcPct val="0"/>
              </a:spcBef>
              <a:defRPr/>
            </a:pPr>
            <a:r>
              <a:rPr lang="en-GB" altLang="ko-KR" sz="2800" dirty="0">
                <a:solidFill>
                  <a:schemeClr val="tx1">
                    <a:lumMod val="65000"/>
                    <a:lumOff val="35000"/>
                  </a:schemeClr>
                </a:solidFill>
                <a:latin typeface="+mj-lt"/>
              </a:rPr>
              <a:t>18%</a:t>
            </a:r>
          </a:p>
        </p:txBody>
      </p:sp>
      <p:sp>
        <p:nvSpPr>
          <p:cNvPr id="10" name="Rectangle 12">
            <a:extLst>
              <a:ext uri="{FF2B5EF4-FFF2-40B4-BE49-F238E27FC236}">
                <a16:creationId xmlns:a16="http://schemas.microsoft.com/office/drawing/2014/main" id="{789A0A51-8993-C0AA-FC13-078B16A10C9F}"/>
              </a:ext>
            </a:extLst>
          </p:cNvPr>
          <p:cNvSpPr txBox="1">
            <a:spLocks noChangeArrowheads="1"/>
          </p:cNvSpPr>
          <p:nvPr/>
        </p:nvSpPr>
        <p:spPr>
          <a:xfrm>
            <a:off x="5880892" y="3341268"/>
            <a:ext cx="928694" cy="523220"/>
          </a:xfrm>
          <a:prstGeom prst="rect">
            <a:avLst/>
          </a:prstGeom>
          <a:noFill/>
        </p:spPr>
        <p:txBody>
          <a:bodyPr wrap="square" rtlCol="0">
            <a:spAutoFit/>
          </a:bodyPr>
          <a:lstStyle/>
          <a:p>
            <a:pPr algn="ctr">
              <a:spcBef>
                <a:spcPct val="0"/>
              </a:spcBef>
              <a:defRPr/>
            </a:pPr>
            <a:r>
              <a:rPr lang="en-GB" altLang="ko-KR" sz="2800" dirty="0">
                <a:solidFill>
                  <a:schemeClr val="tx1">
                    <a:lumMod val="65000"/>
                    <a:lumOff val="35000"/>
                  </a:schemeClr>
                </a:solidFill>
                <a:latin typeface="+mj-lt"/>
              </a:rPr>
              <a:t>18%</a:t>
            </a:r>
          </a:p>
        </p:txBody>
      </p:sp>
      <p:sp>
        <p:nvSpPr>
          <p:cNvPr id="11" name="Rectangle 12">
            <a:extLst>
              <a:ext uri="{FF2B5EF4-FFF2-40B4-BE49-F238E27FC236}">
                <a16:creationId xmlns:a16="http://schemas.microsoft.com/office/drawing/2014/main" id="{069F5E6F-339C-76A0-D815-5113A3D05BAD}"/>
              </a:ext>
            </a:extLst>
          </p:cNvPr>
          <p:cNvSpPr txBox="1">
            <a:spLocks noChangeArrowheads="1"/>
          </p:cNvSpPr>
          <p:nvPr/>
        </p:nvSpPr>
        <p:spPr>
          <a:xfrm>
            <a:off x="7631123" y="4926603"/>
            <a:ext cx="928694" cy="523220"/>
          </a:xfrm>
          <a:prstGeom prst="rect">
            <a:avLst/>
          </a:prstGeom>
          <a:noFill/>
        </p:spPr>
        <p:txBody>
          <a:bodyPr wrap="square" rtlCol="0">
            <a:spAutoFit/>
          </a:bodyPr>
          <a:lstStyle/>
          <a:p>
            <a:pPr algn="ctr">
              <a:spcBef>
                <a:spcPct val="0"/>
              </a:spcBef>
              <a:defRPr/>
            </a:pPr>
            <a:r>
              <a:rPr lang="en-GB" altLang="ko-KR" sz="2800" dirty="0">
                <a:solidFill>
                  <a:schemeClr val="tx1">
                    <a:lumMod val="65000"/>
                    <a:lumOff val="35000"/>
                  </a:schemeClr>
                </a:solidFill>
                <a:latin typeface="+mj-lt"/>
              </a:rPr>
              <a:t>7%</a:t>
            </a:r>
          </a:p>
        </p:txBody>
      </p:sp>
      <p:sp>
        <p:nvSpPr>
          <p:cNvPr id="12" name="Rectangle 12">
            <a:extLst>
              <a:ext uri="{FF2B5EF4-FFF2-40B4-BE49-F238E27FC236}">
                <a16:creationId xmlns:a16="http://schemas.microsoft.com/office/drawing/2014/main" id="{D947FFCB-6A65-7FE1-7A93-8990A260034C}"/>
              </a:ext>
            </a:extLst>
          </p:cNvPr>
          <p:cNvSpPr txBox="1">
            <a:spLocks noChangeArrowheads="1"/>
          </p:cNvSpPr>
          <p:nvPr/>
        </p:nvSpPr>
        <p:spPr>
          <a:xfrm>
            <a:off x="8881288" y="4497975"/>
            <a:ext cx="928694" cy="523220"/>
          </a:xfrm>
          <a:prstGeom prst="rect">
            <a:avLst/>
          </a:prstGeom>
          <a:noFill/>
        </p:spPr>
        <p:txBody>
          <a:bodyPr wrap="square" rtlCol="0">
            <a:spAutoFit/>
          </a:bodyPr>
          <a:lstStyle/>
          <a:p>
            <a:pPr algn="ctr">
              <a:spcBef>
                <a:spcPct val="0"/>
              </a:spcBef>
              <a:defRPr/>
            </a:pPr>
            <a:r>
              <a:rPr lang="en-GB" altLang="ko-KR" sz="2800" dirty="0">
                <a:solidFill>
                  <a:schemeClr val="tx1">
                    <a:lumMod val="65000"/>
                    <a:lumOff val="35000"/>
                  </a:schemeClr>
                </a:solidFill>
                <a:latin typeface="+mj-lt"/>
              </a:rPr>
              <a:t>13%</a:t>
            </a:r>
          </a:p>
        </p:txBody>
      </p:sp>
      <p:sp>
        <p:nvSpPr>
          <p:cNvPr id="13" name="Rectangle 12">
            <a:extLst>
              <a:ext uri="{FF2B5EF4-FFF2-40B4-BE49-F238E27FC236}">
                <a16:creationId xmlns:a16="http://schemas.microsoft.com/office/drawing/2014/main" id="{D9D3D77C-3BC1-AB14-3085-613E141AC85E}"/>
              </a:ext>
            </a:extLst>
          </p:cNvPr>
          <p:cNvSpPr txBox="1">
            <a:spLocks noChangeArrowheads="1"/>
          </p:cNvSpPr>
          <p:nvPr/>
        </p:nvSpPr>
        <p:spPr>
          <a:xfrm>
            <a:off x="6166644" y="1997645"/>
            <a:ext cx="928694" cy="523220"/>
          </a:xfrm>
          <a:prstGeom prst="rect">
            <a:avLst/>
          </a:prstGeom>
          <a:noFill/>
        </p:spPr>
        <p:txBody>
          <a:bodyPr wrap="square" rtlCol="0">
            <a:spAutoFit/>
          </a:bodyPr>
          <a:lstStyle/>
          <a:p>
            <a:pPr algn="ctr">
              <a:spcBef>
                <a:spcPct val="0"/>
              </a:spcBef>
              <a:defRPr/>
            </a:pPr>
            <a:r>
              <a:rPr lang="en-GB" altLang="ko-KR" sz="2800" dirty="0">
                <a:solidFill>
                  <a:schemeClr val="tx1">
                    <a:lumMod val="65000"/>
                    <a:lumOff val="35000"/>
                  </a:schemeClr>
                </a:solidFill>
                <a:latin typeface="+mj-lt"/>
              </a:rPr>
              <a:t>12%</a:t>
            </a:r>
          </a:p>
        </p:txBody>
      </p:sp>
      <p:sp>
        <p:nvSpPr>
          <p:cNvPr id="14" name="TextBox 13">
            <a:extLst>
              <a:ext uri="{FF2B5EF4-FFF2-40B4-BE49-F238E27FC236}">
                <a16:creationId xmlns:a16="http://schemas.microsoft.com/office/drawing/2014/main" id="{1D241317-AEA6-4CD5-CA19-DC6AF8DBFB71}"/>
              </a:ext>
            </a:extLst>
          </p:cNvPr>
          <p:cNvSpPr txBox="1"/>
          <p:nvPr/>
        </p:nvSpPr>
        <p:spPr>
          <a:xfrm>
            <a:off x="8595536" y="1708504"/>
            <a:ext cx="1857388"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5" name="TextBox 14">
            <a:extLst>
              <a:ext uri="{FF2B5EF4-FFF2-40B4-BE49-F238E27FC236}">
                <a16:creationId xmlns:a16="http://schemas.microsoft.com/office/drawing/2014/main" id="{4D1F6529-3E01-7F2F-6EA6-8B405B0F0FA9}"/>
              </a:ext>
            </a:extLst>
          </p:cNvPr>
          <p:cNvSpPr txBox="1"/>
          <p:nvPr/>
        </p:nvSpPr>
        <p:spPr>
          <a:xfrm>
            <a:off x="10167172" y="3146017"/>
            <a:ext cx="1428760" cy="923330"/>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6" name="TextBox 15">
            <a:extLst>
              <a:ext uri="{FF2B5EF4-FFF2-40B4-BE49-F238E27FC236}">
                <a16:creationId xmlns:a16="http://schemas.microsoft.com/office/drawing/2014/main" id="{5C9CB855-9F6F-72CE-0B98-EAFF8989506B}"/>
              </a:ext>
            </a:extLst>
          </p:cNvPr>
          <p:cNvSpPr txBox="1"/>
          <p:nvPr/>
        </p:nvSpPr>
        <p:spPr>
          <a:xfrm>
            <a:off x="9809982" y="4503339"/>
            <a:ext cx="1571636" cy="923330"/>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7" name="TextBox 16">
            <a:extLst>
              <a:ext uri="{FF2B5EF4-FFF2-40B4-BE49-F238E27FC236}">
                <a16:creationId xmlns:a16="http://schemas.microsoft.com/office/drawing/2014/main" id="{BAC8215D-7BF5-7D46-FC5C-363F4778196E}"/>
              </a:ext>
            </a:extLst>
          </p:cNvPr>
          <p:cNvSpPr txBox="1"/>
          <p:nvPr/>
        </p:nvSpPr>
        <p:spPr>
          <a:xfrm>
            <a:off x="7238214" y="5426669"/>
            <a:ext cx="1857388"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8" name="TextBox 17">
            <a:extLst>
              <a:ext uri="{FF2B5EF4-FFF2-40B4-BE49-F238E27FC236}">
                <a16:creationId xmlns:a16="http://schemas.microsoft.com/office/drawing/2014/main" id="{CADDF039-135D-D756-61A6-3BCBFCCEFC49}"/>
              </a:ext>
            </a:extLst>
          </p:cNvPr>
          <p:cNvSpPr txBox="1"/>
          <p:nvPr/>
        </p:nvSpPr>
        <p:spPr>
          <a:xfrm>
            <a:off x="5452264" y="3783595"/>
            <a:ext cx="1857388"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9" name="TextBox 18">
            <a:extLst>
              <a:ext uri="{FF2B5EF4-FFF2-40B4-BE49-F238E27FC236}">
                <a16:creationId xmlns:a16="http://schemas.microsoft.com/office/drawing/2014/main" id="{10321B5D-57FC-B254-DC7C-A2EFF218A674}"/>
              </a:ext>
            </a:extLst>
          </p:cNvPr>
          <p:cNvSpPr txBox="1"/>
          <p:nvPr/>
        </p:nvSpPr>
        <p:spPr>
          <a:xfrm>
            <a:off x="5095074" y="2426273"/>
            <a:ext cx="1857388"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cxnSp>
        <p:nvCxnSpPr>
          <p:cNvPr id="20" name="Straight Connector 15">
            <a:extLst>
              <a:ext uri="{FF2B5EF4-FFF2-40B4-BE49-F238E27FC236}">
                <a16:creationId xmlns:a16="http://schemas.microsoft.com/office/drawing/2014/main" id="{FD715676-D189-961B-B6F2-7FB894A14C6E}"/>
              </a:ext>
            </a:extLst>
          </p:cNvPr>
          <p:cNvCxnSpPr>
            <a:cxnSpLocks/>
            <a:stCxn id="3" idx="0"/>
            <a:endCxn id="8" idx="2"/>
          </p:cNvCxnSpPr>
          <p:nvPr/>
        </p:nvCxnSpPr>
        <p:spPr>
          <a:xfrm rot="5400000" flipH="1" flipV="1">
            <a:off x="7804626" y="2597395"/>
            <a:ext cx="581688" cy="158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15">
            <a:extLst>
              <a:ext uri="{FF2B5EF4-FFF2-40B4-BE49-F238E27FC236}">
                <a16:creationId xmlns:a16="http://schemas.microsoft.com/office/drawing/2014/main" id="{132F5376-4A71-1688-B060-7A57580E6778}"/>
              </a:ext>
            </a:extLst>
          </p:cNvPr>
          <p:cNvCxnSpPr>
            <a:cxnSpLocks/>
            <a:stCxn id="11" idx="0"/>
            <a:endCxn id="3" idx="4"/>
          </p:cNvCxnSpPr>
          <p:nvPr/>
        </p:nvCxnSpPr>
        <p:spPr>
          <a:xfrm rot="5400000" flipH="1" flipV="1">
            <a:off x="7790927" y="4622060"/>
            <a:ext cx="609086" cy="158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15">
            <a:extLst>
              <a:ext uri="{FF2B5EF4-FFF2-40B4-BE49-F238E27FC236}">
                <a16:creationId xmlns:a16="http://schemas.microsoft.com/office/drawing/2014/main" id="{29C1DDE3-8729-4779-48C4-EC1C4F4B63A9}"/>
              </a:ext>
            </a:extLst>
          </p:cNvPr>
          <p:cNvCxnSpPr>
            <a:cxnSpLocks/>
            <a:stCxn id="9" idx="1"/>
            <a:endCxn id="3" idx="6"/>
          </p:cNvCxnSpPr>
          <p:nvPr/>
        </p:nvCxnSpPr>
        <p:spPr>
          <a:xfrm rot="10800000">
            <a:off x="8809850" y="3602878"/>
            <a:ext cx="500066" cy="158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15">
            <a:extLst>
              <a:ext uri="{FF2B5EF4-FFF2-40B4-BE49-F238E27FC236}">
                <a16:creationId xmlns:a16="http://schemas.microsoft.com/office/drawing/2014/main" id="{30ABA5F1-D93B-F7DC-E386-B9D8C6BD36B7}"/>
              </a:ext>
            </a:extLst>
          </p:cNvPr>
          <p:cNvCxnSpPr>
            <a:cxnSpLocks/>
            <a:stCxn id="3" idx="2"/>
            <a:endCxn id="10" idx="3"/>
          </p:cNvCxnSpPr>
          <p:nvPr/>
        </p:nvCxnSpPr>
        <p:spPr>
          <a:xfrm rot="10800000">
            <a:off x="6809586" y="3602878"/>
            <a:ext cx="571504" cy="1588"/>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15">
            <a:extLst>
              <a:ext uri="{FF2B5EF4-FFF2-40B4-BE49-F238E27FC236}">
                <a16:creationId xmlns:a16="http://schemas.microsoft.com/office/drawing/2014/main" id="{9EDEBD60-757D-E636-D458-A36A41D5FB80}"/>
              </a:ext>
            </a:extLst>
          </p:cNvPr>
          <p:cNvCxnSpPr>
            <a:cxnSpLocks/>
            <a:stCxn id="3" idx="1"/>
          </p:cNvCxnSpPr>
          <p:nvPr/>
        </p:nvCxnSpPr>
        <p:spPr>
          <a:xfrm rot="16200000" flipV="1">
            <a:off x="7007194" y="2514418"/>
            <a:ext cx="599841" cy="566427"/>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15">
            <a:extLst>
              <a:ext uri="{FF2B5EF4-FFF2-40B4-BE49-F238E27FC236}">
                <a16:creationId xmlns:a16="http://schemas.microsoft.com/office/drawing/2014/main" id="{49F40415-8F8E-B881-53DA-D79EE248F2EF}"/>
              </a:ext>
            </a:extLst>
          </p:cNvPr>
          <p:cNvCxnSpPr>
            <a:cxnSpLocks/>
            <a:endCxn id="3" idx="5"/>
          </p:cNvCxnSpPr>
          <p:nvPr/>
        </p:nvCxnSpPr>
        <p:spPr>
          <a:xfrm rot="10800000">
            <a:off x="8600614" y="4108205"/>
            <a:ext cx="423551" cy="389771"/>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6" name="Group 3">
            <a:extLst>
              <a:ext uri="{FF2B5EF4-FFF2-40B4-BE49-F238E27FC236}">
                <a16:creationId xmlns:a16="http://schemas.microsoft.com/office/drawing/2014/main" id="{7F88F78B-2CE9-F971-F7D4-66FFBF5A5AB4}"/>
              </a:ext>
            </a:extLst>
          </p:cNvPr>
          <p:cNvGrpSpPr/>
          <p:nvPr/>
        </p:nvGrpSpPr>
        <p:grpSpPr>
          <a:xfrm>
            <a:off x="7828768" y="3418195"/>
            <a:ext cx="500066" cy="406889"/>
            <a:chOff x="10074275" y="4479132"/>
            <a:chExt cx="464344" cy="377825"/>
          </a:xfrm>
          <a:solidFill>
            <a:srgbClr val="EFF2F6"/>
          </a:solidFill>
        </p:grpSpPr>
        <p:sp>
          <p:nvSpPr>
            <p:cNvPr id="27" name="AutoShape 5">
              <a:extLst>
                <a:ext uri="{FF2B5EF4-FFF2-40B4-BE49-F238E27FC236}">
                  <a16:creationId xmlns:a16="http://schemas.microsoft.com/office/drawing/2014/main" id="{04740B4B-4127-AB67-13C4-450535350478}"/>
                </a:ext>
              </a:extLst>
            </p:cNvPr>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34" tIns="121867" rIns="243734" bIns="121867" anchor="ctr"/>
            <a:lstStyle/>
            <a:p>
              <a:pPr fontAlgn="base">
                <a:spcBef>
                  <a:spcPct val="0"/>
                </a:spcBef>
                <a:spcAft>
                  <a:spcPct val="0"/>
                </a:spcAft>
                <a:defRPr/>
              </a:pPr>
              <a:endParaRPr lang="en-US" altLang="en-US" sz="4799" dirty="0">
                <a:solidFill>
                  <a:schemeClr val="tx1"/>
                </a:solidFill>
                <a:sym typeface="Gill Sans" charset="0"/>
              </a:endParaRPr>
            </a:p>
          </p:txBody>
        </p:sp>
        <p:sp>
          <p:nvSpPr>
            <p:cNvPr id="28" name="AutoShape 6">
              <a:extLst>
                <a:ext uri="{FF2B5EF4-FFF2-40B4-BE49-F238E27FC236}">
                  <a16:creationId xmlns:a16="http://schemas.microsoft.com/office/drawing/2014/main" id="{6F5C4448-F08E-E327-BDB5-4482D610ECCD}"/>
                </a:ext>
              </a:extLst>
            </p:cNvPr>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243734" tIns="121867" rIns="243734" bIns="121867" anchor="ctr"/>
            <a:lstStyle/>
            <a:p>
              <a:pPr fontAlgn="base">
                <a:spcBef>
                  <a:spcPct val="0"/>
                </a:spcBef>
                <a:spcAft>
                  <a:spcPct val="0"/>
                </a:spcAft>
                <a:defRPr/>
              </a:pPr>
              <a:endParaRPr lang="en-US" altLang="en-US" sz="4799" dirty="0">
                <a:solidFill>
                  <a:schemeClr val="tx1"/>
                </a:solidFill>
                <a:sym typeface="Gill Sans" charset="0"/>
              </a:endParaRPr>
            </a:p>
          </p:txBody>
        </p:sp>
      </p:grpSp>
    </p:spTree>
    <p:extLst>
      <p:ext uri="{BB962C8B-B14F-4D97-AF65-F5344CB8AC3E}">
        <p14:creationId xmlns:p14="http://schemas.microsoft.com/office/powerpoint/2010/main" val="40266417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DA4AFE-F385-868C-25D2-8F11755543E1}"/>
              </a:ext>
            </a:extLst>
          </p:cNvPr>
          <p:cNvSpPr>
            <a:spLocks noGrp="1"/>
          </p:cNvSpPr>
          <p:nvPr>
            <p:ph type="sldNum" sz="quarter" idx="12"/>
          </p:nvPr>
        </p:nvSpPr>
        <p:spPr/>
        <p:txBody>
          <a:bodyPr/>
          <a:lstStyle/>
          <a:p>
            <a:fld id="{49F276AC-52CD-4697-8BF5-A84FF5D800CC}" type="slidenum">
              <a:rPr lang="en-US" altLang="nb-NO" smtClean="0"/>
              <a:pPr/>
              <a:t>51</a:t>
            </a:fld>
            <a:endParaRPr lang="en-US" altLang="nb-NO"/>
          </a:p>
        </p:txBody>
      </p:sp>
      <p:sp>
        <p:nvSpPr>
          <p:cNvPr id="3" name="Rectangle 12">
            <a:extLst>
              <a:ext uri="{FF2B5EF4-FFF2-40B4-BE49-F238E27FC236}">
                <a16:creationId xmlns:a16="http://schemas.microsoft.com/office/drawing/2014/main" id="{C4E02E50-659C-DEEC-03B1-BA09CF0CE6C1}"/>
              </a:ext>
            </a:extLst>
          </p:cNvPr>
          <p:cNvSpPr txBox="1">
            <a:spLocks noChangeArrowheads="1"/>
          </p:cNvSpPr>
          <p:nvPr/>
        </p:nvSpPr>
        <p:spPr>
          <a:xfrm>
            <a:off x="1523174" y="1201945"/>
            <a:ext cx="7000924" cy="584775"/>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Distribution Strategy</a:t>
            </a:r>
          </a:p>
        </p:txBody>
      </p:sp>
      <p:sp>
        <p:nvSpPr>
          <p:cNvPr id="5" name="TextBox 4">
            <a:extLst>
              <a:ext uri="{FF2B5EF4-FFF2-40B4-BE49-F238E27FC236}">
                <a16:creationId xmlns:a16="http://schemas.microsoft.com/office/drawing/2014/main" id="{6C5199F0-92B3-A6FF-09B9-425F276A3CA5}"/>
              </a:ext>
            </a:extLst>
          </p:cNvPr>
          <p:cNvSpPr txBox="1"/>
          <p:nvPr/>
        </p:nvSpPr>
        <p:spPr>
          <a:xfrm>
            <a:off x="1094546" y="4740887"/>
            <a:ext cx="1928826" cy="1171731"/>
          </a:xfrm>
          <a:prstGeom prst="rect">
            <a:avLst/>
          </a:prstGeom>
          <a:noFill/>
        </p:spPr>
        <p:txBody>
          <a:bodyPr wrap="square" rtlCol="0">
            <a:spAutoFit/>
          </a:bodyPr>
          <a:lstStyle/>
          <a:p>
            <a:pPr algn="ctr">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a:t>
            </a:r>
          </a:p>
        </p:txBody>
      </p:sp>
      <p:sp>
        <p:nvSpPr>
          <p:cNvPr id="6" name="TextBox 5">
            <a:extLst>
              <a:ext uri="{FF2B5EF4-FFF2-40B4-BE49-F238E27FC236}">
                <a16:creationId xmlns:a16="http://schemas.microsoft.com/office/drawing/2014/main" id="{AFD5917B-14C5-B055-17FA-4B29B52B07D6}"/>
              </a:ext>
            </a:extLst>
          </p:cNvPr>
          <p:cNvSpPr txBox="1"/>
          <p:nvPr/>
        </p:nvSpPr>
        <p:spPr>
          <a:xfrm>
            <a:off x="1273141" y="4083828"/>
            <a:ext cx="1571636" cy="382092"/>
          </a:xfrm>
          <a:prstGeom prst="rect">
            <a:avLst/>
          </a:prstGeom>
          <a:noFill/>
        </p:spPr>
        <p:txBody>
          <a:bodyPr wrap="square" rtlCol="0">
            <a:spAutoFit/>
          </a:bodyPr>
          <a:lstStyle/>
          <a:p>
            <a:pPr algn="ctr">
              <a:lnSpc>
                <a:spcPct val="150000"/>
              </a:lnSpc>
            </a:pPr>
            <a:r>
              <a:rPr lang="en-US" altLang="ko-KR" sz="1400" b="1" dirty="0">
                <a:solidFill>
                  <a:schemeClr val="tx1">
                    <a:lumMod val="75000"/>
                    <a:lumOff val="25000"/>
                  </a:schemeClr>
                </a:solidFill>
                <a:cs typeface="Arial" pitchFamily="34" charset="0"/>
              </a:rPr>
              <a:t>Direct</a:t>
            </a:r>
          </a:p>
        </p:txBody>
      </p:sp>
      <p:sp>
        <p:nvSpPr>
          <p:cNvPr id="7" name="TextBox 6">
            <a:extLst>
              <a:ext uri="{FF2B5EF4-FFF2-40B4-BE49-F238E27FC236}">
                <a16:creationId xmlns:a16="http://schemas.microsoft.com/office/drawing/2014/main" id="{FBDBBFC7-E241-7B72-809E-3A08DA89548E}"/>
              </a:ext>
            </a:extLst>
          </p:cNvPr>
          <p:cNvSpPr txBox="1"/>
          <p:nvPr/>
        </p:nvSpPr>
        <p:spPr>
          <a:xfrm>
            <a:off x="3094810" y="4740887"/>
            <a:ext cx="1928826" cy="1200329"/>
          </a:xfrm>
          <a:prstGeom prst="rect">
            <a:avLst/>
          </a:prstGeom>
          <a:noFill/>
        </p:spPr>
        <p:txBody>
          <a:bodyPr wrap="square" rtlCol="0">
            <a:spAutoFit/>
          </a:bodyPr>
          <a:lstStyle/>
          <a:p>
            <a:pPr algn="ctr">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a:t>
            </a:r>
          </a:p>
        </p:txBody>
      </p:sp>
      <p:sp>
        <p:nvSpPr>
          <p:cNvPr id="8" name="TextBox 7">
            <a:extLst>
              <a:ext uri="{FF2B5EF4-FFF2-40B4-BE49-F238E27FC236}">
                <a16:creationId xmlns:a16="http://schemas.microsoft.com/office/drawing/2014/main" id="{179C6F3F-B08B-6A80-F83B-C199866771D1}"/>
              </a:ext>
            </a:extLst>
          </p:cNvPr>
          <p:cNvSpPr txBox="1"/>
          <p:nvPr/>
        </p:nvSpPr>
        <p:spPr>
          <a:xfrm>
            <a:off x="3273405" y="4083828"/>
            <a:ext cx="1571636" cy="523220"/>
          </a:xfrm>
          <a:prstGeom prst="rect">
            <a:avLst/>
          </a:prstGeom>
          <a:noFill/>
        </p:spPr>
        <p:txBody>
          <a:bodyPr wrap="square" rtlCol="0">
            <a:spAutoFit/>
          </a:bodyPr>
          <a:lstStyle/>
          <a:p>
            <a:pPr algn="ctr"/>
            <a:r>
              <a:rPr lang="en-US" altLang="ko-KR" sz="1400" b="1" dirty="0">
                <a:solidFill>
                  <a:schemeClr val="tx1">
                    <a:lumMod val="75000"/>
                    <a:lumOff val="25000"/>
                  </a:schemeClr>
                </a:solidFill>
                <a:cs typeface="Arial" pitchFamily="34" charset="0"/>
              </a:rPr>
              <a:t>Independent representatives</a:t>
            </a:r>
          </a:p>
        </p:txBody>
      </p:sp>
      <p:sp>
        <p:nvSpPr>
          <p:cNvPr id="9" name="TextBox 8">
            <a:extLst>
              <a:ext uri="{FF2B5EF4-FFF2-40B4-BE49-F238E27FC236}">
                <a16:creationId xmlns:a16="http://schemas.microsoft.com/office/drawing/2014/main" id="{B9B1203A-C018-C35C-D9D2-D23D92784809}"/>
              </a:ext>
            </a:extLst>
          </p:cNvPr>
          <p:cNvSpPr txBox="1"/>
          <p:nvPr/>
        </p:nvSpPr>
        <p:spPr>
          <a:xfrm>
            <a:off x="5095074" y="4740887"/>
            <a:ext cx="1928826" cy="1200329"/>
          </a:xfrm>
          <a:prstGeom prst="rect">
            <a:avLst/>
          </a:prstGeom>
          <a:noFill/>
        </p:spPr>
        <p:txBody>
          <a:bodyPr wrap="square" rtlCol="0">
            <a:spAutoFit/>
          </a:bodyPr>
          <a:lstStyle/>
          <a:p>
            <a:pPr algn="ctr">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a:t>
            </a:r>
          </a:p>
        </p:txBody>
      </p:sp>
      <p:sp>
        <p:nvSpPr>
          <p:cNvPr id="10" name="TextBox 9">
            <a:extLst>
              <a:ext uri="{FF2B5EF4-FFF2-40B4-BE49-F238E27FC236}">
                <a16:creationId xmlns:a16="http://schemas.microsoft.com/office/drawing/2014/main" id="{3EACE889-415C-1326-F587-C2803AF6F49E}"/>
              </a:ext>
            </a:extLst>
          </p:cNvPr>
          <p:cNvSpPr txBox="1"/>
          <p:nvPr/>
        </p:nvSpPr>
        <p:spPr>
          <a:xfrm>
            <a:off x="5273669" y="4083828"/>
            <a:ext cx="1571636" cy="382092"/>
          </a:xfrm>
          <a:prstGeom prst="rect">
            <a:avLst/>
          </a:prstGeom>
          <a:noFill/>
        </p:spPr>
        <p:txBody>
          <a:bodyPr wrap="square" rtlCol="0">
            <a:spAutoFit/>
          </a:bodyPr>
          <a:lstStyle/>
          <a:p>
            <a:pPr algn="ctr">
              <a:lnSpc>
                <a:spcPct val="150000"/>
              </a:lnSpc>
            </a:pPr>
            <a:r>
              <a:rPr lang="en-US" altLang="ko-KR" sz="1400" b="1" dirty="0">
                <a:solidFill>
                  <a:schemeClr val="tx1">
                    <a:lumMod val="75000"/>
                    <a:lumOff val="25000"/>
                  </a:schemeClr>
                </a:solidFill>
                <a:cs typeface="Arial" pitchFamily="34" charset="0"/>
              </a:rPr>
              <a:t>Agent</a:t>
            </a:r>
          </a:p>
        </p:txBody>
      </p:sp>
      <p:sp>
        <p:nvSpPr>
          <p:cNvPr id="11" name="TextBox 10">
            <a:extLst>
              <a:ext uri="{FF2B5EF4-FFF2-40B4-BE49-F238E27FC236}">
                <a16:creationId xmlns:a16="http://schemas.microsoft.com/office/drawing/2014/main" id="{F635CD4B-0337-430B-3641-8A6896E90305}"/>
              </a:ext>
            </a:extLst>
          </p:cNvPr>
          <p:cNvSpPr txBox="1"/>
          <p:nvPr/>
        </p:nvSpPr>
        <p:spPr>
          <a:xfrm>
            <a:off x="7095338" y="4740887"/>
            <a:ext cx="1928826" cy="1200329"/>
          </a:xfrm>
          <a:prstGeom prst="rect">
            <a:avLst/>
          </a:prstGeom>
          <a:noFill/>
        </p:spPr>
        <p:txBody>
          <a:bodyPr wrap="square" rtlCol="0">
            <a:spAutoFit/>
          </a:bodyPr>
          <a:lstStyle/>
          <a:p>
            <a:pPr algn="ctr">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a:t>
            </a:r>
          </a:p>
        </p:txBody>
      </p:sp>
      <p:sp>
        <p:nvSpPr>
          <p:cNvPr id="12" name="TextBox 11">
            <a:extLst>
              <a:ext uri="{FF2B5EF4-FFF2-40B4-BE49-F238E27FC236}">
                <a16:creationId xmlns:a16="http://schemas.microsoft.com/office/drawing/2014/main" id="{FC227060-C6F0-945C-DAA9-9661833D6CC4}"/>
              </a:ext>
            </a:extLst>
          </p:cNvPr>
          <p:cNvSpPr txBox="1"/>
          <p:nvPr/>
        </p:nvSpPr>
        <p:spPr>
          <a:xfrm>
            <a:off x="7273933" y="4083828"/>
            <a:ext cx="1571636" cy="382092"/>
          </a:xfrm>
          <a:prstGeom prst="rect">
            <a:avLst/>
          </a:prstGeom>
          <a:noFill/>
        </p:spPr>
        <p:txBody>
          <a:bodyPr wrap="square" rtlCol="0">
            <a:spAutoFit/>
          </a:bodyPr>
          <a:lstStyle/>
          <a:p>
            <a:pPr algn="ctr">
              <a:lnSpc>
                <a:spcPct val="150000"/>
              </a:lnSpc>
            </a:pPr>
            <a:r>
              <a:rPr lang="en-US" altLang="ko-KR" sz="1400" b="1" dirty="0">
                <a:solidFill>
                  <a:schemeClr val="tx1">
                    <a:lumMod val="75000"/>
                    <a:lumOff val="25000"/>
                  </a:schemeClr>
                </a:solidFill>
                <a:cs typeface="Arial" pitchFamily="34" charset="0"/>
              </a:rPr>
              <a:t>Retail</a:t>
            </a:r>
          </a:p>
        </p:txBody>
      </p:sp>
      <p:sp>
        <p:nvSpPr>
          <p:cNvPr id="13" name="TextBox 12">
            <a:extLst>
              <a:ext uri="{FF2B5EF4-FFF2-40B4-BE49-F238E27FC236}">
                <a16:creationId xmlns:a16="http://schemas.microsoft.com/office/drawing/2014/main" id="{75AF1191-7A8F-2A1C-749B-04883E70443A}"/>
              </a:ext>
            </a:extLst>
          </p:cNvPr>
          <p:cNvSpPr txBox="1"/>
          <p:nvPr/>
        </p:nvSpPr>
        <p:spPr>
          <a:xfrm>
            <a:off x="9015404" y="4740887"/>
            <a:ext cx="1928826" cy="1200329"/>
          </a:xfrm>
          <a:prstGeom prst="rect">
            <a:avLst/>
          </a:prstGeom>
          <a:noFill/>
        </p:spPr>
        <p:txBody>
          <a:bodyPr wrap="square" rtlCol="0">
            <a:spAutoFit/>
          </a:bodyPr>
          <a:lstStyle/>
          <a:p>
            <a:pPr algn="ctr">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a:t>
            </a:r>
          </a:p>
        </p:txBody>
      </p:sp>
      <p:sp>
        <p:nvSpPr>
          <p:cNvPr id="14" name="TextBox 13">
            <a:extLst>
              <a:ext uri="{FF2B5EF4-FFF2-40B4-BE49-F238E27FC236}">
                <a16:creationId xmlns:a16="http://schemas.microsoft.com/office/drawing/2014/main" id="{988F05EB-F93A-2227-7E98-2CF1F77B3663}"/>
              </a:ext>
            </a:extLst>
          </p:cNvPr>
          <p:cNvSpPr txBox="1"/>
          <p:nvPr/>
        </p:nvSpPr>
        <p:spPr>
          <a:xfrm>
            <a:off x="9193999" y="4083828"/>
            <a:ext cx="1571636" cy="382092"/>
          </a:xfrm>
          <a:prstGeom prst="rect">
            <a:avLst/>
          </a:prstGeom>
          <a:noFill/>
        </p:spPr>
        <p:txBody>
          <a:bodyPr wrap="square" rtlCol="0">
            <a:spAutoFit/>
          </a:bodyPr>
          <a:lstStyle/>
          <a:p>
            <a:pPr algn="ctr">
              <a:lnSpc>
                <a:spcPct val="150000"/>
              </a:lnSpc>
            </a:pPr>
            <a:r>
              <a:rPr lang="en-US" altLang="ko-KR" sz="1400" b="1" dirty="0">
                <a:solidFill>
                  <a:schemeClr val="tx1">
                    <a:lumMod val="75000"/>
                    <a:lumOff val="25000"/>
                  </a:schemeClr>
                </a:solidFill>
                <a:cs typeface="Arial" pitchFamily="34" charset="0"/>
              </a:rPr>
              <a:t>Wholesale</a:t>
            </a:r>
          </a:p>
        </p:txBody>
      </p:sp>
      <p:pic>
        <p:nvPicPr>
          <p:cNvPr id="15" name="그림 개체 틀 40" descr="julian.jpg">
            <a:extLst>
              <a:ext uri="{FF2B5EF4-FFF2-40B4-BE49-F238E27FC236}">
                <a16:creationId xmlns:a16="http://schemas.microsoft.com/office/drawing/2014/main" id="{FA9DD2E6-A4CB-A320-2CBF-47168C0BCBC1}"/>
              </a:ext>
            </a:extLst>
          </p:cNvPr>
          <p:cNvPicPr>
            <a:picLocks noChangeAspect="1"/>
          </p:cNvPicPr>
          <p:nvPr/>
        </p:nvPicPr>
        <p:blipFill>
          <a:blip r:embed="rId2" cstate="print"/>
          <a:srcRect t="15278" b="15278"/>
          <a:stretch>
            <a:fillRect/>
          </a:stretch>
        </p:blipFill>
        <p:spPr>
          <a:xfrm>
            <a:off x="9040642" y="2198488"/>
            <a:ext cx="1912348" cy="1659934"/>
          </a:xfrm>
          <a:prstGeom prst="rect">
            <a:avLst/>
          </a:prstGeom>
        </p:spPr>
      </p:pic>
      <p:pic>
        <p:nvPicPr>
          <p:cNvPr id="16" name="그림 개체 틀 42" descr="marjan-grabows.jpg">
            <a:extLst>
              <a:ext uri="{FF2B5EF4-FFF2-40B4-BE49-F238E27FC236}">
                <a16:creationId xmlns:a16="http://schemas.microsoft.com/office/drawing/2014/main" id="{2E8260B0-072D-E1C4-E04D-E58AC305B2D0}"/>
              </a:ext>
            </a:extLst>
          </p:cNvPr>
          <p:cNvPicPr>
            <a:picLocks noChangeAspect="1"/>
          </p:cNvPicPr>
          <p:nvPr/>
        </p:nvPicPr>
        <p:blipFill>
          <a:blip r:embed="rId3" cstate="print"/>
          <a:srcRect l="11540" r="11540"/>
          <a:stretch>
            <a:fillRect/>
          </a:stretch>
        </p:blipFill>
        <p:spPr>
          <a:xfrm>
            <a:off x="7076097" y="2198488"/>
            <a:ext cx="1912348" cy="1659934"/>
          </a:xfrm>
          <a:prstGeom prst="rect">
            <a:avLst/>
          </a:prstGeom>
        </p:spPr>
      </p:pic>
      <p:pic>
        <p:nvPicPr>
          <p:cNvPr id="17" name="그림 개체 틀 44" descr="jc-gellidon.jpg">
            <a:extLst>
              <a:ext uri="{FF2B5EF4-FFF2-40B4-BE49-F238E27FC236}">
                <a16:creationId xmlns:a16="http://schemas.microsoft.com/office/drawing/2014/main" id="{99907A81-B3F4-9345-89A5-C64B5722CE39}"/>
              </a:ext>
            </a:extLst>
          </p:cNvPr>
          <p:cNvPicPr>
            <a:picLocks noChangeAspect="1"/>
          </p:cNvPicPr>
          <p:nvPr/>
        </p:nvPicPr>
        <p:blipFill>
          <a:blip r:embed="rId4" cstate="print"/>
          <a:srcRect t="21017" b="21017"/>
          <a:stretch>
            <a:fillRect/>
          </a:stretch>
        </p:blipFill>
        <p:spPr>
          <a:xfrm>
            <a:off x="5111552" y="2198488"/>
            <a:ext cx="1912348" cy="1659934"/>
          </a:xfrm>
          <a:prstGeom prst="rect">
            <a:avLst/>
          </a:prstGeom>
        </p:spPr>
      </p:pic>
      <p:pic>
        <p:nvPicPr>
          <p:cNvPr id="18" name="그림 개체 틀 50" descr="brad-pouncey.jpg">
            <a:extLst>
              <a:ext uri="{FF2B5EF4-FFF2-40B4-BE49-F238E27FC236}">
                <a16:creationId xmlns:a16="http://schemas.microsoft.com/office/drawing/2014/main" id="{CF384BDC-BC27-7CAD-E02D-E5F425A69F48}"/>
              </a:ext>
            </a:extLst>
          </p:cNvPr>
          <p:cNvPicPr>
            <a:picLocks noChangeAspect="1"/>
          </p:cNvPicPr>
          <p:nvPr/>
        </p:nvPicPr>
        <p:blipFill>
          <a:blip r:embed="rId5" cstate="print"/>
          <a:srcRect t="15249" b="15249"/>
          <a:stretch>
            <a:fillRect/>
          </a:stretch>
        </p:blipFill>
        <p:spPr>
          <a:xfrm>
            <a:off x="1182462" y="2198488"/>
            <a:ext cx="1912348" cy="1659934"/>
          </a:xfrm>
          <a:prstGeom prst="rect">
            <a:avLst/>
          </a:prstGeom>
        </p:spPr>
      </p:pic>
      <p:pic>
        <p:nvPicPr>
          <p:cNvPr id="19" name="그림 개체 틀 52" descr="brad-pouncey2.jpg">
            <a:extLst>
              <a:ext uri="{FF2B5EF4-FFF2-40B4-BE49-F238E27FC236}">
                <a16:creationId xmlns:a16="http://schemas.microsoft.com/office/drawing/2014/main" id="{C5AFC156-72F6-34F3-8F50-D5D42A721E33}"/>
              </a:ext>
            </a:extLst>
          </p:cNvPr>
          <p:cNvPicPr>
            <a:picLocks noChangeAspect="1"/>
          </p:cNvPicPr>
          <p:nvPr/>
        </p:nvPicPr>
        <p:blipFill>
          <a:blip r:embed="rId6" cstate="print"/>
          <a:srcRect t="15278" b="15278"/>
          <a:stretch>
            <a:fillRect/>
          </a:stretch>
        </p:blipFill>
        <p:spPr>
          <a:xfrm>
            <a:off x="3147007" y="2198488"/>
            <a:ext cx="1912348" cy="1659934"/>
          </a:xfrm>
          <a:prstGeom prst="rect">
            <a:avLst/>
          </a:prstGeom>
        </p:spPr>
      </p:pic>
    </p:spTree>
    <p:extLst>
      <p:ext uri="{BB962C8B-B14F-4D97-AF65-F5344CB8AC3E}">
        <p14:creationId xmlns:p14="http://schemas.microsoft.com/office/powerpoint/2010/main" val="14271191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CFC6BF-A4E4-572E-85D1-F2A77B08AF6D}"/>
              </a:ext>
            </a:extLst>
          </p:cNvPr>
          <p:cNvSpPr>
            <a:spLocks noGrp="1"/>
          </p:cNvSpPr>
          <p:nvPr>
            <p:ph type="sldNum" sz="quarter" idx="12"/>
          </p:nvPr>
        </p:nvSpPr>
        <p:spPr/>
        <p:txBody>
          <a:bodyPr/>
          <a:lstStyle/>
          <a:p>
            <a:fld id="{49F276AC-52CD-4697-8BF5-A84FF5D800CC}" type="slidenum">
              <a:rPr lang="en-US" altLang="nb-NO" smtClean="0"/>
              <a:pPr/>
              <a:t>52</a:t>
            </a:fld>
            <a:endParaRPr lang="en-US" altLang="nb-NO"/>
          </a:p>
        </p:txBody>
      </p:sp>
      <p:sp>
        <p:nvSpPr>
          <p:cNvPr id="3" name="타원 52">
            <a:extLst>
              <a:ext uri="{FF2B5EF4-FFF2-40B4-BE49-F238E27FC236}">
                <a16:creationId xmlns:a16="http://schemas.microsoft.com/office/drawing/2014/main" id="{D0529F66-51C4-80BA-00E7-0BB57A619596}"/>
              </a:ext>
            </a:extLst>
          </p:cNvPr>
          <p:cNvSpPr/>
          <p:nvPr/>
        </p:nvSpPr>
        <p:spPr>
          <a:xfrm>
            <a:off x="5346731" y="1643844"/>
            <a:ext cx="5997544" cy="4099556"/>
          </a:xfrm>
          <a:prstGeom prst="ellipse">
            <a:avLst/>
          </a:prstGeom>
          <a:solidFill>
            <a:srgbClr val="EFF2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4" name="Rectangle 12">
            <a:extLst>
              <a:ext uri="{FF2B5EF4-FFF2-40B4-BE49-F238E27FC236}">
                <a16:creationId xmlns:a16="http://schemas.microsoft.com/office/drawing/2014/main" id="{C518A111-C788-D42C-3D2B-B0B985E0EB30}"/>
              </a:ext>
            </a:extLst>
          </p:cNvPr>
          <p:cNvSpPr txBox="1">
            <a:spLocks noChangeArrowheads="1"/>
          </p:cNvSpPr>
          <p:nvPr/>
        </p:nvSpPr>
        <p:spPr>
          <a:xfrm>
            <a:off x="1451736" y="1423882"/>
            <a:ext cx="4143404" cy="1077218"/>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Communication Strategy</a:t>
            </a:r>
            <a:endParaRPr lang="en-US" altLang="ko-KR" sz="3200" b="1" dirty="0">
              <a:solidFill>
                <a:schemeClr val="tx1">
                  <a:lumMod val="85000"/>
                  <a:lumOff val="15000"/>
                </a:schemeClr>
              </a:solidFill>
              <a:latin typeface="+mj-lt"/>
            </a:endParaRPr>
          </a:p>
        </p:txBody>
      </p:sp>
      <p:cxnSp>
        <p:nvCxnSpPr>
          <p:cNvPr id="6" name="Straight Connector 15">
            <a:extLst>
              <a:ext uri="{FF2B5EF4-FFF2-40B4-BE49-F238E27FC236}">
                <a16:creationId xmlns:a16="http://schemas.microsoft.com/office/drawing/2014/main" id="{5707FFE5-87DC-6608-3A69-592A3B6BC2F5}"/>
              </a:ext>
            </a:extLst>
          </p:cNvPr>
          <p:cNvCxnSpPr>
            <a:cxnSpLocks/>
          </p:cNvCxnSpPr>
          <p:nvPr/>
        </p:nvCxnSpPr>
        <p:spPr>
          <a:xfrm>
            <a:off x="1586182" y="2858290"/>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6C0E3A9-052F-CADC-C885-81A788929ABA}"/>
              </a:ext>
            </a:extLst>
          </p:cNvPr>
          <p:cNvSpPr txBox="1"/>
          <p:nvPr/>
        </p:nvSpPr>
        <p:spPr>
          <a:xfrm>
            <a:off x="5625593" y="4313370"/>
            <a:ext cx="1510731" cy="328277"/>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activities</a:t>
            </a:r>
            <a:endParaRPr lang="ko-KR" altLang="en-US" sz="1200" b="1" dirty="0">
              <a:solidFill>
                <a:schemeClr val="tx1">
                  <a:lumMod val="65000"/>
                  <a:lumOff val="35000"/>
                </a:schemeClr>
              </a:solidFill>
              <a:cs typeface="Arial" pitchFamily="34" charset="0"/>
            </a:endParaRPr>
          </a:p>
        </p:txBody>
      </p:sp>
      <p:sp>
        <p:nvSpPr>
          <p:cNvPr id="8" name="TextBox 7">
            <a:extLst>
              <a:ext uri="{FF2B5EF4-FFF2-40B4-BE49-F238E27FC236}">
                <a16:creationId xmlns:a16="http://schemas.microsoft.com/office/drawing/2014/main" id="{9D242134-C43F-F81E-A35E-D3CFBAE0BFF1}"/>
              </a:ext>
            </a:extLst>
          </p:cNvPr>
          <p:cNvSpPr txBox="1"/>
          <p:nvPr/>
        </p:nvSpPr>
        <p:spPr>
          <a:xfrm>
            <a:off x="7564952" y="1858158"/>
            <a:ext cx="1510731" cy="328277"/>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Current situation</a:t>
            </a:r>
            <a:endParaRPr lang="ko-KR" altLang="en-US" sz="1200" b="1" dirty="0">
              <a:solidFill>
                <a:schemeClr val="tx1">
                  <a:lumMod val="65000"/>
                  <a:lumOff val="35000"/>
                </a:schemeClr>
              </a:solidFill>
              <a:cs typeface="Arial" pitchFamily="34" charset="0"/>
            </a:endParaRPr>
          </a:p>
        </p:txBody>
      </p:sp>
      <p:sp>
        <p:nvSpPr>
          <p:cNvPr id="9" name="TextBox 8">
            <a:extLst>
              <a:ext uri="{FF2B5EF4-FFF2-40B4-BE49-F238E27FC236}">
                <a16:creationId xmlns:a16="http://schemas.microsoft.com/office/drawing/2014/main" id="{475DE05C-4976-E253-334D-2CCCDE42F7ED}"/>
              </a:ext>
            </a:extLst>
          </p:cNvPr>
          <p:cNvSpPr txBox="1"/>
          <p:nvPr/>
        </p:nvSpPr>
        <p:spPr>
          <a:xfrm>
            <a:off x="9697559" y="3636070"/>
            <a:ext cx="1510731" cy="765979"/>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Desired knowledge, attitudes and proactive</a:t>
            </a:r>
          </a:p>
        </p:txBody>
      </p:sp>
      <p:sp>
        <p:nvSpPr>
          <p:cNvPr id="10" name="TextBox 9">
            <a:extLst>
              <a:ext uri="{FF2B5EF4-FFF2-40B4-BE49-F238E27FC236}">
                <a16:creationId xmlns:a16="http://schemas.microsoft.com/office/drawing/2014/main" id="{FA43A260-8400-5709-249F-A117965148D8}"/>
              </a:ext>
            </a:extLst>
          </p:cNvPr>
          <p:cNvSpPr txBox="1"/>
          <p:nvPr/>
        </p:nvSpPr>
        <p:spPr>
          <a:xfrm>
            <a:off x="7564952" y="5244657"/>
            <a:ext cx="1510731" cy="328277"/>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key messages</a:t>
            </a:r>
          </a:p>
        </p:txBody>
      </p:sp>
      <p:grpSp>
        <p:nvGrpSpPr>
          <p:cNvPr id="11" name="그룹 25">
            <a:extLst>
              <a:ext uri="{FF2B5EF4-FFF2-40B4-BE49-F238E27FC236}">
                <a16:creationId xmlns:a16="http://schemas.microsoft.com/office/drawing/2014/main" id="{75D78D13-E2F9-CBEA-D754-9C8C05D013A8}"/>
              </a:ext>
            </a:extLst>
          </p:cNvPr>
          <p:cNvGrpSpPr/>
          <p:nvPr/>
        </p:nvGrpSpPr>
        <p:grpSpPr>
          <a:xfrm>
            <a:off x="7090581" y="2314414"/>
            <a:ext cx="2436304" cy="2887309"/>
            <a:chOff x="5309388" y="3778554"/>
            <a:chExt cx="1080000" cy="1080000"/>
          </a:xfrm>
        </p:grpSpPr>
        <p:cxnSp>
          <p:nvCxnSpPr>
            <p:cNvPr id="12" name="직선 연결선 23">
              <a:extLst>
                <a:ext uri="{FF2B5EF4-FFF2-40B4-BE49-F238E27FC236}">
                  <a16:creationId xmlns:a16="http://schemas.microsoft.com/office/drawing/2014/main" id="{34791BDA-48FD-8476-E7BD-50664D316DE4}"/>
                </a:ext>
              </a:extLst>
            </p:cNvPr>
            <p:cNvCxnSpPr/>
            <p:nvPr/>
          </p:nvCxnSpPr>
          <p:spPr>
            <a:xfrm rot="5400000">
              <a:off x="5309388" y="4317760"/>
              <a:ext cx="1080000" cy="1588"/>
            </a:xfrm>
            <a:prstGeom prst="line">
              <a:avLst/>
            </a:prstGeom>
            <a:ln w="6350">
              <a:solidFill>
                <a:srgbClr val="D7CFC2"/>
              </a:solidFill>
            </a:ln>
          </p:spPr>
          <p:style>
            <a:lnRef idx="1">
              <a:schemeClr val="accent1"/>
            </a:lnRef>
            <a:fillRef idx="0">
              <a:schemeClr val="accent1"/>
            </a:fillRef>
            <a:effectRef idx="0">
              <a:schemeClr val="accent1"/>
            </a:effectRef>
            <a:fontRef idx="minor">
              <a:schemeClr val="tx1"/>
            </a:fontRef>
          </p:style>
        </p:cxnSp>
        <p:cxnSp>
          <p:nvCxnSpPr>
            <p:cNvPr id="13" name="직선 연결선 24">
              <a:extLst>
                <a:ext uri="{FF2B5EF4-FFF2-40B4-BE49-F238E27FC236}">
                  <a16:creationId xmlns:a16="http://schemas.microsoft.com/office/drawing/2014/main" id="{190F12CA-D8A1-FC9C-DCA9-3A7DAE0661E2}"/>
                </a:ext>
              </a:extLst>
            </p:cNvPr>
            <p:cNvCxnSpPr/>
            <p:nvPr/>
          </p:nvCxnSpPr>
          <p:spPr>
            <a:xfrm>
              <a:off x="5309388" y="4317760"/>
              <a:ext cx="1080000" cy="1588"/>
            </a:xfrm>
            <a:prstGeom prst="line">
              <a:avLst/>
            </a:prstGeom>
            <a:ln w="6350">
              <a:solidFill>
                <a:srgbClr val="D7CFC2"/>
              </a:solidFill>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E87A00E2-2CD8-3634-2505-1E492EEA4E75}"/>
              </a:ext>
            </a:extLst>
          </p:cNvPr>
          <p:cNvSpPr txBox="1"/>
          <p:nvPr/>
        </p:nvSpPr>
        <p:spPr>
          <a:xfrm>
            <a:off x="8340237" y="3212758"/>
            <a:ext cx="1143008" cy="328277"/>
          </a:xfrm>
          <a:prstGeom prst="rect">
            <a:avLst/>
          </a:prstGeom>
          <a:noFill/>
        </p:spPr>
        <p:txBody>
          <a:bodyPr wrap="square" rtlCol="0">
            <a:spAutoFit/>
          </a:bodyPr>
          <a:lstStyle/>
          <a:p>
            <a:pPr algn="ctr"/>
            <a:r>
              <a:rPr lang="en-US" altLang="ko-KR" sz="1200" dirty="0">
                <a:solidFill>
                  <a:schemeClr val="tx1">
                    <a:lumMod val="65000"/>
                    <a:lumOff val="35000"/>
                  </a:schemeClr>
                </a:solidFill>
                <a:cs typeface="Arial" pitchFamily="34" charset="0"/>
              </a:rPr>
              <a:t>Context</a:t>
            </a:r>
            <a:endParaRPr lang="ko-KR" altLang="en-US" sz="1200" dirty="0">
              <a:solidFill>
                <a:schemeClr val="tx1">
                  <a:lumMod val="65000"/>
                  <a:lumOff val="35000"/>
                </a:schemeClr>
              </a:solidFill>
              <a:cs typeface="Arial" pitchFamily="34" charset="0"/>
            </a:endParaRPr>
          </a:p>
        </p:txBody>
      </p:sp>
      <p:sp>
        <p:nvSpPr>
          <p:cNvPr id="15" name="TextBox 14">
            <a:extLst>
              <a:ext uri="{FF2B5EF4-FFF2-40B4-BE49-F238E27FC236}">
                <a16:creationId xmlns:a16="http://schemas.microsoft.com/office/drawing/2014/main" id="{0A13B6BD-CF27-32ED-0BB5-CBE01C4D2B96}"/>
              </a:ext>
            </a:extLst>
          </p:cNvPr>
          <p:cNvSpPr txBox="1"/>
          <p:nvPr/>
        </p:nvSpPr>
        <p:spPr>
          <a:xfrm>
            <a:off x="8340237" y="3890058"/>
            <a:ext cx="1143008" cy="547128"/>
          </a:xfrm>
          <a:prstGeom prst="rect">
            <a:avLst/>
          </a:prstGeom>
          <a:noFill/>
        </p:spPr>
        <p:txBody>
          <a:bodyPr wrap="square" rtlCol="0">
            <a:spAutoFit/>
          </a:bodyPr>
          <a:lstStyle/>
          <a:p>
            <a:pPr algn="ctr"/>
            <a:r>
              <a:rPr lang="en-US" altLang="ko-KR" sz="1200" dirty="0">
                <a:solidFill>
                  <a:schemeClr val="tx1">
                    <a:lumMod val="65000"/>
                    <a:lumOff val="35000"/>
                  </a:schemeClr>
                </a:solidFill>
                <a:cs typeface="Arial" pitchFamily="34" charset="0"/>
              </a:rPr>
              <a:t>Audiences &amp; Relationships</a:t>
            </a:r>
            <a:endParaRPr lang="ko-KR" altLang="en-US" sz="1200" dirty="0">
              <a:solidFill>
                <a:schemeClr val="tx1">
                  <a:lumMod val="65000"/>
                  <a:lumOff val="35000"/>
                </a:schemeClr>
              </a:solidFill>
              <a:cs typeface="Arial" pitchFamily="34" charset="0"/>
            </a:endParaRPr>
          </a:p>
        </p:txBody>
      </p:sp>
      <p:sp>
        <p:nvSpPr>
          <p:cNvPr id="16" name="TextBox 15">
            <a:extLst>
              <a:ext uri="{FF2B5EF4-FFF2-40B4-BE49-F238E27FC236}">
                <a16:creationId xmlns:a16="http://schemas.microsoft.com/office/drawing/2014/main" id="{398141D9-1FE1-FA51-3580-D0668D2CE0AB}"/>
              </a:ext>
            </a:extLst>
          </p:cNvPr>
          <p:cNvSpPr txBox="1"/>
          <p:nvPr/>
        </p:nvSpPr>
        <p:spPr>
          <a:xfrm>
            <a:off x="6982915" y="3128095"/>
            <a:ext cx="1285884" cy="547128"/>
          </a:xfrm>
          <a:prstGeom prst="rect">
            <a:avLst/>
          </a:prstGeom>
          <a:noFill/>
        </p:spPr>
        <p:txBody>
          <a:bodyPr wrap="square" rtlCol="0">
            <a:spAutoFit/>
          </a:bodyPr>
          <a:lstStyle/>
          <a:p>
            <a:pPr algn="ctr"/>
            <a:r>
              <a:rPr lang="en-US" altLang="ko-KR" sz="1200" dirty="0">
                <a:solidFill>
                  <a:schemeClr val="tx1">
                    <a:lumMod val="65000"/>
                    <a:lumOff val="35000"/>
                  </a:schemeClr>
                </a:solidFill>
                <a:cs typeface="Arial" pitchFamily="34" charset="0"/>
              </a:rPr>
              <a:t>Communication Work Plan</a:t>
            </a:r>
            <a:endParaRPr lang="ko-KR" altLang="en-US" sz="1200" dirty="0">
              <a:solidFill>
                <a:schemeClr val="tx1">
                  <a:lumMod val="65000"/>
                  <a:lumOff val="35000"/>
                </a:schemeClr>
              </a:solidFill>
              <a:cs typeface="Arial" pitchFamily="34" charset="0"/>
            </a:endParaRPr>
          </a:p>
        </p:txBody>
      </p:sp>
      <p:sp>
        <p:nvSpPr>
          <p:cNvPr id="17" name="TextBox 16">
            <a:extLst>
              <a:ext uri="{FF2B5EF4-FFF2-40B4-BE49-F238E27FC236}">
                <a16:creationId xmlns:a16="http://schemas.microsoft.com/office/drawing/2014/main" id="{7DF74D97-3D8D-4276-350C-9F4FE8A9D6C2}"/>
              </a:ext>
            </a:extLst>
          </p:cNvPr>
          <p:cNvSpPr txBox="1"/>
          <p:nvPr/>
        </p:nvSpPr>
        <p:spPr>
          <a:xfrm>
            <a:off x="6982915" y="3890058"/>
            <a:ext cx="1285884" cy="547128"/>
          </a:xfrm>
          <a:prstGeom prst="rect">
            <a:avLst/>
          </a:prstGeom>
          <a:noFill/>
        </p:spPr>
        <p:txBody>
          <a:bodyPr wrap="square" rtlCol="0">
            <a:spAutoFit/>
          </a:bodyPr>
          <a:lstStyle/>
          <a:p>
            <a:pPr algn="ctr"/>
            <a:r>
              <a:rPr lang="en-US" altLang="ko-KR" sz="1200" dirty="0">
                <a:solidFill>
                  <a:schemeClr val="tx1">
                    <a:lumMod val="65000"/>
                    <a:lumOff val="35000"/>
                  </a:schemeClr>
                </a:solidFill>
                <a:cs typeface="Arial" pitchFamily="34" charset="0"/>
              </a:rPr>
              <a:t>Approach Target Audience</a:t>
            </a:r>
            <a:endParaRPr lang="ko-KR" altLang="en-US" sz="1200" dirty="0">
              <a:solidFill>
                <a:schemeClr val="tx1">
                  <a:lumMod val="65000"/>
                  <a:lumOff val="35000"/>
                </a:schemeClr>
              </a:solidFill>
              <a:cs typeface="Arial" pitchFamily="34" charset="0"/>
            </a:endParaRPr>
          </a:p>
        </p:txBody>
      </p:sp>
      <p:sp>
        <p:nvSpPr>
          <p:cNvPr id="18" name="TextBox 17">
            <a:extLst>
              <a:ext uri="{FF2B5EF4-FFF2-40B4-BE49-F238E27FC236}">
                <a16:creationId xmlns:a16="http://schemas.microsoft.com/office/drawing/2014/main" id="{9F69266F-8376-66ED-EFBE-A5C52F6FD24E}"/>
              </a:ext>
            </a:extLst>
          </p:cNvPr>
          <p:cNvSpPr txBox="1"/>
          <p:nvPr/>
        </p:nvSpPr>
        <p:spPr>
          <a:xfrm>
            <a:off x="8983179" y="2366133"/>
            <a:ext cx="1510731" cy="547128"/>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Project &amp; Program objectives</a:t>
            </a:r>
            <a:endParaRPr lang="ko-KR" altLang="en-US" sz="1200" b="1" dirty="0">
              <a:solidFill>
                <a:schemeClr val="tx1">
                  <a:lumMod val="65000"/>
                  <a:lumOff val="35000"/>
                </a:schemeClr>
              </a:solidFill>
              <a:cs typeface="Arial" pitchFamily="34" charset="0"/>
            </a:endParaRPr>
          </a:p>
        </p:txBody>
      </p:sp>
      <p:sp>
        <p:nvSpPr>
          <p:cNvPr id="19" name="TextBox 18">
            <a:extLst>
              <a:ext uri="{FF2B5EF4-FFF2-40B4-BE49-F238E27FC236}">
                <a16:creationId xmlns:a16="http://schemas.microsoft.com/office/drawing/2014/main" id="{1A40079B-79E6-A244-D99C-D8F58C236700}"/>
              </a:ext>
            </a:extLst>
          </p:cNvPr>
          <p:cNvSpPr txBox="1"/>
          <p:nvPr/>
        </p:nvSpPr>
        <p:spPr>
          <a:xfrm>
            <a:off x="9615588" y="3043433"/>
            <a:ext cx="1510731" cy="328277"/>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Target audience</a:t>
            </a:r>
            <a:endParaRPr lang="ko-KR" altLang="en-US" sz="1200" b="1" dirty="0">
              <a:solidFill>
                <a:schemeClr val="tx1">
                  <a:lumMod val="65000"/>
                  <a:lumOff val="35000"/>
                </a:schemeClr>
              </a:solidFill>
              <a:cs typeface="Arial" pitchFamily="34" charset="0"/>
            </a:endParaRPr>
          </a:p>
        </p:txBody>
      </p:sp>
      <p:sp>
        <p:nvSpPr>
          <p:cNvPr id="20" name="TextBox 19">
            <a:extLst>
              <a:ext uri="{FF2B5EF4-FFF2-40B4-BE49-F238E27FC236}">
                <a16:creationId xmlns:a16="http://schemas.microsoft.com/office/drawing/2014/main" id="{5B98E57C-4827-AA3C-0FE3-A44DEDEFA469}"/>
              </a:ext>
            </a:extLst>
          </p:cNvPr>
          <p:cNvSpPr txBox="1"/>
          <p:nvPr/>
        </p:nvSpPr>
        <p:spPr>
          <a:xfrm>
            <a:off x="8972646" y="4652020"/>
            <a:ext cx="1510731" cy="547128"/>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communication objectives</a:t>
            </a:r>
          </a:p>
        </p:txBody>
      </p:sp>
      <p:sp>
        <p:nvSpPr>
          <p:cNvPr id="21" name="TextBox 20">
            <a:extLst>
              <a:ext uri="{FF2B5EF4-FFF2-40B4-BE49-F238E27FC236}">
                <a16:creationId xmlns:a16="http://schemas.microsoft.com/office/drawing/2014/main" id="{4F9C3DDC-E52F-4678-F17D-0F539536B33A}"/>
              </a:ext>
            </a:extLst>
          </p:cNvPr>
          <p:cNvSpPr txBox="1"/>
          <p:nvPr/>
        </p:nvSpPr>
        <p:spPr>
          <a:xfrm>
            <a:off x="6339973" y="4821345"/>
            <a:ext cx="1510731" cy="328277"/>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approach</a:t>
            </a:r>
          </a:p>
        </p:txBody>
      </p:sp>
      <p:sp>
        <p:nvSpPr>
          <p:cNvPr id="22" name="TextBox 21">
            <a:extLst>
              <a:ext uri="{FF2B5EF4-FFF2-40B4-BE49-F238E27FC236}">
                <a16:creationId xmlns:a16="http://schemas.microsoft.com/office/drawing/2014/main" id="{FC73CA7D-F8B8-6E91-2C8B-D3BA44017D53}"/>
              </a:ext>
            </a:extLst>
          </p:cNvPr>
          <p:cNvSpPr txBox="1"/>
          <p:nvPr/>
        </p:nvSpPr>
        <p:spPr>
          <a:xfrm>
            <a:off x="5482717" y="3551408"/>
            <a:ext cx="1510731" cy="328277"/>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when</a:t>
            </a:r>
            <a:endParaRPr lang="ko-KR" altLang="en-US" sz="1200" b="1" dirty="0">
              <a:solidFill>
                <a:schemeClr val="tx1">
                  <a:lumMod val="65000"/>
                  <a:lumOff val="35000"/>
                </a:schemeClr>
              </a:solidFill>
              <a:cs typeface="Arial" pitchFamily="34" charset="0"/>
            </a:endParaRPr>
          </a:p>
        </p:txBody>
      </p:sp>
      <p:sp>
        <p:nvSpPr>
          <p:cNvPr id="23" name="TextBox 22">
            <a:extLst>
              <a:ext uri="{FF2B5EF4-FFF2-40B4-BE49-F238E27FC236}">
                <a16:creationId xmlns:a16="http://schemas.microsoft.com/office/drawing/2014/main" id="{3F4CF56C-1980-142C-D2AF-27524D5FC908}"/>
              </a:ext>
            </a:extLst>
          </p:cNvPr>
          <p:cNvSpPr txBox="1"/>
          <p:nvPr/>
        </p:nvSpPr>
        <p:spPr>
          <a:xfrm>
            <a:off x="5697031" y="2874108"/>
            <a:ext cx="1510731" cy="328277"/>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responsibility</a:t>
            </a:r>
            <a:endParaRPr lang="ko-KR" altLang="en-US" sz="1200" b="1" dirty="0">
              <a:solidFill>
                <a:schemeClr val="tx1">
                  <a:lumMod val="65000"/>
                  <a:lumOff val="35000"/>
                </a:schemeClr>
              </a:solidFill>
              <a:cs typeface="Arial" pitchFamily="34" charset="0"/>
            </a:endParaRPr>
          </a:p>
        </p:txBody>
      </p:sp>
      <p:sp>
        <p:nvSpPr>
          <p:cNvPr id="24" name="TextBox 23">
            <a:extLst>
              <a:ext uri="{FF2B5EF4-FFF2-40B4-BE49-F238E27FC236}">
                <a16:creationId xmlns:a16="http://schemas.microsoft.com/office/drawing/2014/main" id="{62C7302D-9245-3C92-3999-F0C045854FCB}"/>
              </a:ext>
            </a:extLst>
          </p:cNvPr>
          <p:cNvSpPr txBox="1"/>
          <p:nvPr/>
        </p:nvSpPr>
        <p:spPr>
          <a:xfrm>
            <a:off x="6339973" y="2366133"/>
            <a:ext cx="1510731" cy="328277"/>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evaluation</a:t>
            </a:r>
            <a:endParaRPr lang="ko-KR" altLang="en-US" sz="1200" b="1" dirty="0">
              <a:solidFill>
                <a:schemeClr val="tx1">
                  <a:lumMod val="65000"/>
                  <a:lumOff val="35000"/>
                </a:schemeClr>
              </a:solidFill>
              <a:cs typeface="Arial" pitchFamily="34" charset="0"/>
            </a:endParaRPr>
          </a:p>
        </p:txBody>
      </p:sp>
      <p:sp>
        <p:nvSpPr>
          <p:cNvPr id="25" name="TextBox 24">
            <a:extLst>
              <a:ext uri="{FF2B5EF4-FFF2-40B4-BE49-F238E27FC236}">
                <a16:creationId xmlns:a16="http://schemas.microsoft.com/office/drawing/2014/main" id="{223CC522-7439-CAC0-3EF9-62DAE5E1A1D4}"/>
              </a:ext>
            </a:extLst>
          </p:cNvPr>
          <p:cNvSpPr txBox="1"/>
          <p:nvPr/>
        </p:nvSpPr>
        <p:spPr>
          <a:xfrm>
            <a:off x="1523174" y="3786984"/>
            <a:ext cx="3000396" cy="1754326"/>
          </a:xfrm>
          <a:prstGeom prst="rect">
            <a:avLst/>
          </a:prstGeom>
          <a:noFill/>
        </p:spPr>
        <p:txBody>
          <a:bodyPr wrap="square" rtlCol="0">
            <a:spAutoFit/>
          </a:bodyPr>
          <a:lstStyle/>
          <a:p>
            <a:pPr algn="just">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This text can be replaced with your own text. Please enter a description of your content here. </a:t>
            </a:r>
          </a:p>
        </p:txBody>
      </p:sp>
    </p:spTree>
    <p:extLst>
      <p:ext uri="{BB962C8B-B14F-4D97-AF65-F5344CB8AC3E}">
        <p14:creationId xmlns:p14="http://schemas.microsoft.com/office/powerpoint/2010/main" val="20935554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D5555F-1179-7B83-1323-E14F902555D7}"/>
              </a:ext>
            </a:extLst>
          </p:cNvPr>
          <p:cNvSpPr>
            <a:spLocks noGrp="1"/>
          </p:cNvSpPr>
          <p:nvPr>
            <p:ph type="sldNum" sz="quarter" idx="12"/>
          </p:nvPr>
        </p:nvSpPr>
        <p:spPr/>
        <p:txBody>
          <a:bodyPr/>
          <a:lstStyle/>
          <a:p>
            <a:fld id="{49F276AC-52CD-4697-8BF5-A84FF5D800CC}" type="slidenum">
              <a:rPr lang="en-US" altLang="nb-NO" smtClean="0"/>
              <a:pPr/>
              <a:t>53</a:t>
            </a:fld>
            <a:endParaRPr lang="en-US" altLang="nb-NO"/>
          </a:p>
        </p:txBody>
      </p:sp>
      <p:sp>
        <p:nvSpPr>
          <p:cNvPr id="3" name="타원 34">
            <a:extLst>
              <a:ext uri="{FF2B5EF4-FFF2-40B4-BE49-F238E27FC236}">
                <a16:creationId xmlns:a16="http://schemas.microsoft.com/office/drawing/2014/main" id="{02066D09-CC8C-26D1-C684-DA218EFF2AC4}"/>
              </a:ext>
            </a:extLst>
          </p:cNvPr>
          <p:cNvSpPr/>
          <p:nvPr/>
        </p:nvSpPr>
        <p:spPr>
          <a:xfrm>
            <a:off x="4751387" y="2723994"/>
            <a:ext cx="2687638" cy="2688256"/>
          </a:xfrm>
          <a:prstGeom prst="ellipse">
            <a:avLst/>
          </a:prstGeom>
          <a:solidFill>
            <a:srgbClr val="A3C7D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4" name="타원 50">
            <a:extLst>
              <a:ext uri="{FF2B5EF4-FFF2-40B4-BE49-F238E27FC236}">
                <a16:creationId xmlns:a16="http://schemas.microsoft.com/office/drawing/2014/main" id="{FE3C8273-A96E-3CFC-7A24-697B7FAE7A69}"/>
              </a:ext>
            </a:extLst>
          </p:cNvPr>
          <p:cNvSpPr/>
          <p:nvPr/>
        </p:nvSpPr>
        <p:spPr>
          <a:xfrm>
            <a:off x="5503862" y="3476642"/>
            <a:ext cx="1182688" cy="1182960"/>
          </a:xfrm>
          <a:prstGeom prst="ellipse">
            <a:avLst/>
          </a:prstGeom>
          <a:solidFill>
            <a:srgbClr val="EFF2F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b="1" dirty="0">
              <a:solidFill>
                <a:schemeClr val="tx1">
                  <a:lumMod val="65000"/>
                  <a:lumOff val="35000"/>
                </a:schemeClr>
              </a:solidFill>
              <a:cs typeface="Arial" pitchFamily="34" charset="0"/>
            </a:endParaRPr>
          </a:p>
        </p:txBody>
      </p:sp>
      <p:sp>
        <p:nvSpPr>
          <p:cNvPr id="5" name="TextBox 4">
            <a:extLst>
              <a:ext uri="{FF2B5EF4-FFF2-40B4-BE49-F238E27FC236}">
                <a16:creationId xmlns:a16="http://schemas.microsoft.com/office/drawing/2014/main" id="{0AFA54D1-04E5-9799-10AC-2A6E36F005FD}"/>
              </a:ext>
            </a:extLst>
          </p:cNvPr>
          <p:cNvSpPr txBox="1"/>
          <p:nvPr/>
        </p:nvSpPr>
        <p:spPr>
          <a:xfrm>
            <a:off x="5532438" y="3802980"/>
            <a:ext cx="1125538" cy="523220"/>
          </a:xfrm>
          <a:prstGeom prst="rect">
            <a:avLst/>
          </a:prstGeom>
          <a:noFill/>
        </p:spPr>
        <p:txBody>
          <a:bodyPr wrap="square" rtlCol="0">
            <a:spAutoFit/>
          </a:bodyPr>
          <a:lstStyle/>
          <a:p>
            <a:pPr algn="ctr"/>
            <a:r>
              <a:rPr lang="en-US" altLang="ko-KR" sz="1400" b="1" dirty="0">
                <a:solidFill>
                  <a:schemeClr val="tx1">
                    <a:lumMod val="65000"/>
                    <a:lumOff val="35000"/>
                  </a:schemeClr>
                </a:solidFill>
                <a:cs typeface="Arial" pitchFamily="34" charset="0"/>
              </a:rPr>
              <a:t>Sales Strategy</a:t>
            </a:r>
          </a:p>
        </p:txBody>
      </p:sp>
      <p:sp>
        <p:nvSpPr>
          <p:cNvPr id="6" name="타원 30">
            <a:extLst>
              <a:ext uri="{FF2B5EF4-FFF2-40B4-BE49-F238E27FC236}">
                <a16:creationId xmlns:a16="http://schemas.microsoft.com/office/drawing/2014/main" id="{17F47A47-F5C6-E299-BD4C-F0DBBEC59D0A}"/>
              </a:ext>
            </a:extLst>
          </p:cNvPr>
          <p:cNvSpPr/>
          <p:nvPr/>
        </p:nvSpPr>
        <p:spPr>
          <a:xfrm>
            <a:off x="6666710" y="4754686"/>
            <a:ext cx="857256" cy="8574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7" name="타원 26">
            <a:extLst>
              <a:ext uri="{FF2B5EF4-FFF2-40B4-BE49-F238E27FC236}">
                <a16:creationId xmlns:a16="http://schemas.microsoft.com/office/drawing/2014/main" id="{009EC343-CB5A-7351-4434-CE117995C888}"/>
              </a:ext>
            </a:extLst>
          </p:cNvPr>
          <p:cNvSpPr/>
          <p:nvPr/>
        </p:nvSpPr>
        <p:spPr>
          <a:xfrm>
            <a:off x="4737884" y="2468670"/>
            <a:ext cx="857256" cy="8574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8" name="타원 61">
            <a:extLst>
              <a:ext uri="{FF2B5EF4-FFF2-40B4-BE49-F238E27FC236}">
                <a16:creationId xmlns:a16="http://schemas.microsoft.com/office/drawing/2014/main" id="{F9E8D20C-B0B6-4AEA-8444-2F957D245715}"/>
              </a:ext>
            </a:extLst>
          </p:cNvPr>
          <p:cNvSpPr/>
          <p:nvPr/>
        </p:nvSpPr>
        <p:spPr>
          <a:xfrm>
            <a:off x="4237818" y="3639395"/>
            <a:ext cx="857256" cy="8574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9" name="타원 29">
            <a:extLst>
              <a:ext uri="{FF2B5EF4-FFF2-40B4-BE49-F238E27FC236}">
                <a16:creationId xmlns:a16="http://schemas.microsoft.com/office/drawing/2014/main" id="{6454778B-F22D-4248-B154-C8A1A2288AC3}"/>
              </a:ext>
            </a:extLst>
          </p:cNvPr>
          <p:cNvSpPr/>
          <p:nvPr/>
        </p:nvSpPr>
        <p:spPr>
          <a:xfrm>
            <a:off x="6595272" y="2468670"/>
            <a:ext cx="857256" cy="8574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10" name="타원 28">
            <a:extLst>
              <a:ext uri="{FF2B5EF4-FFF2-40B4-BE49-F238E27FC236}">
                <a16:creationId xmlns:a16="http://schemas.microsoft.com/office/drawing/2014/main" id="{0FD2D674-F997-3156-8F6D-7B2756AD9168}"/>
              </a:ext>
            </a:extLst>
          </p:cNvPr>
          <p:cNvSpPr/>
          <p:nvPr/>
        </p:nvSpPr>
        <p:spPr>
          <a:xfrm>
            <a:off x="4737884" y="4754686"/>
            <a:ext cx="857256" cy="8574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11" name="타원 58">
            <a:extLst>
              <a:ext uri="{FF2B5EF4-FFF2-40B4-BE49-F238E27FC236}">
                <a16:creationId xmlns:a16="http://schemas.microsoft.com/office/drawing/2014/main" id="{5288E1C5-B278-9C7B-2E56-9D350D0D3A8A}"/>
              </a:ext>
            </a:extLst>
          </p:cNvPr>
          <p:cNvSpPr/>
          <p:nvPr/>
        </p:nvSpPr>
        <p:spPr>
          <a:xfrm>
            <a:off x="7095338" y="3639395"/>
            <a:ext cx="857256" cy="8574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12" name="Rectangle 12">
            <a:extLst>
              <a:ext uri="{FF2B5EF4-FFF2-40B4-BE49-F238E27FC236}">
                <a16:creationId xmlns:a16="http://schemas.microsoft.com/office/drawing/2014/main" id="{31ACE80D-5955-8724-C634-39C03FA0DAF1}"/>
              </a:ext>
            </a:extLst>
          </p:cNvPr>
          <p:cNvSpPr txBox="1">
            <a:spLocks noChangeArrowheads="1"/>
          </p:cNvSpPr>
          <p:nvPr/>
        </p:nvSpPr>
        <p:spPr>
          <a:xfrm>
            <a:off x="3559157" y="945460"/>
            <a:ext cx="5072098" cy="584775"/>
          </a:xfrm>
          <a:prstGeom prst="rect">
            <a:avLst/>
          </a:prstGeom>
          <a:noFill/>
        </p:spPr>
        <p:txBody>
          <a:bodyPr wrap="square" rtlCol="0">
            <a:spAutoFit/>
          </a:bodyPr>
          <a:lstStyle/>
          <a:p>
            <a:pPr algn="ctr">
              <a:spcBef>
                <a:spcPct val="0"/>
              </a:spcBef>
              <a:defRPr/>
            </a:pPr>
            <a:r>
              <a:rPr lang="en-GB" altLang="ko-KR" sz="3200" b="1" dirty="0">
                <a:solidFill>
                  <a:schemeClr val="tx1">
                    <a:lumMod val="85000"/>
                    <a:lumOff val="15000"/>
                  </a:schemeClr>
                </a:solidFill>
                <a:latin typeface="+mj-lt"/>
              </a:rPr>
              <a:t>Sales Strategy</a:t>
            </a:r>
            <a:endParaRPr lang="en-US" altLang="ko-KR" sz="3200" b="1" dirty="0">
              <a:solidFill>
                <a:schemeClr val="tx1">
                  <a:lumMod val="85000"/>
                  <a:lumOff val="15000"/>
                </a:schemeClr>
              </a:solidFill>
              <a:latin typeface="+mj-lt"/>
            </a:endParaRPr>
          </a:p>
        </p:txBody>
      </p:sp>
      <p:cxnSp>
        <p:nvCxnSpPr>
          <p:cNvPr id="14" name="Straight Connector 15">
            <a:extLst>
              <a:ext uri="{FF2B5EF4-FFF2-40B4-BE49-F238E27FC236}">
                <a16:creationId xmlns:a16="http://schemas.microsoft.com/office/drawing/2014/main" id="{680A7B33-4876-BB38-0629-0E107C00E13F}"/>
              </a:ext>
            </a:extLst>
          </p:cNvPr>
          <p:cNvCxnSpPr>
            <a:cxnSpLocks/>
          </p:cNvCxnSpPr>
          <p:nvPr/>
        </p:nvCxnSpPr>
        <p:spPr>
          <a:xfrm>
            <a:off x="5555206" y="1802716"/>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8B9D676-07FA-4590-A1AB-EE9AA2CDD636}"/>
              </a:ext>
            </a:extLst>
          </p:cNvPr>
          <p:cNvSpPr txBox="1"/>
          <p:nvPr/>
        </p:nvSpPr>
        <p:spPr>
          <a:xfrm>
            <a:off x="8237010" y="2397232"/>
            <a:ext cx="1561226" cy="307777"/>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Metrics</a:t>
            </a:r>
            <a:endParaRPr lang="ko-KR" altLang="en-US" sz="1400" b="1" dirty="0">
              <a:solidFill>
                <a:schemeClr val="tx1">
                  <a:lumMod val="65000"/>
                  <a:lumOff val="35000"/>
                </a:schemeClr>
              </a:solidFill>
              <a:cs typeface="Arial" pitchFamily="34" charset="0"/>
            </a:endParaRPr>
          </a:p>
        </p:txBody>
      </p:sp>
      <p:sp>
        <p:nvSpPr>
          <p:cNvPr id="16" name="TextBox 15">
            <a:extLst>
              <a:ext uri="{FF2B5EF4-FFF2-40B4-BE49-F238E27FC236}">
                <a16:creationId xmlns:a16="http://schemas.microsoft.com/office/drawing/2014/main" id="{8A2826C0-F870-9EFF-DF34-59E70B7F2331}"/>
              </a:ext>
            </a:extLst>
          </p:cNvPr>
          <p:cNvSpPr txBox="1"/>
          <p:nvPr/>
        </p:nvSpPr>
        <p:spPr>
          <a:xfrm>
            <a:off x="8237010" y="3608289"/>
            <a:ext cx="1561226" cy="307777"/>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Skills</a:t>
            </a:r>
          </a:p>
        </p:txBody>
      </p:sp>
      <p:sp>
        <p:nvSpPr>
          <p:cNvPr id="17" name="TextBox 16">
            <a:extLst>
              <a:ext uri="{FF2B5EF4-FFF2-40B4-BE49-F238E27FC236}">
                <a16:creationId xmlns:a16="http://schemas.microsoft.com/office/drawing/2014/main" id="{9EB48ED4-E524-FF80-B0B9-C13E64524578}"/>
              </a:ext>
            </a:extLst>
          </p:cNvPr>
          <p:cNvSpPr txBox="1"/>
          <p:nvPr/>
        </p:nvSpPr>
        <p:spPr>
          <a:xfrm>
            <a:off x="8237010" y="4754686"/>
            <a:ext cx="1857388" cy="307777"/>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Market Knowledge</a:t>
            </a:r>
            <a:endParaRPr lang="ko-KR" altLang="en-US" sz="1400" b="1" dirty="0">
              <a:solidFill>
                <a:schemeClr val="tx1">
                  <a:lumMod val="65000"/>
                  <a:lumOff val="35000"/>
                </a:schemeClr>
              </a:solidFill>
              <a:cs typeface="Arial" pitchFamily="34" charset="0"/>
            </a:endParaRPr>
          </a:p>
        </p:txBody>
      </p:sp>
      <p:sp>
        <p:nvSpPr>
          <p:cNvPr id="18" name="TextBox 17">
            <a:extLst>
              <a:ext uri="{FF2B5EF4-FFF2-40B4-BE49-F238E27FC236}">
                <a16:creationId xmlns:a16="http://schemas.microsoft.com/office/drawing/2014/main" id="{9B1C0E1A-EAE9-4C2F-6047-BF7A855AE0E3}"/>
              </a:ext>
            </a:extLst>
          </p:cNvPr>
          <p:cNvSpPr txBox="1"/>
          <p:nvPr/>
        </p:nvSpPr>
        <p:spPr>
          <a:xfrm>
            <a:off x="8237010" y="2656583"/>
            <a:ext cx="2001600"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9" name="TextBox 18">
            <a:extLst>
              <a:ext uri="{FF2B5EF4-FFF2-40B4-BE49-F238E27FC236}">
                <a16:creationId xmlns:a16="http://schemas.microsoft.com/office/drawing/2014/main" id="{76332643-8744-0513-3970-389B8DE2FEC4}"/>
              </a:ext>
            </a:extLst>
          </p:cNvPr>
          <p:cNvSpPr txBox="1"/>
          <p:nvPr/>
        </p:nvSpPr>
        <p:spPr>
          <a:xfrm>
            <a:off x="8237010" y="3871029"/>
            <a:ext cx="2001600"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20" name="TextBox 19">
            <a:extLst>
              <a:ext uri="{FF2B5EF4-FFF2-40B4-BE49-F238E27FC236}">
                <a16:creationId xmlns:a16="http://schemas.microsoft.com/office/drawing/2014/main" id="{8E1BDEF2-8CC2-4C83-A2C3-01DD15F7C164}"/>
              </a:ext>
            </a:extLst>
          </p:cNvPr>
          <p:cNvSpPr txBox="1"/>
          <p:nvPr/>
        </p:nvSpPr>
        <p:spPr>
          <a:xfrm>
            <a:off x="8237010" y="5014037"/>
            <a:ext cx="2001600"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21" name="Shape 2554">
            <a:extLst>
              <a:ext uri="{FF2B5EF4-FFF2-40B4-BE49-F238E27FC236}">
                <a16:creationId xmlns:a16="http://schemas.microsoft.com/office/drawing/2014/main" id="{C4A556B1-1C92-F95A-33B2-FEE23AF86EC1}"/>
              </a:ext>
            </a:extLst>
          </p:cNvPr>
          <p:cNvSpPr/>
          <p:nvPr/>
        </p:nvSpPr>
        <p:spPr>
          <a:xfrm>
            <a:off x="6884077" y="4989621"/>
            <a:ext cx="426342" cy="387584"/>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569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en-US" altLang="en-US" sz="1200">
              <a:solidFill>
                <a:schemeClr val="bg1">
                  <a:lumMod val="95000"/>
                </a:schemeClr>
              </a:solidFill>
              <a:sym typeface="Gill Sans" charset="0"/>
            </a:endParaRPr>
          </a:p>
        </p:txBody>
      </p:sp>
      <p:sp>
        <p:nvSpPr>
          <p:cNvPr id="22" name="Shape 4920">
            <a:extLst>
              <a:ext uri="{FF2B5EF4-FFF2-40B4-BE49-F238E27FC236}">
                <a16:creationId xmlns:a16="http://schemas.microsoft.com/office/drawing/2014/main" id="{853FA51D-E1EE-F0ED-4E90-ED4CA05995A1}"/>
              </a:ext>
            </a:extLst>
          </p:cNvPr>
          <p:cNvSpPr/>
          <p:nvPr/>
        </p:nvSpPr>
        <p:spPr>
          <a:xfrm>
            <a:off x="4491272" y="3854021"/>
            <a:ext cx="350349" cy="428202"/>
          </a:xfrm>
          <a:custGeom>
            <a:avLst/>
            <a:gdLst/>
            <a:ahLst/>
            <a:cxnLst/>
            <a:rect l="0" t="0" r="0" b="0"/>
            <a:pathLst>
              <a:path w="120000" h="120000" extrusionOk="0">
                <a:moveTo>
                  <a:pt x="95288" y="92727"/>
                </a:moveTo>
                <a:lnTo>
                  <a:pt x="20000" y="92727"/>
                </a:lnTo>
                <a:lnTo>
                  <a:pt x="20000" y="65455"/>
                </a:lnTo>
                <a:lnTo>
                  <a:pt x="95288" y="65455"/>
                </a:lnTo>
                <a:lnTo>
                  <a:pt x="111955" y="79088"/>
                </a:lnTo>
                <a:cubicBezTo>
                  <a:pt x="111955" y="79088"/>
                  <a:pt x="95288" y="92727"/>
                  <a:pt x="95288" y="92727"/>
                </a:cubicBezTo>
                <a:close/>
                <a:moveTo>
                  <a:pt x="63333" y="114544"/>
                </a:moveTo>
                <a:lnTo>
                  <a:pt x="56666" y="114544"/>
                </a:lnTo>
                <a:lnTo>
                  <a:pt x="56666" y="98183"/>
                </a:lnTo>
                <a:lnTo>
                  <a:pt x="63333" y="98183"/>
                </a:lnTo>
                <a:cubicBezTo>
                  <a:pt x="63333" y="98183"/>
                  <a:pt x="63333" y="114544"/>
                  <a:pt x="63333" y="114544"/>
                </a:cubicBezTo>
                <a:close/>
                <a:moveTo>
                  <a:pt x="63333" y="60000"/>
                </a:moveTo>
                <a:lnTo>
                  <a:pt x="56666" y="60000"/>
                </a:lnTo>
                <a:lnTo>
                  <a:pt x="56666" y="49088"/>
                </a:lnTo>
                <a:lnTo>
                  <a:pt x="63333" y="49088"/>
                </a:lnTo>
                <a:cubicBezTo>
                  <a:pt x="63333" y="49088"/>
                  <a:pt x="63333" y="60000"/>
                  <a:pt x="63333" y="60000"/>
                </a:cubicBezTo>
                <a:close/>
                <a:moveTo>
                  <a:pt x="24711" y="43638"/>
                </a:moveTo>
                <a:lnTo>
                  <a:pt x="8044" y="30000"/>
                </a:lnTo>
                <a:lnTo>
                  <a:pt x="24711" y="16361"/>
                </a:lnTo>
                <a:lnTo>
                  <a:pt x="100000" y="16361"/>
                </a:lnTo>
                <a:lnTo>
                  <a:pt x="100000" y="43638"/>
                </a:lnTo>
                <a:cubicBezTo>
                  <a:pt x="100000" y="43638"/>
                  <a:pt x="24711" y="43638"/>
                  <a:pt x="24711" y="43638"/>
                </a:cubicBezTo>
                <a:close/>
                <a:moveTo>
                  <a:pt x="56666" y="5455"/>
                </a:moveTo>
                <a:lnTo>
                  <a:pt x="63333" y="5455"/>
                </a:lnTo>
                <a:lnTo>
                  <a:pt x="63333" y="10911"/>
                </a:lnTo>
                <a:lnTo>
                  <a:pt x="56666" y="10911"/>
                </a:lnTo>
                <a:cubicBezTo>
                  <a:pt x="56666" y="10911"/>
                  <a:pt x="56666" y="5455"/>
                  <a:pt x="56666" y="5455"/>
                </a:cubicBezTo>
                <a:close/>
                <a:moveTo>
                  <a:pt x="119022" y="77161"/>
                </a:moveTo>
                <a:lnTo>
                  <a:pt x="99022" y="60800"/>
                </a:lnTo>
                <a:cubicBezTo>
                  <a:pt x="98416" y="60305"/>
                  <a:pt x="97583" y="60000"/>
                  <a:pt x="96666" y="60000"/>
                </a:cubicBezTo>
                <a:lnTo>
                  <a:pt x="70000" y="60000"/>
                </a:lnTo>
                <a:lnTo>
                  <a:pt x="70000" y="49088"/>
                </a:lnTo>
                <a:lnTo>
                  <a:pt x="103333" y="49088"/>
                </a:lnTo>
                <a:cubicBezTo>
                  <a:pt x="105177" y="49088"/>
                  <a:pt x="106666" y="47866"/>
                  <a:pt x="106666" y="46361"/>
                </a:cubicBezTo>
                <a:lnTo>
                  <a:pt x="106666" y="13638"/>
                </a:lnTo>
                <a:cubicBezTo>
                  <a:pt x="106666" y="12133"/>
                  <a:pt x="105177" y="10911"/>
                  <a:pt x="103333" y="10911"/>
                </a:cubicBezTo>
                <a:lnTo>
                  <a:pt x="70000" y="10911"/>
                </a:lnTo>
                <a:lnTo>
                  <a:pt x="70000" y="5455"/>
                </a:lnTo>
                <a:cubicBezTo>
                  <a:pt x="70000" y="2444"/>
                  <a:pt x="67016" y="0"/>
                  <a:pt x="63333" y="0"/>
                </a:cubicBezTo>
                <a:lnTo>
                  <a:pt x="56666" y="0"/>
                </a:lnTo>
                <a:cubicBezTo>
                  <a:pt x="52983" y="0"/>
                  <a:pt x="50000" y="2444"/>
                  <a:pt x="50000" y="5455"/>
                </a:cubicBezTo>
                <a:lnTo>
                  <a:pt x="50000" y="10911"/>
                </a:lnTo>
                <a:lnTo>
                  <a:pt x="23333" y="10911"/>
                </a:lnTo>
                <a:cubicBezTo>
                  <a:pt x="22411" y="10911"/>
                  <a:pt x="21583" y="11216"/>
                  <a:pt x="20977" y="11705"/>
                </a:cubicBezTo>
                <a:lnTo>
                  <a:pt x="977" y="28072"/>
                </a:lnTo>
                <a:cubicBezTo>
                  <a:pt x="372" y="28566"/>
                  <a:pt x="0" y="29250"/>
                  <a:pt x="0" y="30000"/>
                </a:cubicBezTo>
                <a:cubicBezTo>
                  <a:pt x="0" y="30755"/>
                  <a:pt x="372" y="31433"/>
                  <a:pt x="977" y="31927"/>
                </a:cubicBezTo>
                <a:lnTo>
                  <a:pt x="20977" y="48294"/>
                </a:lnTo>
                <a:cubicBezTo>
                  <a:pt x="21583" y="48788"/>
                  <a:pt x="22411" y="49088"/>
                  <a:pt x="23333" y="49088"/>
                </a:cubicBezTo>
                <a:lnTo>
                  <a:pt x="50000" y="49088"/>
                </a:lnTo>
                <a:lnTo>
                  <a:pt x="50000" y="60000"/>
                </a:lnTo>
                <a:lnTo>
                  <a:pt x="16666" y="60000"/>
                </a:lnTo>
                <a:cubicBezTo>
                  <a:pt x="14822" y="60000"/>
                  <a:pt x="13333" y="61222"/>
                  <a:pt x="13333" y="62727"/>
                </a:cubicBezTo>
                <a:lnTo>
                  <a:pt x="13333" y="95455"/>
                </a:lnTo>
                <a:cubicBezTo>
                  <a:pt x="13333" y="96961"/>
                  <a:pt x="14822" y="98183"/>
                  <a:pt x="16666" y="98183"/>
                </a:cubicBezTo>
                <a:lnTo>
                  <a:pt x="50000" y="98183"/>
                </a:lnTo>
                <a:lnTo>
                  <a:pt x="50000" y="114544"/>
                </a:lnTo>
                <a:cubicBezTo>
                  <a:pt x="50000" y="117555"/>
                  <a:pt x="52983" y="120000"/>
                  <a:pt x="56666" y="120000"/>
                </a:cubicBezTo>
                <a:lnTo>
                  <a:pt x="63333" y="120000"/>
                </a:lnTo>
                <a:cubicBezTo>
                  <a:pt x="67016" y="120000"/>
                  <a:pt x="70000" y="117555"/>
                  <a:pt x="70000" y="114544"/>
                </a:cubicBezTo>
                <a:lnTo>
                  <a:pt x="70000" y="98183"/>
                </a:lnTo>
                <a:lnTo>
                  <a:pt x="96666" y="98183"/>
                </a:lnTo>
                <a:cubicBezTo>
                  <a:pt x="97583" y="98183"/>
                  <a:pt x="98416" y="97877"/>
                  <a:pt x="99022" y="97383"/>
                </a:cubicBezTo>
                <a:lnTo>
                  <a:pt x="119022" y="81016"/>
                </a:lnTo>
                <a:cubicBezTo>
                  <a:pt x="119627" y="80527"/>
                  <a:pt x="120000" y="79844"/>
                  <a:pt x="120000" y="79088"/>
                </a:cubicBezTo>
                <a:cubicBezTo>
                  <a:pt x="120000" y="78338"/>
                  <a:pt x="119627" y="77655"/>
                  <a:pt x="119022" y="77161"/>
                </a:cubicBezTo>
              </a:path>
            </a:pathLst>
          </a:custGeom>
          <a:solidFill>
            <a:srgbClr val="569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en-US" altLang="en-US" sz="1200" dirty="0">
              <a:solidFill>
                <a:schemeClr val="bg1">
                  <a:lumMod val="95000"/>
                </a:schemeClr>
              </a:solidFill>
              <a:sym typeface="Lato"/>
            </a:endParaRPr>
          </a:p>
        </p:txBody>
      </p:sp>
      <p:grpSp>
        <p:nvGrpSpPr>
          <p:cNvPr id="23" name="Group 57">
            <a:extLst>
              <a:ext uri="{FF2B5EF4-FFF2-40B4-BE49-F238E27FC236}">
                <a16:creationId xmlns:a16="http://schemas.microsoft.com/office/drawing/2014/main" id="{A6FEF3BD-F306-216C-3CAD-2BB0B276C937}"/>
              </a:ext>
            </a:extLst>
          </p:cNvPr>
          <p:cNvGrpSpPr/>
          <p:nvPr/>
        </p:nvGrpSpPr>
        <p:grpSpPr>
          <a:xfrm>
            <a:off x="4992294" y="5009195"/>
            <a:ext cx="348437" cy="348437"/>
            <a:chOff x="8216107" y="2577307"/>
            <a:chExt cx="464344" cy="464344"/>
          </a:xfrm>
          <a:solidFill>
            <a:srgbClr val="5696C6"/>
          </a:solidFill>
        </p:grpSpPr>
        <p:sp>
          <p:nvSpPr>
            <p:cNvPr id="24" name="AutoShape 52">
              <a:extLst>
                <a:ext uri="{FF2B5EF4-FFF2-40B4-BE49-F238E27FC236}">
                  <a16:creationId xmlns:a16="http://schemas.microsoft.com/office/drawing/2014/main" id="{F3971D1C-4293-9F47-7737-9A022445D161}"/>
                </a:ext>
              </a:extLst>
            </p:cNvPr>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en-US" altLang="en-US" sz="1200" dirty="0">
                <a:solidFill>
                  <a:schemeClr val="bg1">
                    <a:lumMod val="95000"/>
                  </a:schemeClr>
                </a:solidFill>
                <a:sym typeface="Gill Sans" charset="0"/>
              </a:endParaRPr>
            </a:p>
          </p:txBody>
        </p:sp>
        <p:sp>
          <p:nvSpPr>
            <p:cNvPr id="25" name="AutoShape 53">
              <a:extLst>
                <a:ext uri="{FF2B5EF4-FFF2-40B4-BE49-F238E27FC236}">
                  <a16:creationId xmlns:a16="http://schemas.microsoft.com/office/drawing/2014/main" id="{06595B85-6B66-8321-7369-E6A408FB167E}"/>
                </a:ext>
              </a:extLst>
            </p:cNvPr>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en-US" altLang="en-US" sz="1200" dirty="0">
                <a:solidFill>
                  <a:schemeClr val="bg1">
                    <a:lumMod val="95000"/>
                  </a:schemeClr>
                </a:solidFill>
                <a:sym typeface="Gill Sans" charset="0"/>
              </a:endParaRPr>
            </a:p>
          </p:txBody>
        </p:sp>
        <p:sp>
          <p:nvSpPr>
            <p:cNvPr id="26" name="AutoShape 54">
              <a:extLst>
                <a:ext uri="{FF2B5EF4-FFF2-40B4-BE49-F238E27FC236}">
                  <a16:creationId xmlns:a16="http://schemas.microsoft.com/office/drawing/2014/main" id="{6491AB33-E6DB-B71D-572D-3CC47FF6F8AB}"/>
                </a:ext>
              </a:extLst>
            </p:cNvPr>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en-US" altLang="en-US" sz="1200" dirty="0">
                <a:solidFill>
                  <a:schemeClr val="bg1">
                    <a:lumMod val="95000"/>
                  </a:schemeClr>
                </a:solidFill>
                <a:sym typeface="Gill Sans" charset="0"/>
              </a:endParaRPr>
            </a:p>
          </p:txBody>
        </p:sp>
        <p:sp>
          <p:nvSpPr>
            <p:cNvPr id="27" name="AutoShape 55">
              <a:extLst>
                <a:ext uri="{FF2B5EF4-FFF2-40B4-BE49-F238E27FC236}">
                  <a16:creationId xmlns:a16="http://schemas.microsoft.com/office/drawing/2014/main" id="{F142B63F-AF15-21FC-7901-1799643C85B0}"/>
                </a:ext>
              </a:extLst>
            </p:cNvPr>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en-US" altLang="en-US" sz="1200" dirty="0">
                <a:solidFill>
                  <a:schemeClr val="bg1">
                    <a:lumMod val="95000"/>
                  </a:schemeClr>
                </a:solidFill>
                <a:sym typeface="Gill Sans" charset="0"/>
              </a:endParaRPr>
            </a:p>
          </p:txBody>
        </p:sp>
      </p:grpSp>
      <p:grpSp>
        <p:nvGrpSpPr>
          <p:cNvPr id="28" name="Group 72">
            <a:extLst>
              <a:ext uri="{FF2B5EF4-FFF2-40B4-BE49-F238E27FC236}">
                <a16:creationId xmlns:a16="http://schemas.microsoft.com/office/drawing/2014/main" id="{B23D75B8-F1FC-F1E9-D7EA-561D925165AE}"/>
              </a:ext>
            </a:extLst>
          </p:cNvPr>
          <p:cNvGrpSpPr/>
          <p:nvPr/>
        </p:nvGrpSpPr>
        <p:grpSpPr>
          <a:xfrm>
            <a:off x="6892552" y="2682984"/>
            <a:ext cx="262697" cy="413166"/>
            <a:chOff x="11630026" y="5680075"/>
            <a:chExt cx="501650" cy="788988"/>
          </a:xfrm>
          <a:solidFill>
            <a:srgbClr val="5696C6"/>
          </a:solidFill>
        </p:grpSpPr>
        <p:sp>
          <p:nvSpPr>
            <p:cNvPr id="29" name="Freeform 42">
              <a:extLst>
                <a:ext uri="{FF2B5EF4-FFF2-40B4-BE49-F238E27FC236}">
                  <a16:creationId xmlns:a16="http://schemas.microsoft.com/office/drawing/2014/main" id="{36B493AF-45CD-802B-65E2-11DABB288C8D}"/>
                </a:ext>
              </a:extLst>
            </p:cNvPr>
            <p:cNvSpPr>
              <a:spLocks noEditPoints="1"/>
            </p:cNvSpPr>
            <p:nvPr/>
          </p:nvSpPr>
          <p:spPr bwMode="auto">
            <a:xfrm>
              <a:off x="11631613" y="5680075"/>
              <a:ext cx="404813" cy="314325"/>
            </a:xfrm>
            <a:custGeom>
              <a:avLst/>
              <a:gdLst>
                <a:gd name="T0" fmla="*/ 19 w 172"/>
                <a:gd name="T1" fmla="*/ 133 h 134"/>
                <a:gd name="T2" fmla="*/ 24 w 172"/>
                <a:gd name="T3" fmla="*/ 132 h 134"/>
                <a:gd name="T4" fmla="*/ 27 w 172"/>
                <a:gd name="T5" fmla="*/ 120 h 134"/>
                <a:gd name="T6" fmla="*/ 18 w 172"/>
                <a:gd name="T7" fmla="*/ 86 h 134"/>
                <a:gd name="T8" fmla="*/ 86 w 172"/>
                <a:gd name="T9" fmla="*/ 18 h 134"/>
                <a:gd name="T10" fmla="*/ 154 w 172"/>
                <a:gd name="T11" fmla="*/ 86 h 134"/>
                <a:gd name="T12" fmla="*/ 145 w 172"/>
                <a:gd name="T13" fmla="*/ 119 h 134"/>
                <a:gd name="T14" fmla="*/ 149 w 172"/>
                <a:gd name="T15" fmla="*/ 132 h 134"/>
                <a:gd name="T16" fmla="*/ 161 w 172"/>
                <a:gd name="T17" fmla="*/ 128 h 134"/>
                <a:gd name="T18" fmla="*/ 172 w 172"/>
                <a:gd name="T19" fmla="*/ 86 h 134"/>
                <a:gd name="T20" fmla="*/ 86 w 172"/>
                <a:gd name="T21" fmla="*/ 0 h 134"/>
                <a:gd name="T22" fmla="*/ 0 w 172"/>
                <a:gd name="T23" fmla="*/ 86 h 134"/>
                <a:gd name="T24" fmla="*/ 11 w 172"/>
                <a:gd name="T25" fmla="*/ 129 h 134"/>
                <a:gd name="T26" fmla="*/ 19 w 172"/>
                <a:gd name="T27" fmla="*/ 133 h 134"/>
                <a:gd name="T28" fmla="*/ 19 w 172"/>
                <a:gd name="T29" fmla="*/ 133 h 134"/>
                <a:gd name="T30" fmla="*/ 19 w 172"/>
                <a:gd name="T31" fmla="*/ 13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 h="134">
                  <a:moveTo>
                    <a:pt x="19" y="133"/>
                  </a:moveTo>
                  <a:cubicBezTo>
                    <a:pt x="21" y="133"/>
                    <a:pt x="22" y="133"/>
                    <a:pt x="24" y="132"/>
                  </a:cubicBezTo>
                  <a:cubicBezTo>
                    <a:pt x="28" y="130"/>
                    <a:pt x="30" y="124"/>
                    <a:pt x="27" y="120"/>
                  </a:cubicBezTo>
                  <a:cubicBezTo>
                    <a:pt x="21" y="110"/>
                    <a:pt x="18" y="98"/>
                    <a:pt x="18" y="86"/>
                  </a:cubicBezTo>
                  <a:cubicBezTo>
                    <a:pt x="18" y="49"/>
                    <a:pt x="49" y="18"/>
                    <a:pt x="86" y="18"/>
                  </a:cubicBezTo>
                  <a:cubicBezTo>
                    <a:pt x="124" y="18"/>
                    <a:pt x="154" y="49"/>
                    <a:pt x="154" y="86"/>
                  </a:cubicBezTo>
                  <a:cubicBezTo>
                    <a:pt x="154" y="98"/>
                    <a:pt x="151" y="109"/>
                    <a:pt x="145" y="119"/>
                  </a:cubicBezTo>
                  <a:cubicBezTo>
                    <a:pt x="143" y="124"/>
                    <a:pt x="144" y="129"/>
                    <a:pt x="149" y="132"/>
                  </a:cubicBezTo>
                  <a:cubicBezTo>
                    <a:pt x="153" y="134"/>
                    <a:pt x="159" y="133"/>
                    <a:pt x="161" y="128"/>
                  </a:cubicBezTo>
                  <a:cubicBezTo>
                    <a:pt x="169" y="115"/>
                    <a:pt x="172" y="101"/>
                    <a:pt x="172" y="86"/>
                  </a:cubicBezTo>
                  <a:cubicBezTo>
                    <a:pt x="172" y="38"/>
                    <a:pt x="134" y="0"/>
                    <a:pt x="86" y="0"/>
                  </a:cubicBezTo>
                  <a:cubicBezTo>
                    <a:pt x="38" y="0"/>
                    <a:pt x="0" y="38"/>
                    <a:pt x="0" y="86"/>
                  </a:cubicBezTo>
                  <a:cubicBezTo>
                    <a:pt x="0" y="101"/>
                    <a:pt x="4" y="116"/>
                    <a:pt x="11" y="129"/>
                  </a:cubicBezTo>
                  <a:cubicBezTo>
                    <a:pt x="13" y="132"/>
                    <a:pt x="16" y="133"/>
                    <a:pt x="19" y="133"/>
                  </a:cubicBezTo>
                  <a:close/>
                  <a:moveTo>
                    <a:pt x="19" y="133"/>
                  </a:moveTo>
                  <a:cubicBezTo>
                    <a:pt x="19" y="133"/>
                    <a:pt x="19" y="133"/>
                    <a:pt x="19"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en-US" altLang="en-US" sz="1200">
                <a:solidFill>
                  <a:schemeClr val="bg1">
                    <a:lumMod val="95000"/>
                  </a:schemeClr>
                </a:solidFill>
                <a:sym typeface="Lato"/>
              </a:endParaRPr>
            </a:p>
          </p:txBody>
        </p:sp>
        <p:sp>
          <p:nvSpPr>
            <p:cNvPr id="30" name="Freeform 43">
              <a:extLst>
                <a:ext uri="{FF2B5EF4-FFF2-40B4-BE49-F238E27FC236}">
                  <a16:creationId xmlns:a16="http://schemas.microsoft.com/office/drawing/2014/main" id="{1A873F93-3249-609B-108C-3B1EDF10647E}"/>
                </a:ext>
              </a:extLst>
            </p:cNvPr>
            <p:cNvSpPr>
              <a:spLocks noEditPoints="1"/>
            </p:cNvSpPr>
            <p:nvPr/>
          </p:nvSpPr>
          <p:spPr bwMode="auto">
            <a:xfrm>
              <a:off x="11630026" y="5861050"/>
              <a:ext cx="501650" cy="608013"/>
            </a:xfrm>
            <a:custGeom>
              <a:avLst/>
              <a:gdLst>
                <a:gd name="T0" fmla="*/ 176 w 213"/>
                <a:gd name="T1" fmla="*/ 98 h 259"/>
                <a:gd name="T2" fmla="*/ 124 w 213"/>
                <a:gd name="T3" fmla="*/ 88 h 259"/>
                <a:gd name="T4" fmla="*/ 124 w 213"/>
                <a:gd name="T5" fmla="*/ 33 h 259"/>
                <a:gd name="T6" fmla="*/ 91 w 213"/>
                <a:gd name="T7" fmla="*/ 0 h 259"/>
                <a:gd name="T8" fmla="*/ 58 w 213"/>
                <a:gd name="T9" fmla="*/ 33 h 259"/>
                <a:gd name="T10" fmla="*/ 58 w 213"/>
                <a:gd name="T11" fmla="*/ 82 h 259"/>
                <a:gd name="T12" fmla="*/ 38 w 213"/>
                <a:gd name="T13" fmla="*/ 76 h 259"/>
                <a:gd name="T14" fmla="*/ 23 w 213"/>
                <a:gd name="T15" fmla="*/ 79 h 259"/>
                <a:gd name="T16" fmla="*/ 7 w 213"/>
                <a:gd name="T17" fmla="*/ 123 h 259"/>
                <a:gd name="T18" fmla="*/ 42 w 213"/>
                <a:gd name="T19" fmla="*/ 240 h 259"/>
                <a:gd name="T20" fmla="*/ 69 w 213"/>
                <a:gd name="T21" fmla="*/ 259 h 259"/>
                <a:gd name="T22" fmla="*/ 180 w 213"/>
                <a:gd name="T23" fmla="*/ 259 h 259"/>
                <a:gd name="T24" fmla="*/ 198 w 213"/>
                <a:gd name="T25" fmla="*/ 239 h 259"/>
                <a:gd name="T26" fmla="*/ 213 w 213"/>
                <a:gd name="T27" fmla="*/ 138 h 259"/>
                <a:gd name="T28" fmla="*/ 213 w 213"/>
                <a:gd name="T29" fmla="*/ 137 h 259"/>
                <a:gd name="T30" fmla="*/ 176 w 213"/>
                <a:gd name="T31" fmla="*/ 98 h 259"/>
                <a:gd name="T32" fmla="*/ 180 w 213"/>
                <a:gd name="T33" fmla="*/ 234 h 259"/>
                <a:gd name="T34" fmla="*/ 178 w 213"/>
                <a:gd name="T35" fmla="*/ 240 h 259"/>
                <a:gd name="T36" fmla="*/ 69 w 213"/>
                <a:gd name="T37" fmla="*/ 240 h 259"/>
                <a:gd name="T38" fmla="*/ 59 w 213"/>
                <a:gd name="T39" fmla="*/ 233 h 259"/>
                <a:gd name="T40" fmla="*/ 25 w 213"/>
                <a:gd name="T41" fmla="*/ 117 h 259"/>
                <a:gd name="T42" fmla="*/ 25 w 213"/>
                <a:gd name="T43" fmla="*/ 116 h 259"/>
                <a:gd name="T44" fmla="*/ 24 w 213"/>
                <a:gd name="T45" fmla="*/ 116 h 259"/>
                <a:gd name="T46" fmla="*/ 31 w 213"/>
                <a:gd name="T47" fmla="*/ 95 h 259"/>
                <a:gd name="T48" fmla="*/ 38 w 213"/>
                <a:gd name="T49" fmla="*/ 94 h 259"/>
                <a:gd name="T50" fmla="*/ 51 w 213"/>
                <a:gd name="T51" fmla="*/ 102 h 259"/>
                <a:gd name="T52" fmla="*/ 65 w 213"/>
                <a:gd name="T53" fmla="*/ 120 h 259"/>
                <a:gd name="T54" fmla="*/ 65 w 213"/>
                <a:gd name="T55" fmla="*/ 120 h 259"/>
                <a:gd name="T56" fmla="*/ 67 w 213"/>
                <a:gd name="T57" fmla="*/ 120 h 259"/>
                <a:gd name="T58" fmla="*/ 68 w 213"/>
                <a:gd name="T59" fmla="*/ 120 h 259"/>
                <a:gd name="T60" fmla="*/ 76 w 213"/>
                <a:gd name="T61" fmla="*/ 104 h 259"/>
                <a:gd name="T62" fmla="*/ 76 w 213"/>
                <a:gd name="T63" fmla="*/ 104 h 259"/>
                <a:gd name="T64" fmla="*/ 76 w 213"/>
                <a:gd name="T65" fmla="*/ 33 h 259"/>
                <a:gd name="T66" fmla="*/ 91 w 213"/>
                <a:gd name="T67" fmla="*/ 18 h 259"/>
                <a:gd name="T68" fmla="*/ 106 w 213"/>
                <a:gd name="T69" fmla="*/ 33 h 259"/>
                <a:gd name="T70" fmla="*/ 106 w 213"/>
                <a:gd name="T71" fmla="*/ 95 h 259"/>
                <a:gd name="T72" fmla="*/ 116 w 213"/>
                <a:gd name="T73" fmla="*/ 106 h 259"/>
                <a:gd name="T74" fmla="*/ 194 w 213"/>
                <a:gd name="T75" fmla="*/ 137 h 259"/>
                <a:gd name="T76" fmla="*/ 180 w 213"/>
                <a:gd name="T77" fmla="*/ 234 h 259"/>
                <a:gd name="T78" fmla="*/ 180 w 213"/>
                <a:gd name="T79" fmla="*/ 234 h 259"/>
                <a:gd name="T80" fmla="*/ 180 w 213"/>
                <a:gd name="T81" fmla="*/ 234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3" h="259">
                  <a:moveTo>
                    <a:pt x="176" y="98"/>
                  </a:moveTo>
                  <a:cubicBezTo>
                    <a:pt x="162" y="92"/>
                    <a:pt x="143" y="89"/>
                    <a:pt x="124" y="88"/>
                  </a:cubicBezTo>
                  <a:cubicBezTo>
                    <a:pt x="124" y="33"/>
                    <a:pt x="124" y="33"/>
                    <a:pt x="124" y="33"/>
                  </a:cubicBezTo>
                  <a:cubicBezTo>
                    <a:pt x="124" y="15"/>
                    <a:pt x="109" y="0"/>
                    <a:pt x="91" y="0"/>
                  </a:cubicBezTo>
                  <a:cubicBezTo>
                    <a:pt x="73" y="0"/>
                    <a:pt x="58" y="15"/>
                    <a:pt x="58" y="33"/>
                  </a:cubicBezTo>
                  <a:cubicBezTo>
                    <a:pt x="58" y="82"/>
                    <a:pt x="58" y="82"/>
                    <a:pt x="58" y="82"/>
                  </a:cubicBezTo>
                  <a:cubicBezTo>
                    <a:pt x="52" y="78"/>
                    <a:pt x="45" y="76"/>
                    <a:pt x="38" y="76"/>
                  </a:cubicBezTo>
                  <a:cubicBezTo>
                    <a:pt x="32" y="76"/>
                    <a:pt x="27" y="77"/>
                    <a:pt x="23" y="79"/>
                  </a:cubicBezTo>
                  <a:cubicBezTo>
                    <a:pt x="6" y="87"/>
                    <a:pt x="0" y="107"/>
                    <a:pt x="7" y="123"/>
                  </a:cubicBezTo>
                  <a:cubicBezTo>
                    <a:pt x="10" y="132"/>
                    <a:pt x="30" y="209"/>
                    <a:pt x="42" y="240"/>
                  </a:cubicBezTo>
                  <a:cubicBezTo>
                    <a:pt x="48" y="255"/>
                    <a:pt x="60" y="259"/>
                    <a:pt x="69" y="259"/>
                  </a:cubicBezTo>
                  <a:cubicBezTo>
                    <a:pt x="180" y="259"/>
                    <a:pt x="180" y="259"/>
                    <a:pt x="180" y="259"/>
                  </a:cubicBezTo>
                  <a:cubicBezTo>
                    <a:pt x="193" y="259"/>
                    <a:pt x="197" y="244"/>
                    <a:pt x="198" y="239"/>
                  </a:cubicBezTo>
                  <a:cubicBezTo>
                    <a:pt x="206" y="209"/>
                    <a:pt x="212" y="141"/>
                    <a:pt x="213" y="138"/>
                  </a:cubicBezTo>
                  <a:cubicBezTo>
                    <a:pt x="213" y="137"/>
                    <a:pt x="213" y="137"/>
                    <a:pt x="213" y="137"/>
                  </a:cubicBezTo>
                  <a:cubicBezTo>
                    <a:pt x="213" y="125"/>
                    <a:pt x="206" y="109"/>
                    <a:pt x="176" y="98"/>
                  </a:cubicBezTo>
                  <a:close/>
                  <a:moveTo>
                    <a:pt x="180" y="234"/>
                  </a:moveTo>
                  <a:cubicBezTo>
                    <a:pt x="180" y="238"/>
                    <a:pt x="179" y="240"/>
                    <a:pt x="178" y="240"/>
                  </a:cubicBezTo>
                  <a:cubicBezTo>
                    <a:pt x="69" y="240"/>
                    <a:pt x="69" y="240"/>
                    <a:pt x="69" y="240"/>
                  </a:cubicBezTo>
                  <a:cubicBezTo>
                    <a:pt x="63" y="240"/>
                    <a:pt x="61" y="238"/>
                    <a:pt x="59" y="233"/>
                  </a:cubicBezTo>
                  <a:cubicBezTo>
                    <a:pt x="47" y="202"/>
                    <a:pt x="25" y="118"/>
                    <a:pt x="25" y="117"/>
                  </a:cubicBezTo>
                  <a:cubicBezTo>
                    <a:pt x="25" y="116"/>
                    <a:pt x="25" y="116"/>
                    <a:pt x="25" y="116"/>
                  </a:cubicBezTo>
                  <a:cubicBezTo>
                    <a:pt x="24" y="116"/>
                    <a:pt x="24" y="116"/>
                    <a:pt x="24" y="116"/>
                  </a:cubicBezTo>
                  <a:cubicBezTo>
                    <a:pt x="20" y="108"/>
                    <a:pt x="23" y="99"/>
                    <a:pt x="31" y="95"/>
                  </a:cubicBezTo>
                  <a:cubicBezTo>
                    <a:pt x="33" y="94"/>
                    <a:pt x="35" y="94"/>
                    <a:pt x="38" y="94"/>
                  </a:cubicBezTo>
                  <a:cubicBezTo>
                    <a:pt x="43" y="94"/>
                    <a:pt x="48" y="97"/>
                    <a:pt x="51" y="102"/>
                  </a:cubicBezTo>
                  <a:cubicBezTo>
                    <a:pt x="55" y="114"/>
                    <a:pt x="58" y="120"/>
                    <a:pt x="65" y="120"/>
                  </a:cubicBezTo>
                  <a:cubicBezTo>
                    <a:pt x="65" y="120"/>
                    <a:pt x="65" y="120"/>
                    <a:pt x="65" y="120"/>
                  </a:cubicBezTo>
                  <a:cubicBezTo>
                    <a:pt x="67" y="120"/>
                    <a:pt x="67" y="120"/>
                    <a:pt x="67" y="120"/>
                  </a:cubicBezTo>
                  <a:cubicBezTo>
                    <a:pt x="68" y="120"/>
                    <a:pt x="68" y="120"/>
                    <a:pt x="68" y="120"/>
                  </a:cubicBezTo>
                  <a:cubicBezTo>
                    <a:pt x="74" y="118"/>
                    <a:pt x="77" y="113"/>
                    <a:pt x="76" y="104"/>
                  </a:cubicBezTo>
                  <a:cubicBezTo>
                    <a:pt x="76" y="104"/>
                    <a:pt x="76" y="104"/>
                    <a:pt x="76" y="104"/>
                  </a:cubicBezTo>
                  <a:cubicBezTo>
                    <a:pt x="76" y="33"/>
                    <a:pt x="76" y="33"/>
                    <a:pt x="76" y="33"/>
                  </a:cubicBezTo>
                  <a:cubicBezTo>
                    <a:pt x="76" y="25"/>
                    <a:pt x="83" y="18"/>
                    <a:pt x="91" y="18"/>
                  </a:cubicBezTo>
                  <a:cubicBezTo>
                    <a:pt x="99" y="18"/>
                    <a:pt x="106" y="25"/>
                    <a:pt x="106" y="33"/>
                  </a:cubicBezTo>
                  <a:cubicBezTo>
                    <a:pt x="106" y="95"/>
                    <a:pt x="106" y="95"/>
                    <a:pt x="106" y="95"/>
                  </a:cubicBezTo>
                  <a:cubicBezTo>
                    <a:pt x="106" y="102"/>
                    <a:pt x="111" y="106"/>
                    <a:pt x="116" y="106"/>
                  </a:cubicBezTo>
                  <a:cubicBezTo>
                    <a:pt x="149" y="106"/>
                    <a:pt x="194" y="117"/>
                    <a:pt x="194" y="137"/>
                  </a:cubicBezTo>
                  <a:cubicBezTo>
                    <a:pt x="194" y="143"/>
                    <a:pt x="187" y="208"/>
                    <a:pt x="180" y="234"/>
                  </a:cubicBezTo>
                  <a:close/>
                  <a:moveTo>
                    <a:pt x="180" y="234"/>
                  </a:moveTo>
                  <a:cubicBezTo>
                    <a:pt x="180" y="234"/>
                    <a:pt x="180" y="234"/>
                    <a:pt x="180" y="23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en-US" altLang="en-US" sz="1200">
                <a:solidFill>
                  <a:schemeClr val="bg1">
                    <a:lumMod val="95000"/>
                  </a:schemeClr>
                </a:solidFill>
                <a:sym typeface="Lato"/>
              </a:endParaRPr>
            </a:p>
          </p:txBody>
        </p:sp>
      </p:grpSp>
      <p:sp>
        <p:nvSpPr>
          <p:cNvPr id="31" name="Shape 2617">
            <a:extLst>
              <a:ext uri="{FF2B5EF4-FFF2-40B4-BE49-F238E27FC236}">
                <a16:creationId xmlns:a16="http://schemas.microsoft.com/office/drawing/2014/main" id="{16D95C89-9FA2-B221-AA2B-7AD6741418E9}"/>
              </a:ext>
            </a:extLst>
          </p:cNvPr>
          <p:cNvSpPr/>
          <p:nvPr/>
        </p:nvSpPr>
        <p:spPr>
          <a:xfrm>
            <a:off x="4953341" y="2722965"/>
            <a:ext cx="426342" cy="348864"/>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rgbClr val="569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en-US" altLang="en-US" sz="1200">
              <a:solidFill>
                <a:schemeClr val="bg1">
                  <a:lumMod val="95000"/>
                </a:schemeClr>
              </a:solidFill>
              <a:sym typeface="Gill Sans" charset="0"/>
            </a:endParaRPr>
          </a:p>
        </p:txBody>
      </p:sp>
      <p:sp>
        <p:nvSpPr>
          <p:cNvPr id="32" name="Freeform 204">
            <a:extLst>
              <a:ext uri="{FF2B5EF4-FFF2-40B4-BE49-F238E27FC236}">
                <a16:creationId xmlns:a16="http://schemas.microsoft.com/office/drawing/2014/main" id="{781E8EED-86BC-0D77-8F66-CC31F5BCA5FD}"/>
              </a:ext>
            </a:extLst>
          </p:cNvPr>
          <p:cNvSpPr>
            <a:spLocks noEditPoints="1"/>
          </p:cNvSpPr>
          <p:nvPr/>
        </p:nvSpPr>
        <p:spPr bwMode="auto">
          <a:xfrm>
            <a:off x="7313247" y="3849599"/>
            <a:ext cx="421438" cy="437046"/>
          </a:xfrm>
          <a:custGeom>
            <a:avLst/>
            <a:gdLst>
              <a:gd name="T0" fmla="*/ 22 w 80"/>
              <a:gd name="T1" fmla="*/ 6 h 80"/>
              <a:gd name="T2" fmla="*/ 23 w 80"/>
              <a:gd name="T3" fmla="*/ 14 h 80"/>
              <a:gd name="T4" fmla="*/ 78 w 80"/>
              <a:gd name="T5" fmla="*/ 38 h 80"/>
              <a:gd name="T6" fmla="*/ 72 w 80"/>
              <a:gd name="T7" fmla="*/ 42 h 80"/>
              <a:gd name="T8" fmla="*/ 78 w 80"/>
              <a:gd name="T9" fmla="*/ 38 h 80"/>
              <a:gd name="T10" fmla="*/ 73 w 80"/>
              <a:gd name="T11" fmla="*/ 23 h 80"/>
              <a:gd name="T12" fmla="*/ 67 w 80"/>
              <a:gd name="T13" fmla="*/ 22 h 80"/>
              <a:gd name="T14" fmla="*/ 40 w 80"/>
              <a:gd name="T15" fmla="*/ 10 h 80"/>
              <a:gd name="T16" fmla="*/ 40 w 80"/>
              <a:gd name="T17" fmla="*/ 0 h 80"/>
              <a:gd name="T18" fmla="*/ 40 w 80"/>
              <a:gd name="T19" fmla="*/ 10 h 80"/>
              <a:gd name="T20" fmla="*/ 66 w 80"/>
              <a:gd name="T21" fmla="*/ 55 h 80"/>
              <a:gd name="T22" fmla="*/ 72 w 80"/>
              <a:gd name="T23" fmla="*/ 61 h 80"/>
              <a:gd name="T24" fmla="*/ 55 w 80"/>
              <a:gd name="T25" fmla="*/ 14 h 80"/>
              <a:gd name="T26" fmla="*/ 60 w 80"/>
              <a:gd name="T27" fmla="*/ 8 h 80"/>
              <a:gd name="T28" fmla="*/ 54 w 80"/>
              <a:gd name="T29" fmla="*/ 11 h 80"/>
              <a:gd name="T30" fmla="*/ 18 w 80"/>
              <a:gd name="T31" fmla="*/ 26 h 80"/>
              <a:gd name="T32" fmla="*/ 61 w 80"/>
              <a:gd name="T33" fmla="*/ 26 h 80"/>
              <a:gd name="T34" fmla="*/ 41 w 80"/>
              <a:gd name="T35" fmla="*/ 68 h 80"/>
              <a:gd name="T36" fmla="*/ 12 w 80"/>
              <a:gd name="T37" fmla="*/ 38 h 80"/>
              <a:gd name="T38" fmla="*/ 29 w 80"/>
              <a:gd name="T39" fmla="*/ 38 h 80"/>
              <a:gd name="T40" fmla="*/ 48 w 80"/>
              <a:gd name="T41" fmla="*/ 38 h 80"/>
              <a:gd name="T42" fmla="*/ 48 w 80"/>
              <a:gd name="T43" fmla="*/ 38 h 80"/>
              <a:gd name="T44" fmla="*/ 42 w 80"/>
              <a:gd name="T45" fmla="*/ 62 h 80"/>
              <a:gd name="T46" fmla="*/ 52 w 80"/>
              <a:gd name="T47" fmla="*/ 36 h 80"/>
              <a:gd name="T48" fmla="*/ 42 w 80"/>
              <a:gd name="T49" fmla="*/ 28 h 80"/>
              <a:gd name="T50" fmla="*/ 42 w 80"/>
              <a:gd name="T51" fmla="*/ 28 h 80"/>
              <a:gd name="T52" fmla="*/ 47 w 80"/>
              <a:gd name="T53" fmla="*/ 36 h 80"/>
              <a:gd name="T54" fmla="*/ 30 w 80"/>
              <a:gd name="T55" fmla="*/ 36 h 80"/>
              <a:gd name="T56" fmla="*/ 15 w 80"/>
              <a:gd name="T57" fmla="*/ 36 h 80"/>
              <a:gd name="T58" fmla="*/ 15 w 80"/>
              <a:gd name="T59" fmla="*/ 36 h 80"/>
              <a:gd name="T60" fmla="*/ 5 w 80"/>
              <a:gd name="T61" fmla="*/ 60 h 80"/>
              <a:gd name="T62" fmla="*/ 13 w 80"/>
              <a:gd name="T63" fmla="*/ 58 h 80"/>
              <a:gd name="T64" fmla="*/ 9 w 80"/>
              <a:gd name="T65" fmla="*/ 40 h 80"/>
              <a:gd name="T66" fmla="*/ 0 w 80"/>
              <a:gd name="T67" fmla="*/ 40 h 80"/>
              <a:gd name="T68" fmla="*/ 9 w 80"/>
              <a:gd name="T69" fmla="*/ 40 h 80"/>
              <a:gd name="T70" fmla="*/ 12 w 80"/>
              <a:gd name="T71" fmla="*/ 26 h 80"/>
              <a:gd name="T72" fmla="*/ 8 w 80"/>
              <a:gd name="T73" fmla="*/ 19 h 80"/>
              <a:gd name="T74" fmla="*/ 24 w 80"/>
              <a:gd name="T75" fmla="*/ 66 h 80"/>
              <a:gd name="T76" fmla="*/ 20 w 80"/>
              <a:gd name="T77" fmla="*/ 75 h 80"/>
              <a:gd name="T78" fmla="*/ 25 w 80"/>
              <a:gd name="T79" fmla="*/ 69 h 80"/>
              <a:gd name="T80" fmla="*/ 38 w 80"/>
              <a:gd name="T81" fmla="*/ 72 h 80"/>
              <a:gd name="T82" fmla="*/ 42 w 80"/>
              <a:gd name="T83" fmla="*/ 78 h 80"/>
              <a:gd name="T84" fmla="*/ 57 w 80"/>
              <a:gd name="T85" fmla="*/ 67 h 80"/>
              <a:gd name="T86" fmla="*/ 57 w 80"/>
              <a:gd name="T87" fmla="*/ 74 h 80"/>
              <a:gd name="T88" fmla="*/ 60 w 80"/>
              <a:gd name="T89"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19" y="8"/>
                </a:moveTo>
                <a:cubicBezTo>
                  <a:pt x="18" y="7"/>
                  <a:pt x="19" y="6"/>
                  <a:pt x="20" y="5"/>
                </a:cubicBezTo>
                <a:cubicBezTo>
                  <a:pt x="21" y="5"/>
                  <a:pt x="22" y="5"/>
                  <a:pt x="22" y="6"/>
                </a:cubicBezTo>
                <a:cubicBezTo>
                  <a:pt x="25" y="11"/>
                  <a:pt x="25" y="11"/>
                  <a:pt x="25" y="11"/>
                </a:cubicBezTo>
                <a:cubicBezTo>
                  <a:pt x="26" y="12"/>
                  <a:pt x="25" y="13"/>
                  <a:pt x="24" y="14"/>
                </a:cubicBezTo>
                <a:cubicBezTo>
                  <a:pt x="24" y="14"/>
                  <a:pt x="24" y="14"/>
                  <a:pt x="23" y="14"/>
                </a:cubicBezTo>
                <a:cubicBezTo>
                  <a:pt x="23" y="14"/>
                  <a:pt x="22" y="14"/>
                  <a:pt x="22" y="13"/>
                </a:cubicBezTo>
                <a:lnTo>
                  <a:pt x="19" y="8"/>
                </a:lnTo>
                <a:close/>
                <a:moveTo>
                  <a:pt x="78" y="38"/>
                </a:moveTo>
                <a:cubicBezTo>
                  <a:pt x="72" y="38"/>
                  <a:pt x="72" y="38"/>
                  <a:pt x="72" y="38"/>
                </a:cubicBezTo>
                <a:cubicBezTo>
                  <a:pt x="71" y="38"/>
                  <a:pt x="70" y="39"/>
                  <a:pt x="70" y="40"/>
                </a:cubicBezTo>
                <a:cubicBezTo>
                  <a:pt x="70" y="41"/>
                  <a:pt x="71" y="42"/>
                  <a:pt x="72" y="42"/>
                </a:cubicBezTo>
                <a:cubicBezTo>
                  <a:pt x="78" y="42"/>
                  <a:pt x="78" y="42"/>
                  <a:pt x="78" y="42"/>
                </a:cubicBezTo>
                <a:cubicBezTo>
                  <a:pt x="79" y="42"/>
                  <a:pt x="80" y="41"/>
                  <a:pt x="80" y="40"/>
                </a:cubicBezTo>
                <a:cubicBezTo>
                  <a:pt x="80" y="39"/>
                  <a:pt x="79" y="38"/>
                  <a:pt x="78" y="38"/>
                </a:cubicBezTo>
                <a:close/>
                <a:moveTo>
                  <a:pt x="68" y="26"/>
                </a:moveTo>
                <a:cubicBezTo>
                  <a:pt x="68" y="26"/>
                  <a:pt x="68" y="26"/>
                  <a:pt x="69" y="26"/>
                </a:cubicBezTo>
                <a:cubicBezTo>
                  <a:pt x="73" y="23"/>
                  <a:pt x="73" y="23"/>
                  <a:pt x="73" y="23"/>
                </a:cubicBezTo>
                <a:cubicBezTo>
                  <a:pt x="74" y="22"/>
                  <a:pt x="75" y="21"/>
                  <a:pt x="74" y="20"/>
                </a:cubicBezTo>
                <a:cubicBezTo>
                  <a:pt x="74" y="19"/>
                  <a:pt x="72" y="19"/>
                  <a:pt x="71" y="19"/>
                </a:cubicBezTo>
                <a:cubicBezTo>
                  <a:pt x="67" y="22"/>
                  <a:pt x="67" y="22"/>
                  <a:pt x="67" y="22"/>
                </a:cubicBezTo>
                <a:cubicBezTo>
                  <a:pt x="66" y="23"/>
                  <a:pt x="65" y="24"/>
                  <a:pt x="66" y="25"/>
                </a:cubicBezTo>
                <a:cubicBezTo>
                  <a:pt x="66" y="26"/>
                  <a:pt x="67" y="26"/>
                  <a:pt x="68" y="26"/>
                </a:cubicBezTo>
                <a:close/>
                <a:moveTo>
                  <a:pt x="40" y="10"/>
                </a:moveTo>
                <a:cubicBezTo>
                  <a:pt x="41" y="10"/>
                  <a:pt x="42" y="9"/>
                  <a:pt x="42" y="8"/>
                </a:cubicBezTo>
                <a:cubicBezTo>
                  <a:pt x="42" y="2"/>
                  <a:pt x="42" y="2"/>
                  <a:pt x="42" y="2"/>
                </a:cubicBezTo>
                <a:cubicBezTo>
                  <a:pt x="42" y="1"/>
                  <a:pt x="41" y="0"/>
                  <a:pt x="40" y="0"/>
                </a:cubicBezTo>
                <a:cubicBezTo>
                  <a:pt x="38" y="0"/>
                  <a:pt x="38" y="1"/>
                  <a:pt x="38" y="2"/>
                </a:cubicBezTo>
                <a:cubicBezTo>
                  <a:pt x="38" y="8"/>
                  <a:pt x="38" y="8"/>
                  <a:pt x="38" y="8"/>
                </a:cubicBezTo>
                <a:cubicBezTo>
                  <a:pt x="38" y="9"/>
                  <a:pt x="38" y="10"/>
                  <a:pt x="40" y="10"/>
                </a:cubicBezTo>
                <a:close/>
                <a:moveTo>
                  <a:pt x="73" y="57"/>
                </a:moveTo>
                <a:cubicBezTo>
                  <a:pt x="69" y="54"/>
                  <a:pt x="69" y="54"/>
                  <a:pt x="69" y="54"/>
                </a:cubicBezTo>
                <a:cubicBezTo>
                  <a:pt x="68" y="54"/>
                  <a:pt x="66" y="54"/>
                  <a:pt x="66" y="55"/>
                </a:cubicBezTo>
                <a:cubicBezTo>
                  <a:pt x="65" y="56"/>
                  <a:pt x="66" y="57"/>
                  <a:pt x="67" y="58"/>
                </a:cubicBezTo>
                <a:cubicBezTo>
                  <a:pt x="71" y="61"/>
                  <a:pt x="71" y="61"/>
                  <a:pt x="71" y="61"/>
                </a:cubicBezTo>
                <a:cubicBezTo>
                  <a:pt x="72" y="61"/>
                  <a:pt x="72" y="61"/>
                  <a:pt x="72" y="61"/>
                </a:cubicBezTo>
                <a:cubicBezTo>
                  <a:pt x="73" y="61"/>
                  <a:pt x="74" y="61"/>
                  <a:pt x="74" y="60"/>
                </a:cubicBezTo>
                <a:cubicBezTo>
                  <a:pt x="75" y="59"/>
                  <a:pt x="74" y="58"/>
                  <a:pt x="73" y="57"/>
                </a:cubicBezTo>
                <a:close/>
                <a:moveTo>
                  <a:pt x="55" y="14"/>
                </a:moveTo>
                <a:cubicBezTo>
                  <a:pt x="55" y="14"/>
                  <a:pt x="55" y="14"/>
                  <a:pt x="56" y="14"/>
                </a:cubicBezTo>
                <a:cubicBezTo>
                  <a:pt x="56" y="14"/>
                  <a:pt x="57" y="14"/>
                  <a:pt x="57" y="13"/>
                </a:cubicBezTo>
                <a:cubicBezTo>
                  <a:pt x="60" y="8"/>
                  <a:pt x="60" y="8"/>
                  <a:pt x="60" y="8"/>
                </a:cubicBezTo>
                <a:cubicBezTo>
                  <a:pt x="61" y="7"/>
                  <a:pt x="61" y="6"/>
                  <a:pt x="60" y="5"/>
                </a:cubicBezTo>
                <a:cubicBezTo>
                  <a:pt x="59" y="5"/>
                  <a:pt x="57" y="5"/>
                  <a:pt x="57" y="6"/>
                </a:cubicBezTo>
                <a:cubicBezTo>
                  <a:pt x="54" y="11"/>
                  <a:pt x="54" y="11"/>
                  <a:pt x="54" y="11"/>
                </a:cubicBezTo>
                <a:cubicBezTo>
                  <a:pt x="53" y="12"/>
                  <a:pt x="54" y="13"/>
                  <a:pt x="55" y="14"/>
                </a:cubicBezTo>
                <a:close/>
                <a:moveTo>
                  <a:pt x="12" y="36"/>
                </a:moveTo>
                <a:cubicBezTo>
                  <a:pt x="18" y="26"/>
                  <a:pt x="18" y="26"/>
                  <a:pt x="18" y="26"/>
                </a:cubicBezTo>
                <a:cubicBezTo>
                  <a:pt x="19" y="25"/>
                  <a:pt x="19" y="25"/>
                  <a:pt x="20" y="25"/>
                </a:cubicBezTo>
                <a:cubicBezTo>
                  <a:pt x="59" y="25"/>
                  <a:pt x="59" y="25"/>
                  <a:pt x="59" y="25"/>
                </a:cubicBezTo>
                <a:cubicBezTo>
                  <a:pt x="60" y="25"/>
                  <a:pt x="61" y="25"/>
                  <a:pt x="61" y="26"/>
                </a:cubicBezTo>
                <a:cubicBezTo>
                  <a:pt x="67" y="36"/>
                  <a:pt x="67" y="36"/>
                  <a:pt x="67" y="36"/>
                </a:cubicBezTo>
                <a:cubicBezTo>
                  <a:pt x="68" y="37"/>
                  <a:pt x="68" y="38"/>
                  <a:pt x="67" y="38"/>
                </a:cubicBezTo>
                <a:cubicBezTo>
                  <a:pt x="41" y="68"/>
                  <a:pt x="41" y="68"/>
                  <a:pt x="41" y="68"/>
                </a:cubicBezTo>
                <a:cubicBezTo>
                  <a:pt x="41" y="68"/>
                  <a:pt x="40" y="68"/>
                  <a:pt x="40" y="68"/>
                </a:cubicBezTo>
                <a:cubicBezTo>
                  <a:pt x="39" y="68"/>
                  <a:pt x="38" y="68"/>
                  <a:pt x="38" y="68"/>
                </a:cubicBezTo>
                <a:cubicBezTo>
                  <a:pt x="12" y="38"/>
                  <a:pt x="12" y="38"/>
                  <a:pt x="12" y="38"/>
                </a:cubicBezTo>
                <a:cubicBezTo>
                  <a:pt x="11" y="38"/>
                  <a:pt x="11" y="37"/>
                  <a:pt x="12" y="36"/>
                </a:cubicBezTo>
                <a:close/>
                <a:moveTo>
                  <a:pt x="37" y="62"/>
                </a:moveTo>
                <a:cubicBezTo>
                  <a:pt x="29" y="38"/>
                  <a:pt x="29" y="38"/>
                  <a:pt x="29" y="38"/>
                </a:cubicBezTo>
                <a:cubicBezTo>
                  <a:pt x="16" y="38"/>
                  <a:pt x="16" y="38"/>
                  <a:pt x="16" y="38"/>
                </a:cubicBezTo>
                <a:lnTo>
                  <a:pt x="37" y="62"/>
                </a:lnTo>
                <a:close/>
                <a:moveTo>
                  <a:pt x="48" y="38"/>
                </a:moveTo>
                <a:cubicBezTo>
                  <a:pt x="31" y="38"/>
                  <a:pt x="31" y="38"/>
                  <a:pt x="31" y="38"/>
                </a:cubicBezTo>
                <a:cubicBezTo>
                  <a:pt x="40" y="63"/>
                  <a:pt x="40" y="63"/>
                  <a:pt x="40" y="63"/>
                </a:cubicBezTo>
                <a:lnTo>
                  <a:pt x="48" y="38"/>
                </a:lnTo>
                <a:close/>
                <a:moveTo>
                  <a:pt x="63" y="38"/>
                </a:moveTo>
                <a:cubicBezTo>
                  <a:pt x="50" y="38"/>
                  <a:pt x="50" y="38"/>
                  <a:pt x="50" y="38"/>
                </a:cubicBezTo>
                <a:cubicBezTo>
                  <a:pt x="42" y="62"/>
                  <a:pt x="42" y="62"/>
                  <a:pt x="42" y="62"/>
                </a:cubicBezTo>
                <a:lnTo>
                  <a:pt x="63" y="38"/>
                </a:lnTo>
                <a:close/>
                <a:moveTo>
                  <a:pt x="59" y="29"/>
                </a:moveTo>
                <a:cubicBezTo>
                  <a:pt x="52" y="36"/>
                  <a:pt x="52" y="36"/>
                  <a:pt x="52" y="36"/>
                </a:cubicBezTo>
                <a:cubicBezTo>
                  <a:pt x="64" y="36"/>
                  <a:pt x="64" y="36"/>
                  <a:pt x="64" y="36"/>
                </a:cubicBezTo>
                <a:lnTo>
                  <a:pt x="59" y="29"/>
                </a:lnTo>
                <a:close/>
                <a:moveTo>
                  <a:pt x="42" y="28"/>
                </a:moveTo>
                <a:cubicBezTo>
                  <a:pt x="49" y="36"/>
                  <a:pt x="49" y="36"/>
                  <a:pt x="49" y="36"/>
                </a:cubicBezTo>
                <a:cubicBezTo>
                  <a:pt x="57" y="28"/>
                  <a:pt x="57" y="28"/>
                  <a:pt x="57" y="28"/>
                </a:cubicBezTo>
                <a:lnTo>
                  <a:pt x="42" y="28"/>
                </a:lnTo>
                <a:close/>
                <a:moveTo>
                  <a:pt x="40" y="29"/>
                </a:moveTo>
                <a:cubicBezTo>
                  <a:pt x="32" y="36"/>
                  <a:pt x="32" y="36"/>
                  <a:pt x="32" y="36"/>
                </a:cubicBezTo>
                <a:cubicBezTo>
                  <a:pt x="47" y="36"/>
                  <a:pt x="47" y="36"/>
                  <a:pt x="47" y="36"/>
                </a:cubicBezTo>
                <a:lnTo>
                  <a:pt x="40" y="29"/>
                </a:lnTo>
                <a:close/>
                <a:moveTo>
                  <a:pt x="22" y="28"/>
                </a:moveTo>
                <a:cubicBezTo>
                  <a:pt x="30" y="36"/>
                  <a:pt x="30" y="36"/>
                  <a:pt x="30" y="36"/>
                </a:cubicBezTo>
                <a:cubicBezTo>
                  <a:pt x="37" y="28"/>
                  <a:pt x="37" y="28"/>
                  <a:pt x="37" y="28"/>
                </a:cubicBezTo>
                <a:lnTo>
                  <a:pt x="22" y="28"/>
                </a:lnTo>
                <a:close/>
                <a:moveTo>
                  <a:pt x="15" y="36"/>
                </a:moveTo>
                <a:cubicBezTo>
                  <a:pt x="27" y="36"/>
                  <a:pt x="27" y="36"/>
                  <a:pt x="27" y="36"/>
                </a:cubicBezTo>
                <a:cubicBezTo>
                  <a:pt x="20" y="29"/>
                  <a:pt x="20" y="29"/>
                  <a:pt x="20" y="29"/>
                </a:cubicBezTo>
                <a:lnTo>
                  <a:pt x="15" y="36"/>
                </a:lnTo>
                <a:close/>
                <a:moveTo>
                  <a:pt x="11" y="54"/>
                </a:moveTo>
                <a:cubicBezTo>
                  <a:pt x="6" y="57"/>
                  <a:pt x="6" y="57"/>
                  <a:pt x="6" y="57"/>
                </a:cubicBezTo>
                <a:cubicBezTo>
                  <a:pt x="5" y="58"/>
                  <a:pt x="4" y="59"/>
                  <a:pt x="5" y="60"/>
                </a:cubicBezTo>
                <a:cubicBezTo>
                  <a:pt x="5" y="61"/>
                  <a:pt x="6" y="61"/>
                  <a:pt x="7" y="61"/>
                </a:cubicBezTo>
                <a:cubicBezTo>
                  <a:pt x="7" y="61"/>
                  <a:pt x="7" y="61"/>
                  <a:pt x="8" y="61"/>
                </a:cubicBezTo>
                <a:cubicBezTo>
                  <a:pt x="13" y="58"/>
                  <a:pt x="13" y="58"/>
                  <a:pt x="13" y="58"/>
                </a:cubicBezTo>
                <a:cubicBezTo>
                  <a:pt x="14" y="57"/>
                  <a:pt x="14" y="56"/>
                  <a:pt x="13" y="55"/>
                </a:cubicBezTo>
                <a:cubicBezTo>
                  <a:pt x="13" y="54"/>
                  <a:pt x="12" y="54"/>
                  <a:pt x="11" y="54"/>
                </a:cubicBezTo>
                <a:close/>
                <a:moveTo>
                  <a:pt x="9" y="40"/>
                </a:moveTo>
                <a:cubicBezTo>
                  <a:pt x="9" y="39"/>
                  <a:pt x="8" y="38"/>
                  <a:pt x="7" y="38"/>
                </a:cubicBezTo>
                <a:cubicBezTo>
                  <a:pt x="2" y="38"/>
                  <a:pt x="2" y="38"/>
                  <a:pt x="2" y="38"/>
                </a:cubicBezTo>
                <a:cubicBezTo>
                  <a:pt x="0" y="38"/>
                  <a:pt x="0" y="39"/>
                  <a:pt x="0" y="40"/>
                </a:cubicBezTo>
                <a:cubicBezTo>
                  <a:pt x="0" y="41"/>
                  <a:pt x="0" y="42"/>
                  <a:pt x="2" y="42"/>
                </a:cubicBezTo>
                <a:cubicBezTo>
                  <a:pt x="7" y="42"/>
                  <a:pt x="7" y="42"/>
                  <a:pt x="7" y="42"/>
                </a:cubicBezTo>
                <a:cubicBezTo>
                  <a:pt x="8" y="42"/>
                  <a:pt x="9" y="41"/>
                  <a:pt x="9" y="40"/>
                </a:cubicBezTo>
                <a:close/>
                <a:moveTo>
                  <a:pt x="6" y="23"/>
                </a:moveTo>
                <a:cubicBezTo>
                  <a:pt x="11" y="26"/>
                  <a:pt x="11" y="26"/>
                  <a:pt x="11" y="26"/>
                </a:cubicBezTo>
                <a:cubicBezTo>
                  <a:pt x="11" y="26"/>
                  <a:pt x="11" y="26"/>
                  <a:pt x="12" y="26"/>
                </a:cubicBezTo>
                <a:cubicBezTo>
                  <a:pt x="12" y="26"/>
                  <a:pt x="13" y="26"/>
                  <a:pt x="13" y="25"/>
                </a:cubicBezTo>
                <a:cubicBezTo>
                  <a:pt x="14" y="24"/>
                  <a:pt x="14" y="23"/>
                  <a:pt x="13" y="22"/>
                </a:cubicBezTo>
                <a:cubicBezTo>
                  <a:pt x="8" y="19"/>
                  <a:pt x="8" y="19"/>
                  <a:pt x="8" y="19"/>
                </a:cubicBezTo>
                <a:cubicBezTo>
                  <a:pt x="7" y="19"/>
                  <a:pt x="5" y="19"/>
                  <a:pt x="5" y="20"/>
                </a:cubicBezTo>
                <a:cubicBezTo>
                  <a:pt x="4" y="21"/>
                  <a:pt x="5" y="22"/>
                  <a:pt x="6" y="23"/>
                </a:cubicBezTo>
                <a:close/>
                <a:moveTo>
                  <a:pt x="24" y="66"/>
                </a:moveTo>
                <a:cubicBezTo>
                  <a:pt x="23" y="66"/>
                  <a:pt x="22" y="66"/>
                  <a:pt x="22" y="67"/>
                </a:cubicBezTo>
                <a:cubicBezTo>
                  <a:pt x="19" y="72"/>
                  <a:pt x="19" y="72"/>
                  <a:pt x="19" y="72"/>
                </a:cubicBezTo>
                <a:cubicBezTo>
                  <a:pt x="18" y="73"/>
                  <a:pt x="19" y="74"/>
                  <a:pt x="20" y="75"/>
                </a:cubicBezTo>
                <a:cubicBezTo>
                  <a:pt x="20" y="75"/>
                  <a:pt x="20" y="75"/>
                  <a:pt x="21" y="75"/>
                </a:cubicBezTo>
                <a:cubicBezTo>
                  <a:pt x="21" y="75"/>
                  <a:pt x="22" y="75"/>
                  <a:pt x="22" y="74"/>
                </a:cubicBezTo>
                <a:cubicBezTo>
                  <a:pt x="25" y="69"/>
                  <a:pt x="25" y="69"/>
                  <a:pt x="25" y="69"/>
                </a:cubicBezTo>
                <a:cubicBezTo>
                  <a:pt x="26" y="68"/>
                  <a:pt x="25" y="67"/>
                  <a:pt x="24" y="66"/>
                </a:cubicBezTo>
                <a:close/>
                <a:moveTo>
                  <a:pt x="40" y="70"/>
                </a:moveTo>
                <a:cubicBezTo>
                  <a:pt x="38" y="70"/>
                  <a:pt x="38" y="71"/>
                  <a:pt x="38" y="72"/>
                </a:cubicBezTo>
                <a:cubicBezTo>
                  <a:pt x="38" y="78"/>
                  <a:pt x="38" y="78"/>
                  <a:pt x="38" y="78"/>
                </a:cubicBezTo>
                <a:cubicBezTo>
                  <a:pt x="38" y="79"/>
                  <a:pt x="38" y="80"/>
                  <a:pt x="40" y="80"/>
                </a:cubicBezTo>
                <a:cubicBezTo>
                  <a:pt x="41" y="80"/>
                  <a:pt x="42" y="79"/>
                  <a:pt x="42" y="78"/>
                </a:cubicBezTo>
                <a:cubicBezTo>
                  <a:pt x="42" y="72"/>
                  <a:pt x="42" y="72"/>
                  <a:pt x="42" y="72"/>
                </a:cubicBezTo>
                <a:cubicBezTo>
                  <a:pt x="42" y="71"/>
                  <a:pt x="41" y="70"/>
                  <a:pt x="40" y="70"/>
                </a:cubicBezTo>
                <a:close/>
                <a:moveTo>
                  <a:pt x="57" y="67"/>
                </a:moveTo>
                <a:cubicBezTo>
                  <a:pt x="57" y="66"/>
                  <a:pt x="56" y="66"/>
                  <a:pt x="55" y="66"/>
                </a:cubicBezTo>
                <a:cubicBezTo>
                  <a:pt x="54" y="67"/>
                  <a:pt x="53" y="68"/>
                  <a:pt x="54" y="69"/>
                </a:cubicBezTo>
                <a:cubicBezTo>
                  <a:pt x="57" y="74"/>
                  <a:pt x="57" y="74"/>
                  <a:pt x="57" y="74"/>
                </a:cubicBezTo>
                <a:cubicBezTo>
                  <a:pt x="57" y="75"/>
                  <a:pt x="58" y="75"/>
                  <a:pt x="59" y="75"/>
                </a:cubicBezTo>
                <a:cubicBezTo>
                  <a:pt x="59" y="75"/>
                  <a:pt x="59" y="75"/>
                  <a:pt x="60" y="75"/>
                </a:cubicBezTo>
                <a:cubicBezTo>
                  <a:pt x="61" y="74"/>
                  <a:pt x="61" y="73"/>
                  <a:pt x="60" y="72"/>
                </a:cubicBezTo>
                <a:lnTo>
                  <a:pt x="57" y="67"/>
                </a:lnTo>
                <a:close/>
              </a:path>
            </a:pathLst>
          </a:custGeom>
          <a:solidFill>
            <a:srgbClr val="5696C6"/>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US" sz="1200">
              <a:solidFill>
                <a:schemeClr val="bg1">
                  <a:lumMod val="95000"/>
                </a:schemeClr>
              </a:solidFill>
            </a:endParaRPr>
          </a:p>
        </p:txBody>
      </p:sp>
      <p:sp>
        <p:nvSpPr>
          <p:cNvPr id="33" name="TextBox 32">
            <a:extLst>
              <a:ext uri="{FF2B5EF4-FFF2-40B4-BE49-F238E27FC236}">
                <a16:creationId xmlns:a16="http://schemas.microsoft.com/office/drawing/2014/main" id="{02A9E4E5-6BB7-4D13-9768-D7CAF3FA9CA1}"/>
              </a:ext>
            </a:extLst>
          </p:cNvPr>
          <p:cNvSpPr txBox="1"/>
          <p:nvPr/>
        </p:nvSpPr>
        <p:spPr>
          <a:xfrm>
            <a:off x="1951802" y="2397232"/>
            <a:ext cx="2000264" cy="307777"/>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Customer Knowledge</a:t>
            </a:r>
            <a:endParaRPr lang="ko-KR" altLang="en-US" sz="1400" b="1" dirty="0">
              <a:solidFill>
                <a:schemeClr val="tx1">
                  <a:lumMod val="65000"/>
                  <a:lumOff val="35000"/>
                </a:schemeClr>
              </a:solidFill>
              <a:cs typeface="Arial" pitchFamily="34" charset="0"/>
            </a:endParaRPr>
          </a:p>
        </p:txBody>
      </p:sp>
      <p:sp>
        <p:nvSpPr>
          <p:cNvPr id="34" name="TextBox 33">
            <a:extLst>
              <a:ext uri="{FF2B5EF4-FFF2-40B4-BE49-F238E27FC236}">
                <a16:creationId xmlns:a16="http://schemas.microsoft.com/office/drawing/2014/main" id="{8687134A-DB09-97F1-AB37-42593DD22484}"/>
              </a:ext>
            </a:extLst>
          </p:cNvPr>
          <p:cNvSpPr txBox="1"/>
          <p:nvPr/>
        </p:nvSpPr>
        <p:spPr>
          <a:xfrm>
            <a:off x="1951802" y="3608289"/>
            <a:ext cx="1857388" cy="307777"/>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Company Knowledge</a:t>
            </a:r>
          </a:p>
        </p:txBody>
      </p:sp>
      <p:sp>
        <p:nvSpPr>
          <p:cNvPr id="35" name="TextBox 34">
            <a:extLst>
              <a:ext uri="{FF2B5EF4-FFF2-40B4-BE49-F238E27FC236}">
                <a16:creationId xmlns:a16="http://schemas.microsoft.com/office/drawing/2014/main" id="{0F0CBEC4-276F-0880-BBBD-DE43799E09D6}"/>
              </a:ext>
            </a:extLst>
          </p:cNvPr>
          <p:cNvSpPr txBox="1"/>
          <p:nvPr/>
        </p:nvSpPr>
        <p:spPr>
          <a:xfrm>
            <a:off x="1951802" y="4754686"/>
            <a:ext cx="1857388" cy="307777"/>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Sales Knowledge</a:t>
            </a:r>
            <a:endParaRPr lang="ko-KR" altLang="en-US" sz="1400" b="1" dirty="0">
              <a:solidFill>
                <a:schemeClr val="tx1">
                  <a:lumMod val="65000"/>
                  <a:lumOff val="35000"/>
                </a:schemeClr>
              </a:solidFill>
              <a:cs typeface="Arial" pitchFamily="34" charset="0"/>
            </a:endParaRPr>
          </a:p>
        </p:txBody>
      </p:sp>
      <p:sp>
        <p:nvSpPr>
          <p:cNvPr id="36" name="TextBox 35">
            <a:extLst>
              <a:ext uri="{FF2B5EF4-FFF2-40B4-BE49-F238E27FC236}">
                <a16:creationId xmlns:a16="http://schemas.microsoft.com/office/drawing/2014/main" id="{E04AA8AC-6365-51C8-EECC-AA239B442FF2}"/>
              </a:ext>
            </a:extLst>
          </p:cNvPr>
          <p:cNvSpPr txBox="1"/>
          <p:nvPr/>
        </p:nvSpPr>
        <p:spPr>
          <a:xfrm>
            <a:off x="1951802" y="2656583"/>
            <a:ext cx="2001600"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37" name="TextBox 36">
            <a:extLst>
              <a:ext uri="{FF2B5EF4-FFF2-40B4-BE49-F238E27FC236}">
                <a16:creationId xmlns:a16="http://schemas.microsoft.com/office/drawing/2014/main" id="{8B960F52-F0EE-BBE0-FEFC-E7218B55A9C2}"/>
              </a:ext>
            </a:extLst>
          </p:cNvPr>
          <p:cNvSpPr txBox="1"/>
          <p:nvPr/>
        </p:nvSpPr>
        <p:spPr>
          <a:xfrm>
            <a:off x="1951802" y="3871029"/>
            <a:ext cx="2001600"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38" name="TextBox 37">
            <a:extLst>
              <a:ext uri="{FF2B5EF4-FFF2-40B4-BE49-F238E27FC236}">
                <a16:creationId xmlns:a16="http://schemas.microsoft.com/office/drawing/2014/main" id="{CE2096BD-77B5-56CB-6BE6-2D2DF7A7D6B9}"/>
              </a:ext>
            </a:extLst>
          </p:cNvPr>
          <p:cNvSpPr txBox="1"/>
          <p:nvPr/>
        </p:nvSpPr>
        <p:spPr>
          <a:xfrm>
            <a:off x="1951802" y="5014037"/>
            <a:ext cx="2001600"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Tree>
    <p:extLst>
      <p:ext uri="{BB962C8B-B14F-4D97-AF65-F5344CB8AC3E}">
        <p14:creationId xmlns:p14="http://schemas.microsoft.com/office/powerpoint/2010/main" val="3360617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7A9D83-8E50-6E96-2DBA-9FA3082EC828}"/>
              </a:ext>
            </a:extLst>
          </p:cNvPr>
          <p:cNvSpPr>
            <a:spLocks noGrp="1"/>
          </p:cNvSpPr>
          <p:nvPr>
            <p:ph type="sldNum" sz="quarter" idx="12"/>
          </p:nvPr>
        </p:nvSpPr>
        <p:spPr>
          <a:xfrm>
            <a:off x="8309737" y="6233104"/>
            <a:ext cx="2743200" cy="366183"/>
          </a:xfrm>
        </p:spPr>
        <p:txBody>
          <a:bodyPr/>
          <a:lstStyle/>
          <a:p>
            <a:fld id="{49F276AC-52CD-4697-8BF5-A84FF5D800CC}" type="slidenum">
              <a:rPr lang="en-US" altLang="nb-NO" smtClean="0"/>
              <a:pPr/>
              <a:t>54</a:t>
            </a:fld>
            <a:endParaRPr lang="en-US" altLang="nb-NO"/>
          </a:p>
        </p:txBody>
      </p:sp>
      <p:sp>
        <p:nvSpPr>
          <p:cNvPr id="4" name="Rectangle 12">
            <a:extLst>
              <a:ext uri="{FF2B5EF4-FFF2-40B4-BE49-F238E27FC236}">
                <a16:creationId xmlns:a16="http://schemas.microsoft.com/office/drawing/2014/main" id="{BB16A80A-7E77-D0B0-F734-E1BCE33A388C}"/>
              </a:ext>
            </a:extLst>
          </p:cNvPr>
          <p:cNvSpPr txBox="1">
            <a:spLocks noChangeArrowheads="1"/>
          </p:cNvSpPr>
          <p:nvPr/>
        </p:nvSpPr>
        <p:spPr>
          <a:xfrm>
            <a:off x="1666696" y="1073336"/>
            <a:ext cx="4929222" cy="646331"/>
          </a:xfrm>
          <a:prstGeom prst="rect">
            <a:avLst/>
          </a:prstGeom>
          <a:noFill/>
        </p:spPr>
        <p:txBody>
          <a:bodyPr wrap="square" rtlCol="0">
            <a:spAutoFit/>
          </a:bodyPr>
          <a:lstStyle/>
          <a:p>
            <a:pPr>
              <a:spcBef>
                <a:spcPct val="0"/>
              </a:spcBef>
              <a:defRPr/>
            </a:pPr>
            <a:r>
              <a:rPr lang="en-GB" altLang="ko-KR" sz="3600" b="1" dirty="0">
                <a:solidFill>
                  <a:schemeClr val="tx1">
                    <a:lumMod val="85000"/>
                    <a:lumOff val="15000"/>
                  </a:schemeClr>
                </a:solidFill>
                <a:latin typeface="+mj-lt"/>
              </a:rPr>
              <a:t>Digital Marketing</a:t>
            </a:r>
          </a:p>
        </p:txBody>
      </p:sp>
      <p:cxnSp>
        <p:nvCxnSpPr>
          <p:cNvPr id="6" name="Straight Connector 15">
            <a:extLst>
              <a:ext uri="{FF2B5EF4-FFF2-40B4-BE49-F238E27FC236}">
                <a16:creationId xmlns:a16="http://schemas.microsoft.com/office/drawing/2014/main" id="{7985C035-AA8A-921E-DC5F-FEED80A20A97}"/>
              </a:ext>
            </a:extLst>
          </p:cNvPr>
          <p:cNvCxnSpPr>
            <a:cxnSpLocks/>
          </p:cNvCxnSpPr>
          <p:nvPr/>
        </p:nvCxnSpPr>
        <p:spPr>
          <a:xfrm>
            <a:off x="1776234" y="2021080"/>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7" name="모서리가 둥근 직사각형 31">
            <a:extLst>
              <a:ext uri="{FF2B5EF4-FFF2-40B4-BE49-F238E27FC236}">
                <a16:creationId xmlns:a16="http://schemas.microsoft.com/office/drawing/2014/main" id="{B0046B43-ABA4-6AFE-F600-09ABDAE8BAD2}"/>
              </a:ext>
            </a:extLst>
          </p:cNvPr>
          <p:cNvSpPr/>
          <p:nvPr/>
        </p:nvSpPr>
        <p:spPr>
          <a:xfrm>
            <a:off x="2023886" y="3755811"/>
            <a:ext cx="2761899" cy="673943"/>
          </a:xfrm>
          <a:prstGeom prst="roundRect">
            <a:avLst>
              <a:gd name="adj" fmla="val 0"/>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65000"/>
                    <a:lumOff val="35000"/>
                  </a:schemeClr>
                </a:solidFill>
              </a:rPr>
              <a:t>Mobile Advertising</a:t>
            </a:r>
          </a:p>
        </p:txBody>
      </p:sp>
      <p:sp>
        <p:nvSpPr>
          <p:cNvPr id="8" name="모서리가 둥근 직사각형 32">
            <a:extLst>
              <a:ext uri="{FF2B5EF4-FFF2-40B4-BE49-F238E27FC236}">
                <a16:creationId xmlns:a16="http://schemas.microsoft.com/office/drawing/2014/main" id="{F5DA0913-49CE-3BB8-CE6B-8C325B0E2B9C}"/>
              </a:ext>
            </a:extLst>
          </p:cNvPr>
          <p:cNvSpPr/>
          <p:nvPr/>
        </p:nvSpPr>
        <p:spPr>
          <a:xfrm>
            <a:off x="2023886" y="4480301"/>
            <a:ext cx="2761899" cy="673943"/>
          </a:xfrm>
          <a:prstGeom prst="roundRect">
            <a:avLst>
              <a:gd name="adj" fmla="val 0"/>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65000"/>
                    <a:lumOff val="35000"/>
                  </a:schemeClr>
                </a:solidFill>
              </a:rPr>
              <a:t>Social Media</a:t>
            </a:r>
          </a:p>
        </p:txBody>
      </p:sp>
      <p:sp>
        <p:nvSpPr>
          <p:cNvPr id="9" name="모서리가 둥근 직사각형 33">
            <a:extLst>
              <a:ext uri="{FF2B5EF4-FFF2-40B4-BE49-F238E27FC236}">
                <a16:creationId xmlns:a16="http://schemas.microsoft.com/office/drawing/2014/main" id="{2CB38241-EA3B-33CD-84B6-964128179BF2}"/>
              </a:ext>
            </a:extLst>
          </p:cNvPr>
          <p:cNvSpPr/>
          <p:nvPr/>
        </p:nvSpPr>
        <p:spPr>
          <a:xfrm>
            <a:off x="2023886" y="5204789"/>
            <a:ext cx="2761899" cy="673943"/>
          </a:xfrm>
          <a:prstGeom prst="roundRect">
            <a:avLst>
              <a:gd name="adj" fmla="val 0"/>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65000"/>
                    <a:lumOff val="35000"/>
                  </a:schemeClr>
                </a:solidFill>
              </a:rPr>
              <a:t>Email Marketing</a:t>
            </a:r>
          </a:p>
        </p:txBody>
      </p:sp>
      <p:sp>
        <p:nvSpPr>
          <p:cNvPr id="10" name="모서리가 둥근 직사각형 34">
            <a:extLst>
              <a:ext uri="{FF2B5EF4-FFF2-40B4-BE49-F238E27FC236}">
                <a16:creationId xmlns:a16="http://schemas.microsoft.com/office/drawing/2014/main" id="{68FAF5F2-6422-AA6B-56D9-C5660F16EACC}"/>
              </a:ext>
            </a:extLst>
          </p:cNvPr>
          <p:cNvSpPr/>
          <p:nvPr/>
        </p:nvSpPr>
        <p:spPr>
          <a:xfrm>
            <a:off x="2023886" y="3031322"/>
            <a:ext cx="2761899" cy="673943"/>
          </a:xfrm>
          <a:prstGeom prst="roundRect">
            <a:avLst>
              <a:gd name="adj" fmla="val 0"/>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65000"/>
                    <a:lumOff val="35000"/>
                  </a:schemeClr>
                </a:solidFill>
              </a:rPr>
              <a:t>Search Advertising</a:t>
            </a:r>
          </a:p>
        </p:txBody>
      </p:sp>
      <p:sp>
        <p:nvSpPr>
          <p:cNvPr id="11" name="모서리가 둥근 직사각형 35">
            <a:extLst>
              <a:ext uri="{FF2B5EF4-FFF2-40B4-BE49-F238E27FC236}">
                <a16:creationId xmlns:a16="http://schemas.microsoft.com/office/drawing/2014/main" id="{761CBBEA-E43D-74A9-4C9D-2C9FFCC9EFCF}"/>
              </a:ext>
            </a:extLst>
          </p:cNvPr>
          <p:cNvSpPr/>
          <p:nvPr/>
        </p:nvSpPr>
        <p:spPr>
          <a:xfrm>
            <a:off x="2023886" y="2306832"/>
            <a:ext cx="2761899" cy="673943"/>
          </a:xfrm>
          <a:prstGeom prst="roundRect">
            <a:avLst>
              <a:gd name="adj" fmla="val 0"/>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65000"/>
                    <a:lumOff val="35000"/>
                  </a:schemeClr>
                </a:solidFill>
              </a:rPr>
              <a:t>SEO</a:t>
            </a:r>
          </a:p>
        </p:txBody>
      </p:sp>
      <p:sp>
        <p:nvSpPr>
          <p:cNvPr id="12" name="모서리가 둥근 직사각형 36">
            <a:extLst>
              <a:ext uri="{FF2B5EF4-FFF2-40B4-BE49-F238E27FC236}">
                <a16:creationId xmlns:a16="http://schemas.microsoft.com/office/drawing/2014/main" id="{37F1E18F-B952-1853-FD6A-EB435C2DCC2D}"/>
              </a:ext>
            </a:extLst>
          </p:cNvPr>
          <p:cNvSpPr/>
          <p:nvPr/>
        </p:nvSpPr>
        <p:spPr>
          <a:xfrm>
            <a:off x="7620233" y="3755811"/>
            <a:ext cx="2761899" cy="673943"/>
          </a:xfrm>
          <a:prstGeom prst="roundRect">
            <a:avLst>
              <a:gd name="adj" fmla="val 0"/>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65000"/>
                    <a:lumOff val="35000"/>
                  </a:schemeClr>
                </a:solidFill>
              </a:rPr>
              <a:t>Blogs</a:t>
            </a:r>
          </a:p>
        </p:txBody>
      </p:sp>
      <p:sp>
        <p:nvSpPr>
          <p:cNvPr id="13" name="모서리가 둥근 직사각형 39">
            <a:extLst>
              <a:ext uri="{FF2B5EF4-FFF2-40B4-BE49-F238E27FC236}">
                <a16:creationId xmlns:a16="http://schemas.microsoft.com/office/drawing/2014/main" id="{5C9111D2-3A9F-51CC-D34C-EB5893B3C87A}"/>
              </a:ext>
            </a:extLst>
          </p:cNvPr>
          <p:cNvSpPr/>
          <p:nvPr/>
        </p:nvSpPr>
        <p:spPr>
          <a:xfrm>
            <a:off x="7620233" y="4480301"/>
            <a:ext cx="2761899" cy="673943"/>
          </a:xfrm>
          <a:prstGeom prst="roundRect">
            <a:avLst>
              <a:gd name="adj" fmla="val 0"/>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65000"/>
                    <a:lumOff val="35000"/>
                  </a:schemeClr>
                </a:solidFill>
              </a:rPr>
              <a:t>Content Marketing</a:t>
            </a:r>
          </a:p>
        </p:txBody>
      </p:sp>
      <p:sp>
        <p:nvSpPr>
          <p:cNvPr id="14" name="모서리가 둥근 직사각형 43">
            <a:extLst>
              <a:ext uri="{FF2B5EF4-FFF2-40B4-BE49-F238E27FC236}">
                <a16:creationId xmlns:a16="http://schemas.microsoft.com/office/drawing/2014/main" id="{E3E7BF82-D1F1-EF16-0647-2367AD8FBA4B}"/>
              </a:ext>
            </a:extLst>
          </p:cNvPr>
          <p:cNvSpPr/>
          <p:nvPr/>
        </p:nvSpPr>
        <p:spPr>
          <a:xfrm>
            <a:off x="7620233" y="5204789"/>
            <a:ext cx="2761899" cy="673943"/>
          </a:xfrm>
          <a:prstGeom prst="roundRect">
            <a:avLst>
              <a:gd name="adj" fmla="val 0"/>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65000"/>
                    <a:lumOff val="35000"/>
                  </a:schemeClr>
                </a:solidFill>
              </a:rPr>
              <a:t>Affiliated Marketing</a:t>
            </a:r>
          </a:p>
        </p:txBody>
      </p:sp>
      <p:sp>
        <p:nvSpPr>
          <p:cNvPr id="15" name="모서리가 둥근 직사각형 46">
            <a:extLst>
              <a:ext uri="{FF2B5EF4-FFF2-40B4-BE49-F238E27FC236}">
                <a16:creationId xmlns:a16="http://schemas.microsoft.com/office/drawing/2014/main" id="{A9A67E1C-1C45-1EDB-5AEA-A99E322F98DA}"/>
              </a:ext>
            </a:extLst>
          </p:cNvPr>
          <p:cNvSpPr/>
          <p:nvPr/>
        </p:nvSpPr>
        <p:spPr>
          <a:xfrm>
            <a:off x="7620233" y="3031322"/>
            <a:ext cx="2761899" cy="673943"/>
          </a:xfrm>
          <a:prstGeom prst="roundRect">
            <a:avLst>
              <a:gd name="adj" fmla="val 0"/>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65000"/>
                    <a:lumOff val="35000"/>
                  </a:schemeClr>
                </a:solidFill>
              </a:rPr>
              <a:t>Conversion Optimization</a:t>
            </a:r>
          </a:p>
        </p:txBody>
      </p:sp>
      <p:sp>
        <p:nvSpPr>
          <p:cNvPr id="16" name="모서리가 둥근 직사각형 47">
            <a:extLst>
              <a:ext uri="{FF2B5EF4-FFF2-40B4-BE49-F238E27FC236}">
                <a16:creationId xmlns:a16="http://schemas.microsoft.com/office/drawing/2014/main" id="{0D5B2152-5891-5378-ABB3-AE6F651E9DEF}"/>
              </a:ext>
            </a:extLst>
          </p:cNvPr>
          <p:cNvSpPr/>
          <p:nvPr/>
        </p:nvSpPr>
        <p:spPr>
          <a:xfrm>
            <a:off x="7620233" y="2306832"/>
            <a:ext cx="2761899" cy="673943"/>
          </a:xfrm>
          <a:prstGeom prst="roundRect">
            <a:avLst>
              <a:gd name="adj" fmla="val 0"/>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65000"/>
                    <a:lumOff val="35000"/>
                  </a:schemeClr>
                </a:solidFill>
              </a:rPr>
              <a:t>SEA</a:t>
            </a:r>
          </a:p>
        </p:txBody>
      </p:sp>
      <p:sp>
        <p:nvSpPr>
          <p:cNvPr id="17" name="모서리가 둥근 직사각형 48">
            <a:extLst>
              <a:ext uri="{FF2B5EF4-FFF2-40B4-BE49-F238E27FC236}">
                <a16:creationId xmlns:a16="http://schemas.microsoft.com/office/drawing/2014/main" id="{388CD80F-774D-613B-D81B-575FD7727206}"/>
              </a:ext>
            </a:extLst>
          </p:cNvPr>
          <p:cNvSpPr/>
          <p:nvPr/>
        </p:nvSpPr>
        <p:spPr>
          <a:xfrm>
            <a:off x="5393009" y="2306832"/>
            <a:ext cx="1620000" cy="3571900"/>
          </a:xfrm>
          <a:prstGeom prst="roundRect">
            <a:avLst>
              <a:gd name="adj" fmla="val 0"/>
            </a:avLst>
          </a:prstGeom>
          <a:solidFill>
            <a:srgbClr val="5696C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75000"/>
                    <a:lumOff val="25000"/>
                  </a:schemeClr>
                </a:solidFill>
                <a:latin typeface="+mj-lt"/>
              </a:rPr>
              <a:t>Digital Marketing</a:t>
            </a:r>
          </a:p>
          <a:p>
            <a:pPr algn="ctr"/>
            <a:r>
              <a:rPr lang="en-US" altLang="ko-KR" sz="1200" dirty="0">
                <a:solidFill>
                  <a:schemeClr val="tx1">
                    <a:lumMod val="75000"/>
                    <a:lumOff val="25000"/>
                  </a:schemeClr>
                </a:solidFill>
                <a:latin typeface="+mj-lt"/>
              </a:rPr>
              <a:t>Strategy</a:t>
            </a:r>
          </a:p>
        </p:txBody>
      </p:sp>
      <p:sp>
        <p:nvSpPr>
          <p:cNvPr id="18" name="TextBox 17">
            <a:extLst>
              <a:ext uri="{FF2B5EF4-FFF2-40B4-BE49-F238E27FC236}">
                <a16:creationId xmlns:a16="http://schemas.microsoft.com/office/drawing/2014/main" id="{B05F5030-4696-6AAA-55BD-31BF30FE69D1}"/>
              </a:ext>
            </a:extLst>
          </p:cNvPr>
          <p:cNvSpPr txBox="1"/>
          <p:nvPr/>
        </p:nvSpPr>
        <p:spPr>
          <a:xfrm>
            <a:off x="6667356" y="1088225"/>
            <a:ext cx="3714776"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a:t>
            </a:r>
          </a:p>
        </p:txBody>
      </p:sp>
      <p:cxnSp>
        <p:nvCxnSpPr>
          <p:cNvPr id="19" name="Straight Connector 15">
            <a:extLst>
              <a:ext uri="{FF2B5EF4-FFF2-40B4-BE49-F238E27FC236}">
                <a16:creationId xmlns:a16="http://schemas.microsoft.com/office/drawing/2014/main" id="{A035796F-C550-7CC8-CDEC-1BC30934943E}"/>
              </a:ext>
            </a:extLst>
          </p:cNvPr>
          <p:cNvCxnSpPr>
            <a:cxnSpLocks/>
          </p:cNvCxnSpPr>
          <p:nvPr/>
        </p:nvCxnSpPr>
        <p:spPr>
          <a:xfrm flipH="1" flipV="1">
            <a:off x="4924269" y="2664022"/>
            <a:ext cx="360000" cy="0"/>
          </a:xfrm>
          <a:prstGeom prst="line">
            <a:avLst/>
          </a:prstGeom>
          <a:ln w="28575">
            <a:solidFill>
              <a:srgbClr val="D7CFC2"/>
            </a:solidFill>
          </a:ln>
        </p:spPr>
        <p:style>
          <a:lnRef idx="1">
            <a:schemeClr val="accent1"/>
          </a:lnRef>
          <a:fillRef idx="0">
            <a:schemeClr val="accent1"/>
          </a:fillRef>
          <a:effectRef idx="0">
            <a:schemeClr val="accent1"/>
          </a:effectRef>
          <a:fontRef idx="minor">
            <a:schemeClr val="tx1"/>
          </a:fontRef>
        </p:style>
      </p:cxnSp>
      <p:cxnSp>
        <p:nvCxnSpPr>
          <p:cNvPr id="20" name="Straight Connector 15">
            <a:extLst>
              <a:ext uri="{FF2B5EF4-FFF2-40B4-BE49-F238E27FC236}">
                <a16:creationId xmlns:a16="http://schemas.microsoft.com/office/drawing/2014/main" id="{86227312-D0F0-F49A-1F46-51A35C681CC8}"/>
              </a:ext>
            </a:extLst>
          </p:cNvPr>
          <p:cNvCxnSpPr>
            <a:cxnSpLocks/>
          </p:cNvCxnSpPr>
          <p:nvPr/>
        </p:nvCxnSpPr>
        <p:spPr>
          <a:xfrm flipH="1" flipV="1">
            <a:off x="4924269" y="3378402"/>
            <a:ext cx="360000" cy="0"/>
          </a:xfrm>
          <a:prstGeom prst="line">
            <a:avLst/>
          </a:prstGeom>
          <a:ln w="28575">
            <a:solidFill>
              <a:srgbClr val="D7CFC2"/>
            </a:solidFill>
          </a:ln>
        </p:spPr>
        <p:style>
          <a:lnRef idx="1">
            <a:schemeClr val="accent1"/>
          </a:lnRef>
          <a:fillRef idx="0">
            <a:schemeClr val="accent1"/>
          </a:fillRef>
          <a:effectRef idx="0">
            <a:schemeClr val="accent1"/>
          </a:effectRef>
          <a:fontRef idx="minor">
            <a:schemeClr val="tx1"/>
          </a:fontRef>
        </p:style>
      </p:cxnSp>
      <p:cxnSp>
        <p:nvCxnSpPr>
          <p:cNvPr id="21" name="Straight Connector 15">
            <a:extLst>
              <a:ext uri="{FF2B5EF4-FFF2-40B4-BE49-F238E27FC236}">
                <a16:creationId xmlns:a16="http://schemas.microsoft.com/office/drawing/2014/main" id="{BE12B59D-29C7-9720-08D1-22427B5DDFB2}"/>
              </a:ext>
            </a:extLst>
          </p:cNvPr>
          <p:cNvCxnSpPr>
            <a:cxnSpLocks/>
          </p:cNvCxnSpPr>
          <p:nvPr/>
        </p:nvCxnSpPr>
        <p:spPr>
          <a:xfrm flipH="1" flipV="1">
            <a:off x="4924269" y="4092782"/>
            <a:ext cx="360000" cy="0"/>
          </a:xfrm>
          <a:prstGeom prst="line">
            <a:avLst/>
          </a:prstGeom>
          <a:ln w="28575">
            <a:solidFill>
              <a:srgbClr val="D7CFC2"/>
            </a:solidFill>
          </a:ln>
        </p:spPr>
        <p:style>
          <a:lnRef idx="1">
            <a:schemeClr val="accent1"/>
          </a:lnRef>
          <a:fillRef idx="0">
            <a:schemeClr val="accent1"/>
          </a:fillRef>
          <a:effectRef idx="0">
            <a:schemeClr val="accent1"/>
          </a:effectRef>
          <a:fontRef idx="minor">
            <a:schemeClr val="tx1"/>
          </a:fontRef>
        </p:style>
      </p:cxnSp>
      <p:cxnSp>
        <p:nvCxnSpPr>
          <p:cNvPr id="22" name="Straight Connector 15">
            <a:extLst>
              <a:ext uri="{FF2B5EF4-FFF2-40B4-BE49-F238E27FC236}">
                <a16:creationId xmlns:a16="http://schemas.microsoft.com/office/drawing/2014/main" id="{5452F4F6-F5FD-0482-FDB0-9002B58C95EE}"/>
              </a:ext>
            </a:extLst>
          </p:cNvPr>
          <p:cNvCxnSpPr>
            <a:cxnSpLocks/>
          </p:cNvCxnSpPr>
          <p:nvPr/>
        </p:nvCxnSpPr>
        <p:spPr>
          <a:xfrm flipH="1" flipV="1">
            <a:off x="4924269" y="4830975"/>
            <a:ext cx="360000" cy="0"/>
          </a:xfrm>
          <a:prstGeom prst="line">
            <a:avLst/>
          </a:prstGeom>
          <a:ln w="28575">
            <a:solidFill>
              <a:srgbClr val="D7CFC2"/>
            </a:solidFill>
          </a:ln>
        </p:spPr>
        <p:style>
          <a:lnRef idx="1">
            <a:schemeClr val="accent1"/>
          </a:lnRef>
          <a:fillRef idx="0">
            <a:schemeClr val="accent1"/>
          </a:fillRef>
          <a:effectRef idx="0">
            <a:schemeClr val="accent1"/>
          </a:effectRef>
          <a:fontRef idx="minor">
            <a:schemeClr val="tx1"/>
          </a:fontRef>
        </p:style>
      </p:cxnSp>
      <p:cxnSp>
        <p:nvCxnSpPr>
          <p:cNvPr id="23" name="Straight Connector 15">
            <a:extLst>
              <a:ext uri="{FF2B5EF4-FFF2-40B4-BE49-F238E27FC236}">
                <a16:creationId xmlns:a16="http://schemas.microsoft.com/office/drawing/2014/main" id="{7FBFB40A-B679-FFA2-2C7E-3573A0401133}"/>
              </a:ext>
            </a:extLst>
          </p:cNvPr>
          <p:cNvCxnSpPr>
            <a:cxnSpLocks/>
          </p:cNvCxnSpPr>
          <p:nvPr/>
        </p:nvCxnSpPr>
        <p:spPr>
          <a:xfrm flipH="1" flipV="1">
            <a:off x="4924269" y="5521542"/>
            <a:ext cx="360000" cy="0"/>
          </a:xfrm>
          <a:prstGeom prst="line">
            <a:avLst/>
          </a:prstGeom>
          <a:ln w="28575">
            <a:solidFill>
              <a:srgbClr val="D7CFC2"/>
            </a:solidFill>
          </a:ln>
        </p:spPr>
        <p:style>
          <a:lnRef idx="1">
            <a:schemeClr val="accent1"/>
          </a:lnRef>
          <a:fillRef idx="0">
            <a:schemeClr val="accent1"/>
          </a:fillRef>
          <a:effectRef idx="0">
            <a:schemeClr val="accent1"/>
          </a:effectRef>
          <a:fontRef idx="minor">
            <a:schemeClr val="tx1"/>
          </a:fontRef>
        </p:style>
      </p:cxnSp>
      <p:cxnSp>
        <p:nvCxnSpPr>
          <p:cNvPr id="24" name="Straight Connector 15">
            <a:extLst>
              <a:ext uri="{FF2B5EF4-FFF2-40B4-BE49-F238E27FC236}">
                <a16:creationId xmlns:a16="http://schemas.microsoft.com/office/drawing/2014/main" id="{805FF32C-13FC-1A35-1744-7EF99B3B0F47}"/>
              </a:ext>
            </a:extLst>
          </p:cNvPr>
          <p:cNvCxnSpPr>
            <a:cxnSpLocks/>
          </p:cNvCxnSpPr>
          <p:nvPr/>
        </p:nvCxnSpPr>
        <p:spPr>
          <a:xfrm flipH="1" flipV="1">
            <a:off x="7134084" y="2664022"/>
            <a:ext cx="360000" cy="0"/>
          </a:xfrm>
          <a:prstGeom prst="line">
            <a:avLst/>
          </a:prstGeom>
          <a:ln w="28575">
            <a:solidFill>
              <a:srgbClr val="D7CFC2"/>
            </a:solidFill>
          </a:ln>
        </p:spPr>
        <p:style>
          <a:lnRef idx="1">
            <a:schemeClr val="accent1"/>
          </a:lnRef>
          <a:fillRef idx="0">
            <a:schemeClr val="accent1"/>
          </a:fillRef>
          <a:effectRef idx="0">
            <a:schemeClr val="accent1"/>
          </a:effectRef>
          <a:fontRef idx="minor">
            <a:schemeClr val="tx1"/>
          </a:fontRef>
        </p:style>
      </p:cxnSp>
      <p:cxnSp>
        <p:nvCxnSpPr>
          <p:cNvPr id="25" name="Straight Connector 15">
            <a:extLst>
              <a:ext uri="{FF2B5EF4-FFF2-40B4-BE49-F238E27FC236}">
                <a16:creationId xmlns:a16="http://schemas.microsoft.com/office/drawing/2014/main" id="{FC0580C1-4F48-EB3B-6552-0A90BF27C558}"/>
              </a:ext>
            </a:extLst>
          </p:cNvPr>
          <p:cNvCxnSpPr>
            <a:cxnSpLocks/>
          </p:cNvCxnSpPr>
          <p:nvPr/>
        </p:nvCxnSpPr>
        <p:spPr>
          <a:xfrm flipH="1" flipV="1">
            <a:off x="7134084" y="3378402"/>
            <a:ext cx="360000" cy="0"/>
          </a:xfrm>
          <a:prstGeom prst="line">
            <a:avLst/>
          </a:prstGeom>
          <a:ln w="28575">
            <a:solidFill>
              <a:srgbClr val="D7CFC2"/>
            </a:solidFill>
          </a:ln>
        </p:spPr>
        <p:style>
          <a:lnRef idx="1">
            <a:schemeClr val="accent1"/>
          </a:lnRef>
          <a:fillRef idx="0">
            <a:schemeClr val="accent1"/>
          </a:fillRef>
          <a:effectRef idx="0">
            <a:schemeClr val="accent1"/>
          </a:effectRef>
          <a:fontRef idx="minor">
            <a:schemeClr val="tx1"/>
          </a:fontRef>
        </p:style>
      </p:cxnSp>
      <p:cxnSp>
        <p:nvCxnSpPr>
          <p:cNvPr id="26" name="Straight Connector 15">
            <a:extLst>
              <a:ext uri="{FF2B5EF4-FFF2-40B4-BE49-F238E27FC236}">
                <a16:creationId xmlns:a16="http://schemas.microsoft.com/office/drawing/2014/main" id="{2A63801A-525B-8150-DC4C-A5361AF34000}"/>
              </a:ext>
            </a:extLst>
          </p:cNvPr>
          <p:cNvCxnSpPr>
            <a:cxnSpLocks/>
          </p:cNvCxnSpPr>
          <p:nvPr/>
        </p:nvCxnSpPr>
        <p:spPr>
          <a:xfrm flipH="1" flipV="1">
            <a:off x="7134084" y="4092782"/>
            <a:ext cx="360000" cy="0"/>
          </a:xfrm>
          <a:prstGeom prst="line">
            <a:avLst/>
          </a:prstGeom>
          <a:ln w="28575">
            <a:solidFill>
              <a:srgbClr val="D7CFC2"/>
            </a:solidFill>
          </a:ln>
        </p:spPr>
        <p:style>
          <a:lnRef idx="1">
            <a:schemeClr val="accent1"/>
          </a:lnRef>
          <a:fillRef idx="0">
            <a:schemeClr val="accent1"/>
          </a:fillRef>
          <a:effectRef idx="0">
            <a:schemeClr val="accent1"/>
          </a:effectRef>
          <a:fontRef idx="minor">
            <a:schemeClr val="tx1"/>
          </a:fontRef>
        </p:style>
      </p:cxnSp>
      <p:cxnSp>
        <p:nvCxnSpPr>
          <p:cNvPr id="27" name="Straight Connector 15">
            <a:extLst>
              <a:ext uri="{FF2B5EF4-FFF2-40B4-BE49-F238E27FC236}">
                <a16:creationId xmlns:a16="http://schemas.microsoft.com/office/drawing/2014/main" id="{EEA91D3E-DD2E-520A-83A9-0E1F465D851D}"/>
              </a:ext>
            </a:extLst>
          </p:cNvPr>
          <p:cNvCxnSpPr>
            <a:cxnSpLocks/>
          </p:cNvCxnSpPr>
          <p:nvPr/>
        </p:nvCxnSpPr>
        <p:spPr>
          <a:xfrm flipH="1" flipV="1">
            <a:off x="7134084" y="4830975"/>
            <a:ext cx="360000" cy="0"/>
          </a:xfrm>
          <a:prstGeom prst="line">
            <a:avLst/>
          </a:prstGeom>
          <a:ln w="28575">
            <a:solidFill>
              <a:srgbClr val="D7CFC2"/>
            </a:solidFill>
          </a:ln>
        </p:spPr>
        <p:style>
          <a:lnRef idx="1">
            <a:schemeClr val="accent1"/>
          </a:lnRef>
          <a:fillRef idx="0">
            <a:schemeClr val="accent1"/>
          </a:fillRef>
          <a:effectRef idx="0">
            <a:schemeClr val="accent1"/>
          </a:effectRef>
          <a:fontRef idx="minor">
            <a:schemeClr val="tx1"/>
          </a:fontRef>
        </p:style>
      </p:cxnSp>
      <p:cxnSp>
        <p:nvCxnSpPr>
          <p:cNvPr id="28" name="Straight Connector 15">
            <a:extLst>
              <a:ext uri="{FF2B5EF4-FFF2-40B4-BE49-F238E27FC236}">
                <a16:creationId xmlns:a16="http://schemas.microsoft.com/office/drawing/2014/main" id="{E86B6359-442C-B143-E4D3-CC1AF54BC768}"/>
              </a:ext>
            </a:extLst>
          </p:cNvPr>
          <p:cNvCxnSpPr>
            <a:cxnSpLocks/>
          </p:cNvCxnSpPr>
          <p:nvPr/>
        </p:nvCxnSpPr>
        <p:spPr>
          <a:xfrm flipH="1" flipV="1">
            <a:off x="7134084" y="5521542"/>
            <a:ext cx="360000" cy="0"/>
          </a:xfrm>
          <a:prstGeom prst="line">
            <a:avLst/>
          </a:prstGeom>
          <a:ln w="28575">
            <a:solidFill>
              <a:srgbClr val="D7CFC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55646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7F23ABB-D72C-BDF5-29A5-53F6CCDE9269}"/>
              </a:ext>
            </a:extLst>
          </p:cNvPr>
          <p:cNvSpPr/>
          <p:nvPr/>
        </p:nvSpPr>
        <p:spPr>
          <a:xfrm>
            <a:off x="0" y="0"/>
            <a:ext cx="3357349" cy="3507476"/>
          </a:xfrm>
          <a:prstGeom prst="rect">
            <a:avLst/>
          </a:prstGeom>
          <a:solidFill>
            <a:srgbClr val="DFE4EA">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E92A48CC-5FED-6868-3FBE-FCBE5F1B9331}"/>
              </a:ext>
            </a:extLst>
          </p:cNvPr>
          <p:cNvSpPr>
            <a:spLocks noGrp="1"/>
          </p:cNvSpPr>
          <p:nvPr>
            <p:ph type="sldNum" sz="quarter" idx="12"/>
          </p:nvPr>
        </p:nvSpPr>
        <p:spPr/>
        <p:txBody>
          <a:bodyPr/>
          <a:lstStyle/>
          <a:p>
            <a:fld id="{49F276AC-52CD-4697-8BF5-A84FF5D800CC}" type="slidenum">
              <a:rPr lang="en-US" altLang="nb-NO" smtClean="0"/>
              <a:pPr/>
              <a:t>55</a:t>
            </a:fld>
            <a:endParaRPr lang="en-US" altLang="nb-NO"/>
          </a:p>
        </p:txBody>
      </p:sp>
      <p:sp>
        <p:nvSpPr>
          <p:cNvPr id="3" name="Rectangle 12">
            <a:extLst>
              <a:ext uri="{FF2B5EF4-FFF2-40B4-BE49-F238E27FC236}">
                <a16:creationId xmlns:a16="http://schemas.microsoft.com/office/drawing/2014/main" id="{F3AB38FC-7C93-F822-A8D6-1D80C4D2F0E2}"/>
              </a:ext>
            </a:extLst>
          </p:cNvPr>
          <p:cNvSpPr txBox="1">
            <a:spLocks noChangeArrowheads="1"/>
          </p:cNvSpPr>
          <p:nvPr/>
        </p:nvSpPr>
        <p:spPr>
          <a:xfrm>
            <a:off x="2523306" y="1286654"/>
            <a:ext cx="5072098" cy="584775"/>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Digital Marketing</a:t>
            </a:r>
            <a:endParaRPr lang="en-US" altLang="ko-KR" sz="3200" b="1" dirty="0">
              <a:solidFill>
                <a:schemeClr val="tx1">
                  <a:lumMod val="85000"/>
                  <a:lumOff val="15000"/>
                </a:schemeClr>
              </a:solidFill>
              <a:latin typeface="+mj-lt"/>
            </a:endParaRPr>
          </a:p>
        </p:txBody>
      </p:sp>
      <p:cxnSp>
        <p:nvCxnSpPr>
          <p:cNvPr id="5" name="Straight Connector 15">
            <a:extLst>
              <a:ext uri="{FF2B5EF4-FFF2-40B4-BE49-F238E27FC236}">
                <a16:creationId xmlns:a16="http://schemas.microsoft.com/office/drawing/2014/main" id="{6429294F-84B2-1E52-8C80-CBF5EDC238EF}"/>
              </a:ext>
            </a:extLst>
          </p:cNvPr>
          <p:cNvCxnSpPr>
            <a:cxnSpLocks/>
          </p:cNvCxnSpPr>
          <p:nvPr/>
        </p:nvCxnSpPr>
        <p:spPr>
          <a:xfrm>
            <a:off x="2657752" y="2229034"/>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grpSp>
        <p:nvGrpSpPr>
          <p:cNvPr id="6" name="그룹 22">
            <a:extLst>
              <a:ext uri="{FF2B5EF4-FFF2-40B4-BE49-F238E27FC236}">
                <a16:creationId xmlns:a16="http://schemas.microsoft.com/office/drawing/2014/main" id="{A3E2A92F-6032-32A5-8154-DE5C85372A5A}"/>
              </a:ext>
            </a:extLst>
          </p:cNvPr>
          <p:cNvGrpSpPr/>
          <p:nvPr/>
        </p:nvGrpSpPr>
        <p:grpSpPr>
          <a:xfrm>
            <a:off x="5734044" y="2565029"/>
            <a:ext cx="1980000" cy="1980000"/>
            <a:chOff x="5734044" y="2565029"/>
            <a:chExt cx="1980000" cy="1980000"/>
          </a:xfrm>
        </p:grpSpPr>
        <p:sp>
          <p:nvSpPr>
            <p:cNvPr id="7" name="타원 30">
              <a:extLst>
                <a:ext uri="{FF2B5EF4-FFF2-40B4-BE49-F238E27FC236}">
                  <a16:creationId xmlns:a16="http://schemas.microsoft.com/office/drawing/2014/main" id="{92B6E36A-8DB3-B0A5-98C0-E4628A67D292}"/>
                </a:ext>
              </a:extLst>
            </p:cNvPr>
            <p:cNvSpPr/>
            <p:nvPr/>
          </p:nvSpPr>
          <p:spPr>
            <a:xfrm>
              <a:off x="5734044" y="2565029"/>
              <a:ext cx="1980000" cy="1980000"/>
            </a:xfrm>
            <a:prstGeom prst="ellipse">
              <a:avLst/>
            </a:prstGeom>
            <a:solidFill>
              <a:srgbClr val="95B3DF">
                <a:alpha val="70000"/>
              </a:srgbClr>
            </a:solidFill>
            <a:ln w="12700" algn="ctr">
              <a:noFill/>
              <a:round/>
              <a:headEnd/>
              <a:tailEnd/>
            </a:ln>
            <a:effectLst/>
          </p:spPr>
          <p:txBody>
            <a:bodyPr vert="horz" wrap="none" lIns="95998" tIns="95998" rIns="95998" bIns="95998" numCol="1" rtlCol="0" anchor="ctr" anchorCtr="0" compatLnSpc="1">
              <a:prstTxWarp prst="textNoShape">
                <a:avLst/>
              </a:prstTxWarp>
            </a:bodyPr>
            <a:lstStyle/>
            <a:p>
              <a:pPr algn="ctr" defTabSz="1068891"/>
              <a:endParaRPr lang="en-US" altLang="ko-KR" sz="1800" dirty="0">
                <a:solidFill>
                  <a:schemeClr val="bg1"/>
                </a:solidFill>
                <a:latin typeface="+mj-lt"/>
                <a:cs typeface="Arial" pitchFamily="34" charset="0"/>
              </a:endParaRPr>
            </a:p>
          </p:txBody>
        </p:sp>
        <p:sp>
          <p:nvSpPr>
            <p:cNvPr id="8" name="TextBox 7">
              <a:extLst>
                <a:ext uri="{FF2B5EF4-FFF2-40B4-BE49-F238E27FC236}">
                  <a16:creationId xmlns:a16="http://schemas.microsoft.com/office/drawing/2014/main" id="{82C18646-7BCA-B34C-021B-A44447ADC0FE}"/>
                </a:ext>
              </a:extLst>
            </p:cNvPr>
            <p:cNvSpPr txBox="1"/>
            <p:nvPr/>
          </p:nvSpPr>
          <p:spPr>
            <a:xfrm>
              <a:off x="5966059" y="3254182"/>
              <a:ext cx="1529332" cy="923330"/>
            </a:xfrm>
            <a:prstGeom prst="rect">
              <a:avLst/>
            </a:prstGeom>
            <a:noFill/>
          </p:spPr>
          <p:txBody>
            <a:bodyPr wrap="square" rtlCol="0">
              <a:spAutoFit/>
            </a:bodyPr>
            <a:lstStyle/>
            <a:p>
              <a:pPr algn="ct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9" name="TextBox 8">
              <a:extLst>
                <a:ext uri="{FF2B5EF4-FFF2-40B4-BE49-F238E27FC236}">
                  <a16:creationId xmlns:a16="http://schemas.microsoft.com/office/drawing/2014/main" id="{E7DB41CA-2ECF-94F0-5118-56164611E0EF}"/>
                </a:ext>
              </a:extLst>
            </p:cNvPr>
            <p:cNvSpPr txBox="1"/>
            <p:nvPr/>
          </p:nvSpPr>
          <p:spPr>
            <a:xfrm>
              <a:off x="5975359" y="2940947"/>
              <a:ext cx="1510731" cy="276999"/>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Search Advertising</a:t>
              </a:r>
              <a:endParaRPr lang="ko-KR" altLang="en-US" sz="1200" b="1" dirty="0">
                <a:solidFill>
                  <a:schemeClr val="tx1">
                    <a:lumMod val="65000"/>
                    <a:lumOff val="35000"/>
                  </a:schemeClr>
                </a:solidFill>
                <a:cs typeface="Arial" pitchFamily="34" charset="0"/>
              </a:endParaRPr>
            </a:p>
          </p:txBody>
        </p:sp>
      </p:grpSp>
      <p:grpSp>
        <p:nvGrpSpPr>
          <p:cNvPr id="10" name="그룹 23">
            <a:extLst>
              <a:ext uri="{FF2B5EF4-FFF2-40B4-BE49-F238E27FC236}">
                <a16:creationId xmlns:a16="http://schemas.microsoft.com/office/drawing/2014/main" id="{DDFBAB7C-9EB1-B0E0-E3E3-79D3F13A6D7D}"/>
              </a:ext>
            </a:extLst>
          </p:cNvPr>
          <p:cNvGrpSpPr/>
          <p:nvPr/>
        </p:nvGrpSpPr>
        <p:grpSpPr>
          <a:xfrm>
            <a:off x="7315978" y="2565029"/>
            <a:ext cx="1980000" cy="1980000"/>
            <a:chOff x="7315978" y="2565029"/>
            <a:chExt cx="1980000" cy="1980000"/>
          </a:xfrm>
        </p:grpSpPr>
        <p:sp>
          <p:nvSpPr>
            <p:cNvPr id="11" name="타원 18">
              <a:extLst>
                <a:ext uri="{FF2B5EF4-FFF2-40B4-BE49-F238E27FC236}">
                  <a16:creationId xmlns:a16="http://schemas.microsoft.com/office/drawing/2014/main" id="{ABF0591E-B6F8-FB8E-F84D-42A688BD8AA5}"/>
                </a:ext>
              </a:extLst>
            </p:cNvPr>
            <p:cNvSpPr/>
            <p:nvPr/>
          </p:nvSpPr>
          <p:spPr>
            <a:xfrm>
              <a:off x="7315978" y="2565029"/>
              <a:ext cx="1980000" cy="1980000"/>
            </a:xfrm>
            <a:prstGeom prst="ellipse">
              <a:avLst/>
            </a:prstGeom>
            <a:solidFill>
              <a:srgbClr val="A3C7D2">
                <a:alpha val="70000"/>
              </a:srgbClr>
            </a:solidFill>
            <a:ln w="12700" algn="ctr">
              <a:noFill/>
              <a:round/>
              <a:headEnd/>
              <a:tailEnd/>
            </a:ln>
            <a:effectLst/>
          </p:spPr>
          <p:txBody>
            <a:bodyPr vert="horz" wrap="none" lIns="95998" tIns="95998" rIns="95998" bIns="95998" numCol="1" rtlCol="0" anchor="ctr" anchorCtr="0" compatLnSpc="1">
              <a:prstTxWarp prst="textNoShape">
                <a:avLst/>
              </a:prstTxWarp>
            </a:bodyPr>
            <a:lstStyle/>
            <a:p>
              <a:pPr algn="ctr" defTabSz="1068891"/>
              <a:endParaRPr lang="en-US" altLang="ko-KR" sz="1200" dirty="0">
                <a:solidFill>
                  <a:schemeClr val="bg1"/>
                </a:solidFill>
                <a:latin typeface="+mj-lt"/>
                <a:cs typeface="Arial" pitchFamily="34" charset="0"/>
              </a:endParaRPr>
            </a:p>
          </p:txBody>
        </p:sp>
        <p:sp>
          <p:nvSpPr>
            <p:cNvPr id="12" name="TextBox 11">
              <a:extLst>
                <a:ext uri="{FF2B5EF4-FFF2-40B4-BE49-F238E27FC236}">
                  <a16:creationId xmlns:a16="http://schemas.microsoft.com/office/drawing/2014/main" id="{04D2DD32-A412-CC7C-1766-E8EA998CAC2A}"/>
                </a:ext>
              </a:extLst>
            </p:cNvPr>
            <p:cNvSpPr txBox="1"/>
            <p:nvPr/>
          </p:nvSpPr>
          <p:spPr>
            <a:xfrm>
              <a:off x="7543232" y="3213335"/>
              <a:ext cx="1529332" cy="923330"/>
            </a:xfrm>
            <a:prstGeom prst="rect">
              <a:avLst/>
            </a:prstGeom>
            <a:noFill/>
          </p:spPr>
          <p:txBody>
            <a:bodyPr wrap="square" rtlCol="0">
              <a:spAutoFit/>
            </a:bodyPr>
            <a:lstStyle/>
            <a:p>
              <a:pPr algn="ct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3" name="TextBox 12">
              <a:extLst>
                <a:ext uri="{FF2B5EF4-FFF2-40B4-BE49-F238E27FC236}">
                  <a16:creationId xmlns:a16="http://schemas.microsoft.com/office/drawing/2014/main" id="{85A3C0E5-932A-B2DD-DE81-7F94B6FBB818}"/>
                </a:ext>
              </a:extLst>
            </p:cNvPr>
            <p:cNvSpPr txBox="1"/>
            <p:nvPr/>
          </p:nvSpPr>
          <p:spPr>
            <a:xfrm>
              <a:off x="7552532" y="2940947"/>
              <a:ext cx="1510731" cy="276999"/>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Mobile Marketing</a:t>
              </a:r>
              <a:endParaRPr lang="ko-KR" altLang="en-US" sz="1200" b="1" dirty="0">
                <a:solidFill>
                  <a:schemeClr val="tx1">
                    <a:lumMod val="65000"/>
                    <a:lumOff val="35000"/>
                  </a:schemeClr>
                </a:solidFill>
                <a:cs typeface="Arial" pitchFamily="34" charset="0"/>
              </a:endParaRPr>
            </a:p>
          </p:txBody>
        </p:sp>
      </p:grpSp>
      <p:grpSp>
        <p:nvGrpSpPr>
          <p:cNvPr id="14" name="그룹 26">
            <a:extLst>
              <a:ext uri="{FF2B5EF4-FFF2-40B4-BE49-F238E27FC236}">
                <a16:creationId xmlns:a16="http://schemas.microsoft.com/office/drawing/2014/main" id="{64DBD7D1-F9BE-9AA4-812C-AFB3078175CC}"/>
              </a:ext>
            </a:extLst>
          </p:cNvPr>
          <p:cNvGrpSpPr/>
          <p:nvPr/>
        </p:nvGrpSpPr>
        <p:grpSpPr>
          <a:xfrm>
            <a:off x="7315978" y="4164438"/>
            <a:ext cx="1980000" cy="1980000"/>
            <a:chOff x="7315978" y="4164438"/>
            <a:chExt cx="1980000" cy="1980000"/>
          </a:xfrm>
        </p:grpSpPr>
        <p:sp>
          <p:nvSpPr>
            <p:cNvPr id="15" name="타원 19">
              <a:extLst>
                <a:ext uri="{FF2B5EF4-FFF2-40B4-BE49-F238E27FC236}">
                  <a16:creationId xmlns:a16="http://schemas.microsoft.com/office/drawing/2014/main" id="{2C24665D-C545-0AF3-E10B-83E0CF1900FF}"/>
                </a:ext>
              </a:extLst>
            </p:cNvPr>
            <p:cNvSpPr/>
            <p:nvPr/>
          </p:nvSpPr>
          <p:spPr>
            <a:xfrm>
              <a:off x="7315978" y="4164438"/>
              <a:ext cx="1980000" cy="1980000"/>
            </a:xfrm>
            <a:prstGeom prst="ellipse">
              <a:avLst/>
            </a:prstGeom>
            <a:solidFill>
              <a:srgbClr val="91CFC4">
                <a:alpha val="70000"/>
              </a:srgbClr>
            </a:solidFill>
            <a:ln w="12700" algn="ctr">
              <a:noFill/>
              <a:round/>
              <a:headEnd/>
              <a:tailEnd/>
            </a:ln>
            <a:effectLst/>
          </p:spPr>
          <p:txBody>
            <a:bodyPr vert="horz" wrap="none" lIns="95998" tIns="95998" rIns="95998" bIns="95998" numCol="1" rtlCol="0" anchor="ctr" anchorCtr="0" compatLnSpc="1">
              <a:prstTxWarp prst="textNoShape">
                <a:avLst/>
              </a:prstTxWarp>
            </a:bodyPr>
            <a:lstStyle/>
            <a:p>
              <a:pPr algn="ctr" defTabSz="1068891"/>
              <a:endParaRPr lang="en-US" altLang="ko-KR" sz="1200" dirty="0">
                <a:solidFill>
                  <a:schemeClr val="bg1"/>
                </a:solidFill>
                <a:latin typeface="+mj-lt"/>
                <a:cs typeface="Arial" pitchFamily="34" charset="0"/>
              </a:endParaRPr>
            </a:p>
          </p:txBody>
        </p:sp>
        <p:sp>
          <p:nvSpPr>
            <p:cNvPr id="16" name="TextBox 15">
              <a:extLst>
                <a:ext uri="{FF2B5EF4-FFF2-40B4-BE49-F238E27FC236}">
                  <a16:creationId xmlns:a16="http://schemas.microsoft.com/office/drawing/2014/main" id="{7E50B3DC-DC07-DD85-A42A-E8617F1C3B90}"/>
                </a:ext>
              </a:extLst>
            </p:cNvPr>
            <p:cNvSpPr txBox="1"/>
            <p:nvPr/>
          </p:nvSpPr>
          <p:spPr>
            <a:xfrm>
              <a:off x="7543232" y="4856409"/>
              <a:ext cx="1529332" cy="923330"/>
            </a:xfrm>
            <a:prstGeom prst="rect">
              <a:avLst/>
            </a:prstGeom>
            <a:noFill/>
          </p:spPr>
          <p:txBody>
            <a:bodyPr wrap="square" rtlCol="0">
              <a:spAutoFit/>
            </a:bodyPr>
            <a:lstStyle/>
            <a:p>
              <a:pPr algn="ct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7" name="TextBox 16">
              <a:extLst>
                <a:ext uri="{FF2B5EF4-FFF2-40B4-BE49-F238E27FC236}">
                  <a16:creationId xmlns:a16="http://schemas.microsoft.com/office/drawing/2014/main" id="{C63259D2-4F44-29C0-4CCE-607A6D4EF3D3}"/>
                </a:ext>
              </a:extLst>
            </p:cNvPr>
            <p:cNvSpPr txBox="1"/>
            <p:nvPr/>
          </p:nvSpPr>
          <p:spPr>
            <a:xfrm>
              <a:off x="7552532" y="4584021"/>
              <a:ext cx="1510731" cy="276999"/>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Web Analytics</a:t>
              </a:r>
              <a:endParaRPr lang="ko-KR" altLang="en-US" sz="1200" b="1" dirty="0">
                <a:solidFill>
                  <a:schemeClr val="tx1">
                    <a:lumMod val="65000"/>
                    <a:lumOff val="35000"/>
                  </a:schemeClr>
                </a:solidFill>
                <a:cs typeface="Arial" pitchFamily="34" charset="0"/>
              </a:endParaRPr>
            </a:p>
          </p:txBody>
        </p:sp>
      </p:grpSp>
      <p:grpSp>
        <p:nvGrpSpPr>
          <p:cNvPr id="18" name="그룹 27">
            <a:extLst>
              <a:ext uri="{FF2B5EF4-FFF2-40B4-BE49-F238E27FC236}">
                <a16:creationId xmlns:a16="http://schemas.microsoft.com/office/drawing/2014/main" id="{041508E6-B280-8E41-C4FF-3E34A74D1F86}"/>
              </a:ext>
            </a:extLst>
          </p:cNvPr>
          <p:cNvGrpSpPr/>
          <p:nvPr/>
        </p:nvGrpSpPr>
        <p:grpSpPr>
          <a:xfrm>
            <a:off x="4115206" y="3392102"/>
            <a:ext cx="1980000" cy="1980000"/>
            <a:chOff x="5734044" y="4164438"/>
            <a:chExt cx="1980000" cy="1980000"/>
          </a:xfrm>
        </p:grpSpPr>
        <p:sp>
          <p:nvSpPr>
            <p:cNvPr id="19" name="타원 27">
              <a:extLst>
                <a:ext uri="{FF2B5EF4-FFF2-40B4-BE49-F238E27FC236}">
                  <a16:creationId xmlns:a16="http://schemas.microsoft.com/office/drawing/2014/main" id="{6F9F8346-70D4-6073-8572-608B0D2F687C}"/>
                </a:ext>
              </a:extLst>
            </p:cNvPr>
            <p:cNvSpPr/>
            <p:nvPr/>
          </p:nvSpPr>
          <p:spPr>
            <a:xfrm>
              <a:off x="5734044" y="4164438"/>
              <a:ext cx="1980000" cy="1980000"/>
            </a:xfrm>
            <a:prstGeom prst="ellipse">
              <a:avLst/>
            </a:prstGeom>
            <a:solidFill>
              <a:srgbClr val="F2EADF">
                <a:alpha val="70000"/>
              </a:srgbClr>
            </a:solidFill>
            <a:ln w="12700" algn="ctr">
              <a:noFill/>
              <a:round/>
              <a:headEnd/>
              <a:tailEnd/>
            </a:ln>
            <a:effectLst/>
          </p:spPr>
          <p:txBody>
            <a:bodyPr vert="horz" wrap="none" lIns="95998" tIns="95998" rIns="95998" bIns="95998" numCol="1" rtlCol="0" anchor="ctr" anchorCtr="0" compatLnSpc="1">
              <a:prstTxWarp prst="textNoShape">
                <a:avLst/>
              </a:prstTxWarp>
            </a:bodyPr>
            <a:lstStyle/>
            <a:p>
              <a:pPr algn="ctr" defTabSz="1068891"/>
              <a:endParaRPr lang="en-US" altLang="ko-KR" sz="1600" dirty="0">
                <a:solidFill>
                  <a:schemeClr val="bg1"/>
                </a:solidFill>
                <a:latin typeface="+mj-lt"/>
                <a:cs typeface="Arial" pitchFamily="34" charset="0"/>
              </a:endParaRPr>
            </a:p>
          </p:txBody>
        </p:sp>
        <p:sp>
          <p:nvSpPr>
            <p:cNvPr id="20" name="TextBox 19">
              <a:extLst>
                <a:ext uri="{FF2B5EF4-FFF2-40B4-BE49-F238E27FC236}">
                  <a16:creationId xmlns:a16="http://schemas.microsoft.com/office/drawing/2014/main" id="{25B8CC76-1B5A-381E-EA14-1B0CF7EF3541}"/>
                </a:ext>
              </a:extLst>
            </p:cNvPr>
            <p:cNvSpPr txBox="1"/>
            <p:nvPr/>
          </p:nvSpPr>
          <p:spPr>
            <a:xfrm>
              <a:off x="5966059" y="4856409"/>
              <a:ext cx="1529332" cy="923330"/>
            </a:xfrm>
            <a:prstGeom prst="rect">
              <a:avLst/>
            </a:prstGeom>
            <a:noFill/>
          </p:spPr>
          <p:txBody>
            <a:bodyPr wrap="square" rtlCol="0">
              <a:spAutoFit/>
            </a:bodyPr>
            <a:lstStyle/>
            <a:p>
              <a:pPr algn="ct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21" name="TextBox 20">
              <a:extLst>
                <a:ext uri="{FF2B5EF4-FFF2-40B4-BE49-F238E27FC236}">
                  <a16:creationId xmlns:a16="http://schemas.microsoft.com/office/drawing/2014/main" id="{3A8F20F6-5FA8-1D12-6D11-C2AE8EA09A39}"/>
                </a:ext>
              </a:extLst>
            </p:cNvPr>
            <p:cNvSpPr txBox="1"/>
            <p:nvPr/>
          </p:nvSpPr>
          <p:spPr>
            <a:xfrm>
              <a:off x="5975359" y="4584021"/>
              <a:ext cx="1510731" cy="276999"/>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SEO</a:t>
              </a:r>
              <a:endParaRPr lang="ko-KR" altLang="en-US" sz="1200" b="1" dirty="0">
                <a:solidFill>
                  <a:schemeClr val="tx1">
                    <a:lumMod val="65000"/>
                    <a:lumOff val="35000"/>
                  </a:schemeClr>
                </a:solidFill>
                <a:cs typeface="Arial" pitchFamily="34" charset="0"/>
              </a:endParaRPr>
            </a:p>
          </p:txBody>
        </p:sp>
      </p:grpSp>
      <p:grpSp>
        <p:nvGrpSpPr>
          <p:cNvPr id="22" name="그룹 27">
            <a:extLst>
              <a:ext uri="{FF2B5EF4-FFF2-40B4-BE49-F238E27FC236}">
                <a16:creationId xmlns:a16="http://schemas.microsoft.com/office/drawing/2014/main" id="{2642C6AF-0181-F43E-3F32-FD82568E9104}"/>
              </a:ext>
            </a:extLst>
          </p:cNvPr>
          <p:cNvGrpSpPr/>
          <p:nvPr/>
        </p:nvGrpSpPr>
        <p:grpSpPr>
          <a:xfrm>
            <a:off x="8882842" y="3392102"/>
            <a:ext cx="1980000" cy="1980000"/>
            <a:chOff x="5734044" y="4164438"/>
            <a:chExt cx="1980000" cy="1980000"/>
          </a:xfrm>
        </p:grpSpPr>
        <p:sp>
          <p:nvSpPr>
            <p:cNvPr id="23" name="타원 41">
              <a:extLst>
                <a:ext uri="{FF2B5EF4-FFF2-40B4-BE49-F238E27FC236}">
                  <a16:creationId xmlns:a16="http://schemas.microsoft.com/office/drawing/2014/main" id="{90541BA8-6402-7EE0-7D79-F3BA6530A988}"/>
                </a:ext>
              </a:extLst>
            </p:cNvPr>
            <p:cNvSpPr/>
            <p:nvPr/>
          </p:nvSpPr>
          <p:spPr>
            <a:xfrm>
              <a:off x="5734044" y="4164438"/>
              <a:ext cx="1980000" cy="1980000"/>
            </a:xfrm>
            <a:prstGeom prst="ellipse">
              <a:avLst/>
            </a:prstGeom>
            <a:solidFill>
              <a:srgbClr val="EFF2F6">
                <a:alpha val="70000"/>
              </a:srgbClr>
            </a:solidFill>
            <a:ln w="12700" algn="ctr">
              <a:noFill/>
              <a:round/>
              <a:headEnd/>
              <a:tailEnd/>
            </a:ln>
            <a:effectLst/>
          </p:spPr>
          <p:txBody>
            <a:bodyPr vert="horz" wrap="none" lIns="95998" tIns="95998" rIns="95998" bIns="95998" numCol="1" rtlCol="0" anchor="ctr" anchorCtr="0" compatLnSpc="1">
              <a:prstTxWarp prst="textNoShape">
                <a:avLst/>
              </a:prstTxWarp>
            </a:bodyPr>
            <a:lstStyle/>
            <a:p>
              <a:pPr algn="ctr" defTabSz="1068891"/>
              <a:endParaRPr lang="en-US" altLang="ko-KR" sz="1600" dirty="0">
                <a:solidFill>
                  <a:schemeClr val="bg1"/>
                </a:solidFill>
                <a:latin typeface="+mj-lt"/>
                <a:cs typeface="Arial" pitchFamily="34" charset="0"/>
              </a:endParaRPr>
            </a:p>
          </p:txBody>
        </p:sp>
        <p:sp>
          <p:nvSpPr>
            <p:cNvPr id="24" name="TextBox 23">
              <a:extLst>
                <a:ext uri="{FF2B5EF4-FFF2-40B4-BE49-F238E27FC236}">
                  <a16:creationId xmlns:a16="http://schemas.microsoft.com/office/drawing/2014/main" id="{770A3ACB-094E-28C0-80BA-E79CCA1E6558}"/>
                </a:ext>
              </a:extLst>
            </p:cNvPr>
            <p:cNvSpPr txBox="1"/>
            <p:nvPr/>
          </p:nvSpPr>
          <p:spPr>
            <a:xfrm>
              <a:off x="5966059" y="4897460"/>
              <a:ext cx="1529332" cy="923330"/>
            </a:xfrm>
            <a:prstGeom prst="rect">
              <a:avLst/>
            </a:prstGeom>
            <a:noFill/>
          </p:spPr>
          <p:txBody>
            <a:bodyPr wrap="square" rtlCol="0">
              <a:spAutoFit/>
            </a:bodyPr>
            <a:lstStyle/>
            <a:p>
              <a:pPr algn="ct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25" name="TextBox 24">
              <a:extLst>
                <a:ext uri="{FF2B5EF4-FFF2-40B4-BE49-F238E27FC236}">
                  <a16:creationId xmlns:a16="http://schemas.microsoft.com/office/drawing/2014/main" id="{893234FD-26AA-A0C1-493D-CC7D395F9223}"/>
                </a:ext>
              </a:extLst>
            </p:cNvPr>
            <p:cNvSpPr txBox="1"/>
            <p:nvPr/>
          </p:nvSpPr>
          <p:spPr>
            <a:xfrm>
              <a:off x="5975359" y="4584021"/>
              <a:ext cx="1510731" cy="276999"/>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Conversion Tracking</a:t>
              </a:r>
            </a:p>
          </p:txBody>
        </p:sp>
      </p:grpSp>
      <p:grpSp>
        <p:nvGrpSpPr>
          <p:cNvPr id="26" name="그룹 27">
            <a:extLst>
              <a:ext uri="{FF2B5EF4-FFF2-40B4-BE49-F238E27FC236}">
                <a16:creationId xmlns:a16="http://schemas.microsoft.com/office/drawing/2014/main" id="{3C48FA74-3F7C-49B2-9FBC-1BBF9697C0A1}"/>
              </a:ext>
            </a:extLst>
          </p:cNvPr>
          <p:cNvGrpSpPr/>
          <p:nvPr/>
        </p:nvGrpSpPr>
        <p:grpSpPr>
          <a:xfrm>
            <a:off x="5734044" y="4164438"/>
            <a:ext cx="1980000" cy="1980000"/>
            <a:chOff x="5734044" y="4164438"/>
            <a:chExt cx="1980000" cy="1980000"/>
          </a:xfrm>
        </p:grpSpPr>
        <p:sp>
          <p:nvSpPr>
            <p:cNvPr id="27" name="타원 24">
              <a:extLst>
                <a:ext uri="{FF2B5EF4-FFF2-40B4-BE49-F238E27FC236}">
                  <a16:creationId xmlns:a16="http://schemas.microsoft.com/office/drawing/2014/main" id="{95B614F0-395E-F87D-57C1-B84D23B234DA}"/>
                </a:ext>
              </a:extLst>
            </p:cNvPr>
            <p:cNvSpPr/>
            <p:nvPr/>
          </p:nvSpPr>
          <p:spPr>
            <a:xfrm>
              <a:off x="5734044" y="4164438"/>
              <a:ext cx="1980000" cy="1980000"/>
            </a:xfrm>
            <a:prstGeom prst="ellipse">
              <a:avLst/>
            </a:prstGeom>
            <a:solidFill>
              <a:srgbClr val="D7CFC2">
                <a:alpha val="70000"/>
              </a:srgbClr>
            </a:solidFill>
            <a:ln w="12700" algn="ctr">
              <a:noFill/>
              <a:round/>
              <a:headEnd/>
              <a:tailEnd/>
            </a:ln>
            <a:effectLst/>
          </p:spPr>
          <p:txBody>
            <a:bodyPr vert="horz" wrap="none" lIns="95998" tIns="95998" rIns="95998" bIns="95998" numCol="1" rtlCol="0" anchor="ctr" anchorCtr="0" compatLnSpc="1">
              <a:prstTxWarp prst="textNoShape">
                <a:avLst/>
              </a:prstTxWarp>
            </a:bodyPr>
            <a:lstStyle/>
            <a:p>
              <a:pPr algn="ctr" defTabSz="1068891"/>
              <a:endParaRPr lang="en-US" altLang="ko-KR" sz="1600" dirty="0">
                <a:solidFill>
                  <a:schemeClr val="bg1"/>
                </a:solidFill>
                <a:latin typeface="+mj-lt"/>
                <a:cs typeface="Arial" pitchFamily="34" charset="0"/>
              </a:endParaRPr>
            </a:p>
          </p:txBody>
        </p:sp>
        <p:sp>
          <p:nvSpPr>
            <p:cNvPr id="28" name="TextBox 27">
              <a:extLst>
                <a:ext uri="{FF2B5EF4-FFF2-40B4-BE49-F238E27FC236}">
                  <a16:creationId xmlns:a16="http://schemas.microsoft.com/office/drawing/2014/main" id="{0F09984F-DEFC-D312-58A4-B02DBCB8BAE4}"/>
                </a:ext>
              </a:extLst>
            </p:cNvPr>
            <p:cNvSpPr txBox="1"/>
            <p:nvPr/>
          </p:nvSpPr>
          <p:spPr>
            <a:xfrm>
              <a:off x="5966059" y="4856409"/>
              <a:ext cx="1529332" cy="923330"/>
            </a:xfrm>
            <a:prstGeom prst="rect">
              <a:avLst/>
            </a:prstGeom>
            <a:noFill/>
          </p:spPr>
          <p:txBody>
            <a:bodyPr wrap="square" rtlCol="0">
              <a:spAutoFit/>
            </a:bodyPr>
            <a:lstStyle/>
            <a:p>
              <a:pPr algn="ct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29" name="TextBox 28">
              <a:extLst>
                <a:ext uri="{FF2B5EF4-FFF2-40B4-BE49-F238E27FC236}">
                  <a16:creationId xmlns:a16="http://schemas.microsoft.com/office/drawing/2014/main" id="{93335125-4953-4081-B885-4C573335A8C0}"/>
                </a:ext>
              </a:extLst>
            </p:cNvPr>
            <p:cNvSpPr txBox="1"/>
            <p:nvPr/>
          </p:nvSpPr>
          <p:spPr>
            <a:xfrm>
              <a:off x="5975359" y="4584021"/>
              <a:ext cx="1510731" cy="276999"/>
            </a:xfrm>
            <a:prstGeom prst="rect">
              <a:avLst/>
            </a:prstGeom>
            <a:noFill/>
          </p:spPr>
          <p:txBody>
            <a:bodyPr wrap="square" rtlCol="0">
              <a:spAutoFit/>
            </a:bodyPr>
            <a:lstStyle/>
            <a:p>
              <a:pPr algn="ctr"/>
              <a:r>
                <a:rPr lang="en-US" altLang="ko-KR" sz="1200" b="1" dirty="0">
                  <a:solidFill>
                    <a:schemeClr val="tx1">
                      <a:lumMod val="65000"/>
                      <a:lumOff val="35000"/>
                    </a:schemeClr>
                  </a:solidFill>
                  <a:cs typeface="Arial" pitchFamily="34" charset="0"/>
                </a:rPr>
                <a:t>Social Media</a:t>
              </a:r>
              <a:endParaRPr lang="ko-KR" altLang="en-US" sz="1200" b="1" dirty="0">
                <a:solidFill>
                  <a:schemeClr val="tx1">
                    <a:lumMod val="65000"/>
                    <a:lumOff val="35000"/>
                  </a:schemeClr>
                </a:solidFill>
                <a:cs typeface="Arial" pitchFamily="34" charset="0"/>
              </a:endParaRPr>
            </a:p>
          </p:txBody>
        </p:sp>
      </p:grpSp>
    </p:spTree>
    <p:extLst>
      <p:ext uri="{BB962C8B-B14F-4D97-AF65-F5344CB8AC3E}">
        <p14:creationId xmlns:p14="http://schemas.microsoft.com/office/powerpoint/2010/main" val="38557531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533D36-775D-432A-304E-C142A8B666E5}"/>
              </a:ext>
            </a:extLst>
          </p:cNvPr>
          <p:cNvSpPr>
            <a:spLocks noGrp="1"/>
          </p:cNvSpPr>
          <p:nvPr>
            <p:ph type="sldNum" sz="quarter" idx="12"/>
          </p:nvPr>
        </p:nvSpPr>
        <p:spPr/>
        <p:txBody>
          <a:bodyPr/>
          <a:lstStyle/>
          <a:p>
            <a:fld id="{49F276AC-52CD-4697-8BF5-A84FF5D800CC}" type="slidenum">
              <a:rPr lang="en-US" altLang="nb-NO" smtClean="0"/>
              <a:pPr/>
              <a:t>56</a:t>
            </a:fld>
            <a:endParaRPr lang="en-US" altLang="nb-NO"/>
          </a:p>
        </p:txBody>
      </p:sp>
      <p:sp>
        <p:nvSpPr>
          <p:cNvPr id="3" name="Rectangle 12">
            <a:extLst>
              <a:ext uri="{FF2B5EF4-FFF2-40B4-BE49-F238E27FC236}">
                <a16:creationId xmlns:a16="http://schemas.microsoft.com/office/drawing/2014/main" id="{9F02269E-C754-CD48-CF68-DB32777D8516}"/>
              </a:ext>
            </a:extLst>
          </p:cNvPr>
          <p:cNvSpPr txBox="1">
            <a:spLocks noChangeArrowheads="1"/>
          </p:cNvSpPr>
          <p:nvPr/>
        </p:nvSpPr>
        <p:spPr>
          <a:xfrm>
            <a:off x="1237422" y="1134253"/>
            <a:ext cx="3429024" cy="1077218"/>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Social Media Strategy</a:t>
            </a:r>
            <a:endParaRPr lang="en-US" altLang="ko-KR" sz="3200" b="1" dirty="0">
              <a:solidFill>
                <a:schemeClr val="tx1">
                  <a:lumMod val="85000"/>
                  <a:lumOff val="15000"/>
                </a:schemeClr>
              </a:solidFill>
              <a:latin typeface="+mj-lt"/>
            </a:endParaRPr>
          </a:p>
        </p:txBody>
      </p:sp>
      <p:sp>
        <p:nvSpPr>
          <p:cNvPr id="5" name="TextBox 4">
            <a:extLst>
              <a:ext uri="{FF2B5EF4-FFF2-40B4-BE49-F238E27FC236}">
                <a16:creationId xmlns:a16="http://schemas.microsoft.com/office/drawing/2014/main" id="{3AD81D37-4D07-0D25-0070-493F840B46C9}"/>
              </a:ext>
            </a:extLst>
          </p:cNvPr>
          <p:cNvSpPr txBox="1"/>
          <p:nvPr/>
        </p:nvSpPr>
        <p:spPr>
          <a:xfrm>
            <a:off x="5738016" y="1211055"/>
            <a:ext cx="5357850" cy="923330"/>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This text can be replaced with your own text. Please enter a description of your content here. </a:t>
            </a:r>
          </a:p>
        </p:txBody>
      </p:sp>
      <p:cxnSp>
        <p:nvCxnSpPr>
          <p:cNvPr id="6" name="Straight Connector 15">
            <a:extLst>
              <a:ext uri="{FF2B5EF4-FFF2-40B4-BE49-F238E27FC236}">
                <a16:creationId xmlns:a16="http://schemas.microsoft.com/office/drawing/2014/main" id="{274DDC3B-26AA-21D8-3968-9E9A8AC5DEB4}"/>
              </a:ext>
            </a:extLst>
          </p:cNvPr>
          <p:cNvCxnSpPr>
            <a:cxnSpLocks/>
          </p:cNvCxnSpPr>
          <p:nvPr/>
        </p:nvCxnSpPr>
        <p:spPr>
          <a:xfrm rot="16200000">
            <a:off x="4895388" y="1691130"/>
            <a:ext cx="828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7" name="모서리가 둥근 직사각형 97">
            <a:extLst>
              <a:ext uri="{FF2B5EF4-FFF2-40B4-BE49-F238E27FC236}">
                <a16:creationId xmlns:a16="http://schemas.microsoft.com/office/drawing/2014/main" id="{5327EE0F-70DA-277D-DD67-9E6297DD76B7}"/>
              </a:ext>
            </a:extLst>
          </p:cNvPr>
          <p:cNvSpPr/>
          <p:nvPr/>
        </p:nvSpPr>
        <p:spPr>
          <a:xfrm>
            <a:off x="2498675" y="2975730"/>
            <a:ext cx="1339860" cy="1339860"/>
          </a:xfrm>
          <a:prstGeom prst="roundRect">
            <a:avLst>
              <a:gd name="adj" fmla="val 0"/>
            </a:avLst>
          </a:prstGeom>
          <a:solidFill>
            <a:srgbClr val="A3C7D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dirty="0">
              <a:solidFill>
                <a:schemeClr val="tx1">
                  <a:lumMod val="65000"/>
                  <a:lumOff val="35000"/>
                </a:schemeClr>
              </a:solidFill>
            </a:endParaRPr>
          </a:p>
        </p:txBody>
      </p:sp>
      <p:pic>
        <p:nvPicPr>
          <p:cNvPr id="8" name="그림 105" descr="ff.png">
            <a:extLst>
              <a:ext uri="{FF2B5EF4-FFF2-40B4-BE49-F238E27FC236}">
                <a16:creationId xmlns:a16="http://schemas.microsoft.com/office/drawing/2014/main" id="{A79087E0-87F1-CE57-5CDF-4E3B46A50CAB}"/>
              </a:ext>
            </a:extLst>
          </p:cNvPr>
          <p:cNvPicPr>
            <a:picLocks noChangeAspect="1"/>
          </p:cNvPicPr>
          <p:nvPr/>
        </p:nvPicPr>
        <p:blipFill>
          <a:blip r:embed="rId2"/>
          <a:stretch>
            <a:fillRect/>
          </a:stretch>
        </p:blipFill>
        <p:spPr>
          <a:xfrm>
            <a:off x="2882853" y="3359908"/>
            <a:ext cx="571504" cy="571504"/>
          </a:xfrm>
          <a:prstGeom prst="rect">
            <a:avLst/>
          </a:prstGeom>
        </p:spPr>
      </p:pic>
      <p:sp>
        <p:nvSpPr>
          <p:cNvPr id="9" name="TextBox 8">
            <a:extLst>
              <a:ext uri="{FF2B5EF4-FFF2-40B4-BE49-F238E27FC236}">
                <a16:creationId xmlns:a16="http://schemas.microsoft.com/office/drawing/2014/main" id="{6A0C831E-4379-DF3B-B884-A18F43C87DD7}"/>
              </a:ext>
            </a:extLst>
          </p:cNvPr>
          <p:cNvSpPr txBox="1"/>
          <p:nvPr/>
        </p:nvSpPr>
        <p:spPr>
          <a:xfrm>
            <a:off x="2589357" y="4538635"/>
            <a:ext cx="1147270" cy="307777"/>
          </a:xfrm>
          <a:prstGeom prst="rect">
            <a:avLst/>
          </a:prstGeom>
          <a:noFill/>
        </p:spPr>
        <p:txBody>
          <a:bodyPr wrap="square" rtlCol="0">
            <a:spAutoFit/>
          </a:bodyPr>
          <a:lstStyle/>
          <a:p>
            <a:pPr algn="ctr"/>
            <a:r>
              <a:rPr lang="en-US" altLang="ko-KR" sz="1400" b="1" dirty="0" err="1">
                <a:solidFill>
                  <a:schemeClr val="tx1">
                    <a:lumMod val="75000"/>
                    <a:lumOff val="25000"/>
                  </a:schemeClr>
                </a:solidFill>
                <a:cs typeface="Arial" pitchFamily="34" charset="0"/>
              </a:rPr>
              <a:t>Facebook</a:t>
            </a:r>
            <a:endParaRPr lang="en-US" altLang="ko-KR" sz="1400" b="1" dirty="0">
              <a:solidFill>
                <a:schemeClr val="tx1">
                  <a:lumMod val="75000"/>
                  <a:lumOff val="25000"/>
                </a:schemeClr>
              </a:solidFill>
              <a:cs typeface="Arial" pitchFamily="34" charset="0"/>
            </a:endParaRPr>
          </a:p>
        </p:txBody>
      </p:sp>
      <p:sp>
        <p:nvSpPr>
          <p:cNvPr id="10" name="TextBox 9">
            <a:extLst>
              <a:ext uri="{FF2B5EF4-FFF2-40B4-BE49-F238E27FC236}">
                <a16:creationId xmlns:a16="http://schemas.microsoft.com/office/drawing/2014/main" id="{F316C9DE-1F30-8BEB-BDEB-3E2AD15D2810}"/>
              </a:ext>
            </a:extLst>
          </p:cNvPr>
          <p:cNvSpPr txBox="1"/>
          <p:nvPr/>
        </p:nvSpPr>
        <p:spPr>
          <a:xfrm>
            <a:off x="4446745" y="4538635"/>
            <a:ext cx="1147270" cy="307777"/>
          </a:xfrm>
          <a:prstGeom prst="rect">
            <a:avLst/>
          </a:prstGeom>
          <a:noFill/>
        </p:spPr>
        <p:txBody>
          <a:bodyPr wrap="square" rtlCol="0">
            <a:spAutoFit/>
          </a:bodyPr>
          <a:lstStyle/>
          <a:p>
            <a:pPr algn="ctr"/>
            <a:r>
              <a:rPr lang="en-US" altLang="ko-KR" sz="1400" b="1" dirty="0">
                <a:solidFill>
                  <a:schemeClr val="tx1">
                    <a:lumMod val="75000"/>
                    <a:lumOff val="25000"/>
                  </a:schemeClr>
                </a:solidFill>
                <a:cs typeface="Arial" pitchFamily="34" charset="0"/>
              </a:rPr>
              <a:t>Google +</a:t>
            </a:r>
          </a:p>
        </p:txBody>
      </p:sp>
      <p:sp>
        <p:nvSpPr>
          <p:cNvPr id="11" name="TextBox 10">
            <a:extLst>
              <a:ext uri="{FF2B5EF4-FFF2-40B4-BE49-F238E27FC236}">
                <a16:creationId xmlns:a16="http://schemas.microsoft.com/office/drawing/2014/main" id="{42693D37-916D-84BD-5056-267AAF8BFFB8}"/>
              </a:ext>
            </a:extLst>
          </p:cNvPr>
          <p:cNvSpPr txBox="1"/>
          <p:nvPr/>
        </p:nvSpPr>
        <p:spPr>
          <a:xfrm>
            <a:off x="6472457" y="4538635"/>
            <a:ext cx="1147270" cy="307777"/>
          </a:xfrm>
          <a:prstGeom prst="rect">
            <a:avLst/>
          </a:prstGeom>
          <a:noFill/>
        </p:spPr>
        <p:txBody>
          <a:bodyPr wrap="square" rtlCol="0">
            <a:spAutoFit/>
          </a:bodyPr>
          <a:lstStyle/>
          <a:p>
            <a:pPr algn="ctr"/>
            <a:r>
              <a:rPr lang="en-US" altLang="ko-KR" sz="1400" b="1" dirty="0">
                <a:solidFill>
                  <a:schemeClr val="tx1">
                    <a:lumMod val="75000"/>
                    <a:lumOff val="25000"/>
                  </a:schemeClr>
                </a:solidFill>
                <a:cs typeface="Arial" pitchFamily="34" charset="0"/>
              </a:rPr>
              <a:t>Twitter</a:t>
            </a:r>
          </a:p>
        </p:txBody>
      </p:sp>
      <p:sp>
        <p:nvSpPr>
          <p:cNvPr id="12" name="TextBox 11">
            <a:extLst>
              <a:ext uri="{FF2B5EF4-FFF2-40B4-BE49-F238E27FC236}">
                <a16:creationId xmlns:a16="http://schemas.microsoft.com/office/drawing/2014/main" id="{FF0CF4DE-20EA-123D-6871-BE62F8C7D1F0}"/>
              </a:ext>
            </a:extLst>
          </p:cNvPr>
          <p:cNvSpPr txBox="1"/>
          <p:nvPr/>
        </p:nvSpPr>
        <p:spPr>
          <a:xfrm>
            <a:off x="8334107" y="4538635"/>
            <a:ext cx="1147270" cy="307777"/>
          </a:xfrm>
          <a:prstGeom prst="rect">
            <a:avLst/>
          </a:prstGeom>
          <a:noFill/>
        </p:spPr>
        <p:txBody>
          <a:bodyPr wrap="square" rtlCol="0">
            <a:spAutoFit/>
          </a:bodyPr>
          <a:lstStyle/>
          <a:p>
            <a:pPr algn="ctr"/>
            <a:r>
              <a:rPr lang="en-US" altLang="ko-KR" sz="1400" b="1" dirty="0" err="1">
                <a:solidFill>
                  <a:schemeClr val="tx1">
                    <a:lumMod val="75000"/>
                    <a:lumOff val="25000"/>
                  </a:schemeClr>
                </a:solidFill>
                <a:cs typeface="Arial" pitchFamily="34" charset="0"/>
              </a:rPr>
              <a:t>Youtube</a:t>
            </a:r>
            <a:endParaRPr lang="en-US" altLang="ko-KR" sz="1400" b="1" dirty="0">
              <a:solidFill>
                <a:schemeClr val="tx1">
                  <a:lumMod val="75000"/>
                  <a:lumOff val="25000"/>
                </a:schemeClr>
              </a:solidFill>
              <a:cs typeface="Arial" pitchFamily="34" charset="0"/>
            </a:endParaRPr>
          </a:p>
        </p:txBody>
      </p:sp>
      <p:sp>
        <p:nvSpPr>
          <p:cNvPr id="13" name="모서리가 둥근 직사각형 99">
            <a:extLst>
              <a:ext uri="{FF2B5EF4-FFF2-40B4-BE49-F238E27FC236}">
                <a16:creationId xmlns:a16="http://schemas.microsoft.com/office/drawing/2014/main" id="{0BA555EA-E0E6-FA8A-1444-721B9B4F14FB}"/>
              </a:ext>
            </a:extLst>
          </p:cNvPr>
          <p:cNvSpPr/>
          <p:nvPr/>
        </p:nvSpPr>
        <p:spPr>
          <a:xfrm>
            <a:off x="4403688" y="2975730"/>
            <a:ext cx="1339860" cy="1339860"/>
          </a:xfrm>
          <a:prstGeom prst="roundRect">
            <a:avLst>
              <a:gd name="adj" fmla="val 0"/>
            </a:avLst>
          </a:prstGeom>
          <a:solidFill>
            <a:srgbClr val="95B3D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dirty="0">
              <a:solidFill>
                <a:schemeClr val="tx1">
                  <a:lumMod val="65000"/>
                  <a:lumOff val="35000"/>
                </a:schemeClr>
              </a:solidFill>
            </a:endParaRPr>
          </a:p>
        </p:txBody>
      </p:sp>
      <p:pic>
        <p:nvPicPr>
          <p:cNvPr id="14" name="그림 103" descr="gg.png">
            <a:extLst>
              <a:ext uri="{FF2B5EF4-FFF2-40B4-BE49-F238E27FC236}">
                <a16:creationId xmlns:a16="http://schemas.microsoft.com/office/drawing/2014/main" id="{8D593532-A835-DE1E-9044-5440852DED25}"/>
              </a:ext>
            </a:extLst>
          </p:cNvPr>
          <p:cNvPicPr>
            <a:picLocks noChangeAspect="1"/>
          </p:cNvPicPr>
          <p:nvPr/>
        </p:nvPicPr>
        <p:blipFill>
          <a:blip r:embed="rId3"/>
          <a:stretch>
            <a:fillRect/>
          </a:stretch>
        </p:blipFill>
        <p:spPr>
          <a:xfrm>
            <a:off x="4835491" y="3359908"/>
            <a:ext cx="571504" cy="571504"/>
          </a:xfrm>
          <a:prstGeom prst="rect">
            <a:avLst/>
          </a:prstGeom>
        </p:spPr>
      </p:pic>
      <p:sp>
        <p:nvSpPr>
          <p:cNvPr id="15" name="모서리가 둥근 직사각형 100">
            <a:extLst>
              <a:ext uri="{FF2B5EF4-FFF2-40B4-BE49-F238E27FC236}">
                <a16:creationId xmlns:a16="http://schemas.microsoft.com/office/drawing/2014/main" id="{4E9AE4BF-F570-44B6-5B6F-7EFA7E632EAD}"/>
              </a:ext>
            </a:extLst>
          </p:cNvPr>
          <p:cNvSpPr/>
          <p:nvPr/>
        </p:nvSpPr>
        <p:spPr>
          <a:xfrm>
            <a:off x="6308701" y="2975730"/>
            <a:ext cx="1339860" cy="1339860"/>
          </a:xfrm>
          <a:prstGeom prst="roundRect">
            <a:avLst>
              <a:gd name="adj" fmla="val 0"/>
            </a:avLst>
          </a:prstGeom>
          <a:solidFill>
            <a:srgbClr val="5696C6"/>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dirty="0">
              <a:solidFill>
                <a:schemeClr val="tx1">
                  <a:lumMod val="65000"/>
                  <a:lumOff val="35000"/>
                </a:schemeClr>
              </a:solidFill>
            </a:endParaRPr>
          </a:p>
        </p:txBody>
      </p:sp>
      <p:pic>
        <p:nvPicPr>
          <p:cNvPr id="16" name="그림 106" descr="tt.png">
            <a:extLst>
              <a:ext uri="{FF2B5EF4-FFF2-40B4-BE49-F238E27FC236}">
                <a16:creationId xmlns:a16="http://schemas.microsoft.com/office/drawing/2014/main" id="{E0A95768-037C-D26C-6C75-6CEB65385740}"/>
              </a:ext>
            </a:extLst>
          </p:cNvPr>
          <p:cNvPicPr>
            <a:picLocks noChangeAspect="1"/>
          </p:cNvPicPr>
          <p:nvPr/>
        </p:nvPicPr>
        <p:blipFill>
          <a:blip r:embed="rId4"/>
          <a:stretch>
            <a:fillRect/>
          </a:stretch>
        </p:blipFill>
        <p:spPr>
          <a:xfrm>
            <a:off x="6716691" y="3359908"/>
            <a:ext cx="571504" cy="571504"/>
          </a:xfrm>
          <a:prstGeom prst="rect">
            <a:avLst/>
          </a:prstGeom>
        </p:spPr>
      </p:pic>
      <p:sp>
        <p:nvSpPr>
          <p:cNvPr id="17" name="모서리가 둥근 직사각형 102">
            <a:extLst>
              <a:ext uri="{FF2B5EF4-FFF2-40B4-BE49-F238E27FC236}">
                <a16:creationId xmlns:a16="http://schemas.microsoft.com/office/drawing/2014/main" id="{52A83828-F089-3A67-456C-284CA65D6164}"/>
              </a:ext>
            </a:extLst>
          </p:cNvPr>
          <p:cNvSpPr/>
          <p:nvPr/>
        </p:nvSpPr>
        <p:spPr>
          <a:xfrm>
            <a:off x="8213715" y="2975730"/>
            <a:ext cx="1339860" cy="1339860"/>
          </a:xfrm>
          <a:prstGeom prst="roundRect">
            <a:avLst>
              <a:gd name="adj" fmla="val 0"/>
            </a:avLst>
          </a:prstGeom>
          <a:solidFill>
            <a:srgbClr val="244E7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dirty="0">
              <a:solidFill>
                <a:schemeClr val="tx1">
                  <a:lumMod val="65000"/>
                  <a:lumOff val="35000"/>
                </a:schemeClr>
              </a:solidFill>
            </a:endParaRPr>
          </a:p>
        </p:txBody>
      </p:sp>
      <p:pic>
        <p:nvPicPr>
          <p:cNvPr id="18" name="Picture 2" descr="C:\Users\이명근\Downloads\youtube-128.png">
            <a:extLst>
              <a:ext uri="{FF2B5EF4-FFF2-40B4-BE49-F238E27FC236}">
                <a16:creationId xmlns:a16="http://schemas.microsoft.com/office/drawing/2014/main" id="{2B2A80B7-2121-11CD-95F6-BD7C9FB4D89F}"/>
              </a:ext>
            </a:extLst>
          </p:cNvPr>
          <p:cNvPicPr>
            <a:picLocks noChangeAspect="1" noChangeArrowheads="1"/>
          </p:cNvPicPr>
          <p:nvPr/>
        </p:nvPicPr>
        <p:blipFill>
          <a:blip r:embed="rId5"/>
          <a:srcRect/>
          <a:stretch>
            <a:fillRect/>
          </a:stretch>
        </p:blipFill>
        <p:spPr bwMode="auto">
          <a:xfrm>
            <a:off x="8597893" y="3359908"/>
            <a:ext cx="571504" cy="571504"/>
          </a:xfrm>
          <a:prstGeom prst="rect">
            <a:avLst/>
          </a:prstGeom>
          <a:noFill/>
        </p:spPr>
      </p:pic>
      <p:cxnSp>
        <p:nvCxnSpPr>
          <p:cNvPr id="19" name="직선 연결선 108">
            <a:extLst>
              <a:ext uri="{FF2B5EF4-FFF2-40B4-BE49-F238E27FC236}">
                <a16:creationId xmlns:a16="http://schemas.microsoft.com/office/drawing/2014/main" id="{3D4BF93D-2BA6-578D-FF41-EE985B2F0A6B}"/>
              </a:ext>
            </a:extLst>
          </p:cNvPr>
          <p:cNvCxnSpPr/>
          <p:nvPr/>
        </p:nvCxnSpPr>
        <p:spPr>
          <a:xfrm>
            <a:off x="2450743" y="5038701"/>
            <a:ext cx="1440000" cy="1784"/>
          </a:xfrm>
          <a:prstGeom prst="line">
            <a:avLst/>
          </a:prstGeom>
          <a:ln w="190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직선 연결선 109">
            <a:extLst>
              <a:ext uri="{FF2B5EF4-FFF2-40B4-BE49-F238E27FC236}">
                <a16:creationId xmlns:a16="http://schemas.microsoft.com/office/drawing/2014/main" id="{561251E3-33A8-D119-0DFC-5DCF0AC88393}"/>
              </a:ext>
            </a:extLst>
          </p:cNvPr>
          <p:cNvCxnSpPr/>
          <p:nvPr/>
        </p:nvCxnSpPr>
        <p:spPr>
          <a:xfrm>
            <a:off x="4337841" y="5038701"/>
            <a:ext cx="1440000" cy="1784"/>
          </a:xfrm>
          <a:prstGeom prst="line">
            <a:avLst/>
          </a:prstGeom>
          <a:ln w="190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직선 연결선 110">
            <a:extLst>
              <a:ext uri="{FF2B5EF4-FFF2-40B4-BE49-F238E27FC236}">
                <a16:creationId xmlns:a16="http://schemas.microsoft.com/office/drawing/2014/main" id="{8C74D822-9391-DE80-5746-294D78FFADA9}"/>
              </a:ext>
            </a:extLst>
          </p:cNvPr>
          <p:cNvCxnSpPr/>
          <p:nvPr/>
        </p:nvCxnSpPr>
        <p:spPr>
          <a:xfrm>
            <a:off x="6355156" y="5038701"/>
            <a:ext cx="1440000" cy="1784"/>
          </a:xfrm>
          <a:prstGeom prst="line">
            <a:avLst/>
          </a:prstGeom>
          <a:ln w="190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직선 연결선 111">
            <a:extLst>
              <a:ext uri="{FF2B5EF4-FFF2-40B4-BE49-F238E27FC236}">
                <a16:creationId xmlns:a16="http://schemas.microsoft.com/office/drawing/2014/main" id="{77B298CD-FC55-1AAD-E68F-3FD4FB51DD71}"/>
              </a:ext>
            </a:extLst>
          </p:cNvPr>
          <p:cNvCxnSpPr/>
          <p:nvPr/>
        </p:nvCxnSpPr>
        <p:spPr>
          <a:xfrm>
            <a:off x="8170302" y="5038701"/>
            <a:ext cx="1440000" cy="1784"/>
          </a:xfrm>
          <a:prstGeom prst="line">
            <a:avLst/>
          </a:prstGeom>
          <a:ln w="190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3" name="TextBox 3">
            <a:extLst>
              <a:ext uri="{FF2B5EF4-FFF2-40B4-BE49-F238E27FC236}">
                <a16:creationId xmlns:a16="http://schemas.microsoft.com/office/drawing/2014/main" id="{48BEB78A-1D35-33FB-C3F8-1DEF0B6B691A}"/>
              </a:ext>
            </a:extLst>
          </p:cNvPr>
          <p:cNvSpPr txBox="1"/>
          <p:nvPr/>
        </p:nvSpPr>
        <p:spPr>
          <a:xfrm>
            <a:off x="4194965" y="5200213"/>
            <a:ext cx="1785950" cy="1015663"/>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285750" indent="-285750">
              <a:buClr>
                <a:srgbClr val="897F75"/>
              </a:buClr>
              <a:buFont typeface="Wingdings" pitchFamily="2" charset="2"/>
              <a:buChar char="§"/>
            </a:pPr>
            <a:r>
              <a:rPr lang="en-US" altLang="ko-KR" sz="1200" dirty="0">
                <a:solidFill>
                  <a:schemeClr val="tx1">
                    <a:lumMod val="65000"/>
                    <a:lumOff val="35000"/>
                  </a:schemeClr>
                </a:solidFill>
                <a:cs typeface="Arial" pitchFamily="34" charset="0"/>
              </a:rPr>
              <a:t>7M </a:t>
            </a:r>
            <a:r>
              <a:rPr lang="en-US" altLang="ko-KR" sz="1200" dirty="0" err="1">
                <a:solidFill>
                  <a:schemeClr val="tx1">
                    <a:lumMod val="65000"/>
                    <a:lumOff val="35000"/>
                  </a:schemeClr>
                </a:solidFill>
                <a:cs typeface="Arial" pitchFamily="34" charset="0"/>
              </a:rPr>
              <a:t>Folloers</a:t>
            </a:r>
            <a:endParaRPr lang="en-US" altLang="ko-KR" sz="1200" dirty="0">
              <a:solidFill>
                <a:schemeClr val="tx1">
                  <a:lumMod val="65000"/>
                  <a:lumOff val="35000"/>
                </a:schemeClr>
              </a:solidFill>
              <a:cs typeface="Arial" pitchFamily="34" charset="0"/>
            </a:endParaRPr>
          </a:p>
          <a:p>
            <a:pPr marL="285750" indent="-285750">
              <a:buClr>
                <a:srgbClr val="897F75"/>
              </a:buClr>
              <a:buFont typeface="Wingdings" pitchFamily="2" charset="2"/>
              <a:buChar char="§"/>
            </a:pPr>
            <a:endParaRPr lang="en-US" altLang="ko-KR" sz="1200" dirty="0">
              <a:solidFill>
                <a:schemeClr val="tx1">
                  <a:lumMod val="65000"/>
                  <a:lumOff val="35000"/>
                </a:schemeClr>
              </a:solidFill>
              <a:cs typeface="Arial" pitchFamily="34" charset="0"/>
            </a:endParaRPr>
          </a:p>
          <a:p>
            <a:pPr marL="285750" indent="-285750">
              <a:buClr>
                <a:srgbClr val="897F75"/>
              </a:buClr>
              <a:buFont typeface="Wingdings" pitchFamily="2" charset="2"/>
              <a:buChar char="§"/>
            </a:pPr>
            <a:r>
              <a:rPr lang="en-US" altLang="ko-KR" sz="1200" dirty="0">
                <a:solidFill>
                  <a:schemeClr val="tx1">
                    <a:lumMod val="65000"/>
                    <a:lumOff val="35000"/>
                  </a:schemeClr>
                </a:solidFill>
                <a:cs typeface="Arial" pitchFamily="34" charset="0"/>
              </a:rPr>
              <a:t>Please enter a description of your content here. </a:t>
            </a:r>
            <a:endParaRPr lang="en-US" altLang="ko-KR" sz="1200" dirty="0">
              <a:solidFill>
                <a:schemeClr val="tx1">
                  <a:lumMod val="65000"/>
                  <a:lumOff val="35000"/>
                </a:schemeClr>
              </a:solidFill>
            </a:endParaRPr>
          </a:p>
        </p:txBody>
      </p:sp>
      <p:sp>
        <p:nvSpPr>
          <p:cNvPr id="24" name="TextBox 3">
            <a:extLst>
              <a:ext uri="{FF2B5EF4-FFF2-40B4-BE49-F238E27FC236}">
                <a16:creationId xmlns:a16="http://schemas.microsoft.com/office/drawing/2014/main" id="{0477BB8A-F61C-C3E3-9C40-9CADA492DFB7}"/>
              </a:ext>
            </a:extLst>
          </p:cNvPr>
          <p:cNvSpPr txBox="1"/>
          <p:nvPr/>
        </p:nvSpPr>
        <p:spPr>
          <a:xfrm>
            <a:off x="2342355" y="5200213"/>
            <a:ext cx="1785950" cy="1015663"/>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285750" indent="-285750">
              <a:buClr>
                <a:srgbClr val="897F75"/>
              </a:buClr>
              <a:buFont typeface="Wingdings" pitchFamily="2" charset="2"/>
              <a:buChar char="§"/>
            </a:pPr>
            <a:r>
              <a:rPr lang="en-US" altLang="ko-KR" sz="1200" dirty="0">
                <a:solidFill>
                  <a:schemeClr val="tx1">
                    <a:lumMod val="65000"/>
                    <a:lumOff val="35000"/>
                  </a:schemeClr>
                </a:solidFill>
                <a:cs typeface="Arial" pitchFamily="34" charset="0"/>
              </a:rPr>
              <a:t>7M </a:t>
            </a:r>
            <a:r>
              <a:rPr lang="en-US" altLang="ko-KR" sz="1200" dirty="0" err="1">
                <a:solidFill>
                  <a:schemeClr val="tx1">
                    <a:lumMod val="65000"/>
                    <a:lumOff val="35000"/>
                  </a:schemeClr>
                </a:solidFill>
                <a:cs typeface="Arial" pitchFamily="34" charset="0"/>
              </a:rPr>
              <a:t>Folloers</a:t>
            </a:r>
            <a:endParaRPr lang="en-US" altLang="ko-KR" sz="1200" dirty="0">
              <a:solidFill>
                <a:schemeClr val="tx1">
                  <a:lumMod val="65000"/>
                  <a:lumOff val="35000"/>
                </a:schemeClr>
              </a:solidFill>
              <a:cs typeface="Arial" pitchFamily="34" charset="0"/>
            </a:endParaRPr>
          </a:p>
          <a:p>
            <a:pPr marL="285750" indent="-285750">
              <a:buClr>
                <a:srgbClr val="897F75"/>
              </a:buClr>
              <a:buFont typeface="Wingdings" pitchFamily="2" charset="2"/>
              <a:buChar char="§"/>
            </a:pPr>
            <a:endParaRPr lang="en-US" altLang="ko-KR" sz="1200" dirty="0">
              <a:solidFill>
                <a:schemeClr val="tx1">
                  <a:lumMod val="65000"/>
                  <a:lumOff val="35000"/>
                </a:schemeClr>
              </a:solidFill>
              <a:cs typeface="Arial" pitchFamily="34" charset="0"/>
            </a:endParaRPr>
          </a:p>
          <a:p>
            <a:pPr marL="285750" indent="-285750">
              <a:buClr>
                <a:srgbClr val="897F75"/>
              </a:buClr>
              <a:buFont typeface="Wingdings" pitchFamily="2" charset="2"/>
              <a:buChar char="§"/>
            </a:pPr>
            <a:r>
              <a:rPr lang="en-US" altLang="ko-KR" sz="1200" dirty="0">
                <a:solidFill>
                  <a:schemeClr val="tx1">
                    <a:lumMod val="65000"/>
                    <a:lumOff val="35000"/>
                  </a:schemeClr>
                </a:solidFill>
                <a:cs typeface="Arial" pitchFamily="34" charset="0"/>
              </a:rPr>
              <a:t>Please enter a description of your content here. </a:t>
            </a:r>
            <a:endParaRPr lang="en-US" altLang="ko-KR" sz="1200" dirty="0">
              <a:solidFill>
                <a:schemeClr val="tx1">
                  <a:lumMod val="65000"/>
                  <a:lumOff val="35000"/>
                </a:schemeClr>
              </a:solidFill>
            </a:endParaRPr>
          </a:p>
        </p:txBody>
      </p:sp>
      <p:sp>
        <p:nvSpPr>
          <p:cNvPr id="25" name="TextBox 3">
            <a:extLst>
              <a:ext uri="{FF2B5EF4-FFF2-40B4-BE49-F238E27FC236}">
                <a16:creationId xmlns:a16="http://schemas.microsoft.com/office/drawing/2014/main" id="{E1FD9A34-4026-5B5E-B504-A2AA6468BB7D}"/>
              </a:ext>
            </a:extLst>
          </p:cNvPr>
          <p:cNvSpPr txBox="1"/>
          <p:nvPr/>
        </p:nvSpPr>
        <p:spPr>
          <a:xfrm>
            <a:off x="6142831" y="5200213"/>
            <a:ext cx="1785950" cy="1015663"/>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285750" indent="-285750">
              <a:buClr>
                <a:srgbClr val="897F75"/>
              </a:buClr>
              <a:buFont typeface="Wingdings" pitchFamily="2" charset="2"/>
              <a:buChar char="§"/>
            </a:pPr>
            <a:r>
              <a:rPr lang="en-US" altLang="ko-KR" sz="1200" dirty="0">
                <a:solidFill>
                  <a:schemeClr val="tx1">
                    <a:lumMod val="65000"/>
                    <a:lumOff val="35000"/>
                  </a:schemeClr>
                </a:solidFill>
                <a:cs typeface="Arial" pitchFamily="34" charset="0"/>
              </a:rPr>
              <a:t>6,547 </a:t>
            </a:r>
            <a:r>
              <a:rPr lang="en-US" altLang="ko-KR" sz="1200" dirty="0" err="1">
                <a:solidFill>
                  <a:schemeClr val="tx1">
                    <a:lumMod val="65000"/>
                    <a:lumOff val="35000"/>
                  </a:schemeClr>
                </a:solidFill>
                <a:cs typeface="Arial" pitchFamily="34" charset="0"/>
              </a:rPr>
              <a:t>retweets</a:t>
            </a:r>
            <a:endParaRPr lang="en-US" altLang="ko-KR" sz="1200" dirty="0">
              <a:solidFill>
                <a:schemeClr val="tx1">
                  <a:lumMod val="65000"/>
                  <a:lumOff val="35000"/>
                </a:schemeClr>
              </a:solidFill>
              <a:cs typeface="Arial" pitchFamily="34" charset="0"/>
            </a:endParaRPr>
          </a:p>
          <a:p>
            <a:pPr marL="285750" indent="-285750">
              <a:buClr>
                <a:srgbClr val="897F75"/>
              </a:buClr>
              <a:buFont typeface="Wingdings" pitchFamily="2" charset="2"/>
              <a:buChar char="§"/>
            </a:pPr>
            <a:endParaRPr lang="en-US" altLang="ko-KR" sz="1200" dirty="0">
              <a:solidFill>
                <a:schemeClr val="tx1">
                  <a:lumMod val="65000"/>
                  <a:lumOff val="35000"/>
                </a:schemeClr>
              </a:solidFill>
              <a:cs typeface="Arial" pitchFamily="34" charset="0"/>
            </a:endParaRPr>
          </a:p>
          <a:p>
            <a:pPr marL="285750" indent="-285750">
              <a:buClr>
                <a:srgbClr val="897F75"/>
              </a:buClr>
              <a:buFont typeface="Wingdings" pitchFamily="2" charset="2"/>
              <a:buChar char="§"/>
            </a:pPr>
            <a:r>
              <a:rPr lang="en-US" altLang="ko-KR" sz="1200" dirty="0">
                <a:solidFill>
                  <a:schemeClr val="tx1">
                    <a:lumMod val="65000"/>
                    <a:lumOff val="35000"/>
                  </a:schemeClr>
                </a:solidFill>
                <a:cs typeface="Arial" pitchFamily="34" charset="0"/>
              </a:rPr>
              <a:t>Please enter a description of your content here. </a:t>
            </a:r>
            <a:endParaRPr lang="en-US" altLang="ko-KR" sz="1200" dirty="0">
              <a:solidFill>
                <a:schemeClr val="tx1">
                  <a:lumMod val="65000"/>
                  <a:lumOff val="35000"/>
                </a:schemeClr>
              </a:solidFill>
            </a:endParaRPr>
          </a:p>
        </p:txBody>
      </p:sp>
      <p:sp>
        <p:nvSpPr>
          <p:cNvPr id="26" name="TextBox 3">
            <a:extLst>
              <a:ext uri="{FF2B5EF4-FFF2-40B4-BE49-F238E27FC236}">
                <a16:creationId xmlns:a16="http://schemas.microsoft.com/office/drawing/2014/main" id="{9ADF86BC-B905-13F5-06AA-E0115C7D2022}"/>
              </a:ext>
            </a:extLst>
          </p:cNvPr>
          <p:cNvSpPr txBox="1"/>
          <p:nvPr/>
        </p:nvSpPr>
        <p:spPr>
          <a:xfrm>
            <a:off x="8062108" y="5200213"/>
            <a:ext cx="1785950" cy="1015663"/>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285750" indent="-285750">
              <a:buClr>
                <a:srgbClr val="897F75"/>
              </a:buClr>
              <a:buFont typeface="Wingdings" pitchFamily="2" charset="2"/>
              <a:buChar char="§"/>
            </a:pPr>
            <a:r>
              <a:rPr lang="en-US" altLang="ko-KR" sz="1200" dirty="0">
                <a:solidFill>
                  <a:schemeClr val="tx1">
                    <a:lumMod val="65000"/>
                    <a:lumOff val="35000"/>
                  </a:schemeClr>
                </a:solidFill>
                <a:cs typeface="Arial" pitchFamily="34" charset="0"/>
              </a:rPr>
              <a:t>2.3 million views</a:t>
            </a:r>
          </a:p>
          <a:p>
            <a:pPr marL="285750" indent="-285750">
              <a:buClr>
                <a:srgbClr val="897F75"/>
              </a:buClr>
              <a:buFont typeface="Wingdings" pitchFamily="2" charset="2"/>
              <a:buChar char="§"/>
            </a:pPr>
            <a:endParaRPr lang="en-US" altLang="ko-KR" sz="1200" dirty="0">
              <a:solidFill>
                <a:schemeClr val="tx1">
                  <a:lumMod val="65000"/>
                  <a:lumOff val="35000"/>
                </a:schemeClr>
              </a:solidFill>
              <a:cs typeface="Arial" pitchFamily="34" charset="0"/>
            </a:endParaRPr>
          </a:p>
          <a:p>
            <a:pPr marL="285750" indent="-285750">
              <a:buClr>
                <a:srgbClr val="897F75"/>
              </a:buClr>
              <a:buFont typeface="Wingdings" pitchFamily="2" charset="2"/>
              <a:buChar char="§"/>
            </a:pPr>
            <a:r>
              <a:rPr lang="en-US" altLang="ko-KR" sz="1200" dirty="0">
                <a:solidFill>
                  <a:schemeClr val="tx1">
                    <a:lumMod val="65000"/>
                    <a:lumOff val="35000"/>
                  </a:schemeClr>
                </a:solidFill>
                <a:cs typeface="Arial" pitchFamily="34" charset="0"/>
              </a:rPr>
              <a:t>Please enter a description of your content here. </a:t>
            </a:r>
            <a:endParaRPr lang="en-US" altLang="ko-KR" sz="1200" dirty="0">
              <a:solidFill>
                <a:schemeClr val="tx1">
                  <a:lumMod val="65000"/>
                  <a:lumOff val="35000"/>
                </a:schemeClr>
              </a:solidFill>
            </a:endParaRPr>
          </a:p>
        </p:txBody>
      </p:sp>
    </p:spTree>
    <p:extLst>
      <p:ext uri="{BB962C8B-B14F-4D97-AF65-F5344CB8AC3E}">
        <p14:creationId xmlns:p14="http://schemas.microsoft.com/office/powerpoint/2010/main" val="39301729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C2D1BB-F57F-6293-916F-07862EA38B51}"/>
              </a:ext>
            </a:extLst>
          </p:cNvPr>
          <p:cNvSpPr>
            <a:spLocks noGrp="1"/>
          </p:cNvSpPr>
          <p:nvPr>
            <p:ph type="sldNum" sz="quarter" idx="12"/>
          </p:nvPr>
        </p:nvSpPr>
        <p:spPr/>
        <p:txBody>
          <a:bodyPr/>
          <a:lstStyle/>
          <a:p>
            <a:fld id="{49F276AC-52CD-4697-8BF5-A84FF5D800CC}" type="slidenum">
              <a:rPr lang="en-US" altLang="nb-NO" smtClean="0"/>
              <a:pPr/>
              <a:t>57</a:t>
            </a:fld>
            <a:endParaRPr lang="en-US" altLang="nb-NO"/>
          </a:p>
        </p:txBody>
      </p:sp>
      <p:sp>
        <p:nvSpPr>
          <p:cNvPr id="3" name="Rectangle 12">
            <a:extLst>
              <a:ext uri="{FF2B5EF4-FFF2-40B4-BE49-F238E27FC236}">
                <a16:creationId xmlns:a16="http://schemas.microsoft.com/office/drawing/2014/main" id="{E69F534E-8880-9A8F-9E92-E66F526B41C6}"/>
              </a:ext>
            </a:extLst>
          </p:cNvPr>
          <p:cNvSpPr txBox="1">
            <a:spLocks noChangeArrowheads="1"/>
          </p:cNvSpPr>
          <p:nvPr/>
        </p:nvSpPr>
        <p:spPr>
          <a:xfrm>
            <a:off x="802094" y="715150"/>
            <a:ext cx="10586225" cy="588481"/>
          </a:xfrm>
          <a:prstGeom prst="rect">
            <a:avLst/>
          </a:prstGeom>
        </p:spPr>
        <p:txBody>
          <a:bodyPr>
            <a:noAutofit/>
          </a:bodyPr>
          <a:lstStyle/>
          <a:p>
            <a:pPr lvl="0" algn="ctr" defTabSz="914400">
              <a:spcBef>
                <a:spcPct val="0"/>
              </a:spcBef>
              <a:defRPr/>
            </a:pPr>
            <a:r>
              <a:rPr lang="en-GB" sz="3200" b="1" dirty="0">
                <a:solidFill>
                  <a:schemeClr val="tx2"/>
                </a:solidFill>
                <a:latin typeface="+mj-lt"/>
                <a:ea typeface="+mj-ea"/>
                <a:cs typeface="Arial" pitchFamily="34" charset="0"/>
              </a:rPr>
              <a:t>Action Plan</a:t>
            </a:r>
            <a:endParaRPr kumimoji="0" lang="en-US" sz="3200" b="1" i="0" u="none" strike="noStrike" kern="1200" cap="none" spc="0" normalizeH="0" baseline="0" noProof="0" dirty="0">
              <a:ln>
                <a:noFill/>
              </a:ln>
              <a:solidFill>
                <a:schemeClr val="tx2"/>
              </a:solidFill>
              <a:effectLst/>
              <a:uLnTx/>
              <a:uFillTx/>
              <a:latin typeface="+mj-lt"/>
              <a:ea typeface="+mj-ea"/>
              <a:cs typeface="Arial" pitchFamily="34" charset="0"/>
            </a:endParaRPr>
          </a:p>
        </p:txBody>
      </p:sp>
      <p:sp>
        <p:nvSpPr>
          <p:cNvPr id="4" name="TextBox 3">
            <a:extLst>
              <a:ext uri="{FF2B5EF4-FFF2-40B4-BE49-F238E27FC236}">
                <a16:creationId xmlns:a16="http://schemas.microsoft.com/office/drawing/2014/main" id="{6CB5CC70-EE49-62FF-2707-3578B22BC475}"/>
              </a:ext>
            </a:extLst>
          </p:cNvPr>
          <p:cNvSpPr txBox="1"/>
          <p:nvPr/>
        </p:nvSpPr>
        <p:spPr>
          <a:xfrm>
            <a:off x="857102" y="5406232"/>
            <a:ext cx="10395748" cy="617733"/>
          </a:xfrm>
          <a:prstGeom prst="rect">
            <a:avLst/>
          </a:prstGeom>
          <a:noFill/>
        </p:spPr>
        <p:txBody>
          <a:bodyPr wrap="square" rtlCol="0">
            <a:spAutoFit/>
          </a:bodyPr>
          <a:lstStyle/>
          <a:p>
            <a:pPr algn="just">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This text can be replaced with your own text. Please enter a description of your content here. </a:t>
            </a:r>
            <a:endParaRPr lang="ko-KR" altLang="en-US" sz="1200" dirty="0">
              <a:solidFill>
                <a:schemeClr val="tx1">
                  <a:lumMod val="65000"/>
                  <a:lumOff val="35000"/>
                </a:schemeClr>
              </a:solidFill>
              <a:cs typeface="Arial" pitchFamily="34" charset="0"/>
            </a:endParaRPr>
          </a:p>
        </p:txBody>
      </p:sp>
      <p:graphicFrame>
        <p:nvGraphicFramePr>
          <p:cNvPr id="5" name="Group 67">
            <a:extLst>
              <a:ext uri="{FF2B5EF4-FFF2-40B4-BE49-F238E27FC236}">
                <a16:creationId xmlns:a16="http://schemas.microsoft.com/office/drawing/2014/main" id="{4DB748D1-10C5-582B-EC36-4E8EE61B1ECF}"/>
              </a:ext>
            </a:extLst>
          </p:cNvPr>
          <p:cNvGraphicFramePr>
            <a:graphicFrameLocks/>
          </p:cNvGraphicFramePr>
          <p:nvPr>
            <p:extLst>
              <p:ext uri="{D42A27DB-BD31-4B8C-83A1-F6EECF244321}">
                <p14:modId xmlns:p14="http://schemas.microsoft.com/office/powerpoint/2010/main" val="3509452436"/>
              </p:ext>
            </p:extLst>
          </p:nvPr>
        </p:nvGraphicFramePr>
        <p:xfrm>
          <a:off x="952340" y="2095978"/>
          <a:ext cx="10285726" cy="3184576"/>
        </p:xfrm>
        <a:graphic>
          <a:graphicData uri="http://schemas.openxmlformats.org/drawingml/2006/table">
            <a:tbl>
              <a:tblPr/>
              <a:tblGrid>
                <a:gridCol w="1428574">
                  <a:extLst>
                    <a:ext uri="{9D8B030D-6E8A-4147-A177-3AD203B41FA5}">
                      <a16:colId xmlns:a16="http://schemas.microsoft.com/office/drawing/2014/main" val="20000"/>
                    </a:ext>
                  </a:extLst>
                </a:gridCol>
                <a:gridCol w="738096">
                  <a:extLst>
                    <a:ext uri="{9D8B030D-6E8A-4147-A177-3AD203B41FA5}">
                      <a16:colId xmlns:a16="http://schemas.microsoft.com/office/drawing/2014/main" val="20001"/>
                    </a:ext>
                  </a:extLst>
                </a:gridCol>
                <a:gridCol w="738096">
                  <a:extLst>
                    <a:ext uri="{9D8B030D-6E8A-4147-A177-3AD203B41FA5}">
                      <a16:colId xmlns:a16="http://schemas.microsoft.com/office/drawing/2014/main" val="20002"/>
                    </a:ext>
                  </a:extLst>
                </a:gridCol>
                <a:gridCol w="738096">
                  <a:extLst>
                    <a:ext uri="{9D8B030D-6E8A-4147-A177-3AD203B41FA5}">
                      <a16:colId xmlns:a16="http://schemas.microsoft.com/office/drawing/2014/main" val="20003"/>
                    </a:ext>
                  </a:extLst>
                </a:gridCol>
                <a:gridCol w="738096">
                  <a:extLst>
                    <a:ext uri="{9D8B030D-6E8A-4147-A177-3AD203B41FA5}">
                      <a16:colId xmlns:a16="http://schemas.microsoft.com/office/drawing/2014/main" val="20004"/>
                    </a:ext>
                  </a:extLst>
                </a:gridCol>
                <a:gridCol w="738096">
                  <a:extLst>
                    <a:ext uri="{9D8B030D-6E8A-4147-A177-3AD203B41FA5}">
                      <a16:colId xmlns:a16="http://schemas.microsoft.com/office/drawing/2014/main" val="20005"/>
                    </a:ext>
                  </a:extLst>
                </a:gridCol>
                <a:gridCol w="738096">
                  <a:extLst>
                    <a:ext uri="{9D8B030D-6E8A-4147-A177-3AD203B41FA5}">
                      <a16:colId xmlns:a16="http://schemas.microsoft.com/office/drawing/2014/main" val="20006"/>
                    </a:ext>
                  </a:extLst>
                </a:gridCol>
                <a:gridCol w="738096">
                  <a:extLst>
                    <a:ext uri="{9D8B030D-6E8A-4147-A177-3AD203B41FA5}">
                      <a16:colId xmlns:a16="http://schemas.microsoft.com/office/drawing/2014/main" val="20007"/>
                    </a:ext>
                  </a:extLst>
                </a:gridCol>
                <a:gridCol w="738096">
                  <a:extLst>
                    <a:ext uri="{9D8B030D-6E8A-4147-A177-3AD203B41FA5}">
                      <a16:colId xmlns:a16="http://schemas.microsoft.com/office/drawing/2014/main" val="20008"/>
                    </a:ext>
                  </a:extLst>
                </a:gridCol>
                <a:gridCol w="738096">
                  <a:extLst>
                    <a:ext uri="{9D8B030D-6E8A-4147-A177-3AD203B41FA5}">
                      <a16:colId xmlns:a16="http://schemas.microsoft.com/office/drawing/2014/main" val="20009"/>
                    </a:ext>
                  </a:extLst>
                </a:gridCol>
                <a:gridCol w="738096">
                  <a:extLst>
                    <a:ext uri="{9D8B030D-6E8A-4147-A177-3AD203B41FA5}">
                      <a16:colId xmlns:a16="http://schemas.microsoft.com/office/drawing/2014/main" val="20010"/>
                    </a:ext>
                  </a:extLst>
                </a:gridCol>
                <a:gridCol w="738096">
                  <a:extLst>
                    <a:ext uri="{9D8B030D-6E8A-4147-A177-3AD203B41FA5}">
                      <a16:colId xmlns:a16="http://schemas.microsoft.com/office/drawing/2014/main" val="20011"/>
                    </a:ext>
                  </a:extLst>
                </a:gridCol>
                <a:gridCol w="738096">
                  <a:extLst>
                    <a:ext uri="{9D8B030D-6E8A-4147-A177-3AD203B41FA5}">
                      <a16:colId xmlns:a16="http://schemas.microsoft.com/office/drawing/2014/main" val="20012"/>
                    </a:ext>
                  </a:extLst>
                </a:gridCol>
              </a:tblGrid>
              <a:tr h="339789">
                <a:tc rowSpan="2">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1" i="0" u="none" strike="noStrike" cap="none" normalizeH="0" baseline="0" dirty="0">
                          <a:ln>
                            <a:noFill/>
                          </a:ln>
                          <a:solidFill>
                            <a:schemeClr val="tx1">
                              <a:lumMod val="50000"/>
                              <a:lumOff val="50000"/>
                            </a:schemeClr>
                          </a:solidFill>
                          <a:effectLst/>
                          <a:latin typeface="+mn-lt"/>
                          <a:ea typeface="+mn-ea"/>
                        </a:rPr>
                        <a:t>Name</a:t>
                      </a:r>
                      <a:endParaRPr kumimoji="0" lang="en-US" sz="1200" b="1" i="0" u="none" strike="noStrike" cap="none" normalizeH="0" baseline="0" dirty="0">
                        <a:ln>
                          <a:noFill/>
                        </a:ln>
                        <a:solidFill>
                          <a:schemeClr val="tx1">
                            <a:lumMod val="50000"/>
                            <a:lumOff val="50000"/>
                          </a:schemeClr>
                        </a:solidFill>
                        <a:effectLst/>
                        <a:latin typeface="+mn-lt"/>
                        <a:ea typeface="+mn-ea"/>
                      </a:endParaRPr>
                    </a:p>
                  </a:txBody>
                  <a:tcPr marL="47994" marR="47994" marT="36008" marB="36008" anchor="ctr" horzOverflow="overflow">
                    <a:lnL>
                      <a:noFill/>
                    </a:lnL>
                    <a:lnR w="6350" cap="flat" cmpd="sng" algn="ctr">
                      <a:solidFill>
                        <a:schemeClr val="bg1">
                          <a:lumMod val="85000"/>
                        </a:schemeClr>
                      </a:solidFill>
                      <a:prstDash val="solid"/>
                      <a:round/>
                      <a:headEnd type="none" w="med" len="med"/>
                      <a:tailEnd type="none" w="med" len="med"/>
                    </a:lnR>
                    <a:lnT w="9525" cap="flat" cmpd="sng" algn="ctr">
                      <a:solidFill>
                        <a:srgbClr val="897F75"/>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gridSpan="4">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January</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897F75"/>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E3EAF2"/>
                    </a:solidFill>
                  </a:tcPr>
                </a:tc>
                <a:tc hMerge="1">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1" i="0" u="none" strike="noStrike" kern="1200" cap="none" normalizeH="0" baseline="0" dirty="0">
                        <a:ln>
                          <a:noFill/>
                        </a:ln>
                        <a:solidFill>
                          <a:schemeClr val="bg1"/>
                        </a:solidFill>
                        <a:effectLst/>
                        <a:latin typeface="+mn-lt"/>
                        <a:ea typeface="+mn-ea"/>
                        <a:cs typeface="+mn-cs"/>
                      </a:endParaRPr>
                    </a:p>
                  </a:txBody>
                  <a:tcPr marL="36000" marR="36000" marT="36000" marB="36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a:noFill/>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hMerge="1">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1" i="0" u="none" strike="noStrike" kern="1200" cap="none" normalizeH="0" baseline="0" dirty="0">
                        <a:ln>
                          <a:noFill/>
                        </a:ln>
                        <a:solidFill>
                          <a:schemeClr val="bg1"/>
                        </a:solidFill>
                        <a:effectLst/>
                        <a:latin typeface="+mn-lt"/>
                        <a:ea typeface="+mn-ea"/>
                        <a:cs typeface="+mn-cs"/>
                      </a:endParaRPr>
                    </a:p>
                  </a:txBody>
                  <a:tcPr marL="36000" marR="36000" marT="36000" marB="36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a:noFill/>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hMerge="1">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1" i="0" u="none" strike="noStrike" kern="1200" cap="none" normalizeH="0" baseline="0" dirty="0">
                        <a:ln>
                          <a:noFill/>
                        </a:ln>
                        <a:solidFill>
                          <a:schemeClr val="bg1"/>
                        </a:solidFill>
                        <a:effectLst/>
                        <a:latin typeface="+mn-lt"/>
                        <a:ea typeface="+mn-ea"/>
                        <a:cs typeface="+mn-cs"/>
                      </a:endParaRPr>
                    </a:p>
                  </a:txBody>
                  <a:tcPr marL="36000" marR="36000" marT="36000" marB="36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a:noFill/>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gridSpan="4">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kern="1200" cap="none" normalizeH="0" baseline="0" dirty="0">
                          <a:ln>
                            <a:noFill/>
                          </a:ln>
                          <a:solidFill>
                            <a:schemeClr val="tx1">
                              <a:lumMod val="50000"/>
                              <a:lumOff val="50000"/>
                            </a:schemeClr>
                          </a:solidFill>
                          <a:effectLst/>
                          <a:latin typeface="+mn-lt"/>
                          <a:ea typeface="+mn-ea"/>
                          <a:cs typeface="+mn-cs"/>
                        </a:rPr>
                        <a:t>February</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solidFill>
                        <a:srgbClr val="897F75"/>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E3EAF2"/>
                    </a:solidFill>
                  </a:tcPr>
                </a:tc>
                <a:tc hMerge="1">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1" i="0" u="none" strike="noStrike" kern="1200" cap="none" normalizeH="0" baseline="0" dirty="0">
                        <a:ln>
                          <a:noFill/>
                        </a:ln>
                        <a:solidFill>
                          <a:schemeClr val="bg1"/>
                        </a:solidFill>
                        <a:effectLst/>
                        <a:latin typeface="+mn-lt"/>
                        <a:ea typeface="+mn-ea"/>
                        <a:cs typeface="+mn-cs"/>
                      </a:endParaRPr>
                    </a:p>
                  </a:txBody>
                  <a:tcPr marL="36000" marR="36000" marT="36000" marB="36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a:noFill/>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hMerge="1">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1" i="0" u="none" strike="noStrike" kern="1200" cap="none" normalizeH="0" baseline="0" dirty="0">
                        <a:ln>
                          <a:noFill/>
                        </a:ln>
                        <a:solidFill>
                          <a:schemeClr val="bg1"/>
                        </a:solidFill>
                        <a:effectLst/>
                        <a:latin typeface="+mn-lt"/>
                        <a:ea typeface="+mn-ea"/>
                        <a:cs typeface="+mn-cs"/>
                      </a:endParaRPr>
                    </a:p>
                  </a:txBody>
                  <a:tcPr marL="36000" marR="36000" marT="36000" marB="36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a:noFill/>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hMerge="1">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1" i="0" u="none" strike="noStrike" kern="1200" cap="none" normalizeH="0" baseline="0" dirty="0">
                        <a:ln>
                          <a:noFill/>
                        </a:ln>
                        <a:solidFill>
                          <a:schemeClr val="bg1"/>
                        </a:solidFill>
                        <a:effectLst/>
                        <a:latin typeface="+mn-lt"/>
                        <a:ea typeface="+mn-ea"/>
                        <a:cs typeface="+mn-cs"/>
                      </a:endParaRPr>
                    </a:p>
                  </a:txBody>
                  <a:tcPr marL="36000" marR="36000" marT="36000" marB="36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a:noFill/>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gridSpan="4">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kern="1200" cap="none" normalizeH="0" baseline="0" dirty="0">
                          <a:ln>
                            <a:noFill/>
                          </a:ln>
                          <a:solidFill>
                            <a:schemeClr val="tx1">
                              <a:lumMod val="50000"/>
                              <a:lumOff val="50000"/>
                            </a:schemeClr>
                          </a:solidFill>
                          <a:effectLst/>
                          <a:latin typeface="+mn-lt"/>
                          <a:ea typeface="+mn-ea"/>
                          <a:cs typeface="+mn-cs"/>
                        </a:rPr>
                        <a:t>March</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rgbClr val="897F75"/>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E3EAF2"/>
                    </a:solidFill>
                  </a:tcPr>
                </a:tc>
                <a:tc hMerge="1">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1" i="0" u="none" strike="noStrike" kern="1200" cap="none" normalizeH="0" baseline="0" dirty="0">
                        <a:ln>
                          <a:noFill/>
                        </a:ln>
                        <a:solidFill>
                          <a:schemeClr val="bg1"/>
                        </a:solidFill>
                        <a:effectLst/>
                        <a:latin typeface="+mn-lt"/>
                        <a:ea typeface="+mn-ea"/>
                        <a:cs typeface="+mn-cs"/>
                      </a:endParaRPr>
                    </a:p>
                  </a:txBody>
                  <a:tcPr marL="36000" marR="36000" marT="36000" marB="36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a:noFill/>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hMerge="1">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1" i="0" u="none" strike="noStrike" kern="1200" cap="none" normalizeH="0" baseline="0" dirty="0">
                        <a:ln>
                          <a:noFill/>
                        </a:ln>
                        <a:solidFill>
                          <a:schemeClr val="bg1"/>
                        </a:solidFill>
                        <a:effectLst/>
                        <a:latin typeface="+mn-lt"/>
                        <a:ea typeface="+mn-ea"/>
                        <a:cs typeface="+mn-cs"/>
                      </a:endParaRPr>
                    </a:p>
                  </a:txBody>
                  <a:tcPr marL="36000" marR="36000" marT="36000" marB="3600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a:noFill/>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hMerge="1">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1" i="0" u="none" strike="noStrike" kern="1200" cap="none" normalizeH="0" baseline="0" dirty="0">
                        <a:ln>
                          <a:noFill/>
                        </a:ln>
                        <a:solidFill>
                          <a:schemeClr val="bg1"/>
                        </a:solidFill>
                        <a:effectLst/>
                        <a:latin typeface="+mn-lt"/>
                        <a:ea typeface="+mn-ea"/>
                        <a:cs typeface="+mn-cs"/>
                      </a:endParaRPr>
                    </a:p>
                  </a:txBody>
                  <a:tcPr marL="36000" marR="36000" marT="36000" marB="36000" anchor="ctr" horzOverflow="overflow">
                    <a:lnL w="6350" cap="flat" cmpd="sng" algn="ctr">
                      <a:solidFill>
                        <a:schemeClr val="bg1">
                          <a:lumMod val="85000"/>
                        </a:schemeClr>
                      </a:solidFill>
                      <a:prstDash val="solid"/>
                      <a:round/>
                      <a:headEnd type="none" w="med" len="med"/>
                      <a:tailEnd type="none" w="med" len="med"/>
                    </a:lnL>
                    <a:lnR>
                      <a:noFill/>
                    </a:lnR>
                    <a:lnT>
                      <a:noFill/>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extLst>
                  <a:ext uri="{0D108BD9-81ED-4DB2-BD59-A6C34878D82A}">
                    <a16:rowId xmlns:a16="http://schemas.microsoft.com/office/drawing/2014/main" val="10000"/>
                  </a:ext>
                </a:extLst>
              </a:tr>
              <a:tr h="339789">
                <a:tc vMerge="1">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200" b="1" i="0" u="none" strike="noStrike" cap="none" normalizeH="0" baseline="0" dirty="0">
                        <a:ln>
                          <a:noFill/>
                        </a:ln>
                        <a:solidFill>
                          <a:schemeClr val="bg1"/>
                        </a:solidFill>
                        <a:effectLst/>
                        <a:latin typeface="+mn-lt"/>
                        <a:ea typeface="+mj-ea"/>
                      </a:endParaRPr>
                    </a:p>
                  </a:txBody>
                  <a:tcPr marL="36000" marR="36000" marT="36000" marB="36000" anchor="ctr" horzOverflow="overflow">
                    <a:lnL>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a:noFill/>
                    </a:lnB>
                    <a:lnTlToBr>
                      <a:noFill/>
                    </a:lnTlToBr>
                    <a:lnBlToTr>
                      <a:noFill/>
                    </a:lnBlToTr>
                    <a:solidFill>
                      <a:schemeClr val="bg1">
                        <a:lumMod val="65000"/>
                      </a:schemeClr>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Week 1</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Week 2</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Week 3</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Week 4</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Week 1</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Week 2</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Week 3</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Week 4</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Week 1</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Week 2</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Week 3</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000" b="1" i="0" u="none" strike="noStrike" cap="none" normalizeH="0" baseline="0" dirty="0">
                          <a:ln>
                            <a:noFill/>
                          </a:ln>
                          <a:solidFill>
                            <a:schemeClr val="tx1">
                              <a:lumMod val="50000"/>
                              <a:lumOff val="50000"/>
                            </a:schemeClr>
                          </a:solidFill>
                          <a:effectLst/>
                          <a:latin typeface="+mn-lt"/>
                          <a:ea typeface="+mn-ea"/>
                        </a:rPr>
                        <a:t>Week 4</a:t>
                      </a: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extLst>
                  <a:ext uri="{0D108BD9-81ED-4DB2-BD59-A6C34878D82A}">
                    <a16:rowId xmlns:a16="http://schemas.microsoft.com/office/drawing/2014/main" val="10001"/>
                  </a:ext>
                </a:extLst>
              </a:tr>
              <a:tr h="359454">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0" i="0" u="none" strike="noStrike" cap="none" normalizeH="0" baseline="0" dirty="0">
                          <a:ln>
                            <a:noFill/>
                          </a:ln>
                          <a:solidFill>
                            <a:schemeClr val="tx1">
                              <a:lumMod val="65000"/>
                              <a:lumOff val="35000"/>
                            </a:schemeClr>
                          </a:solidFill>
                          <a:effectLst/>
                          <a:latin typeface="+mn-lt"/>
                          <a:ea typeface="+mn-ea"/>
                        </a:rPr>
                        <a:t>Text here</a:t>
                      </a:r>
                      <a:endParaRPr kumimoji="0" lang="en-US" sz="12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57590">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0" i="0" u="none" strike="noStrike" cap="none" normalizeH="0" baseline="0" dirty="0">
                          <a:ln>
                            <a:noFill/>
                          </a:ln>
                          <a:solidFill>
                            <a:schemeClr val="tx1">
                              <a:lumMod val="65000"/>
                              <a:lumOff val="35000"/>
                            </a:schemeClr>
                          </a:solidFill>
                          <a:effectLst/>
                          <a:latin typeface="+mn-lt"/>
                          <a:ea typeface="+mn-ea"/>
                        </a:rPr>
                        <a:t>Text here</a:t>
                      </a:r>
                      <a:endParaRPr kumimoji="0" lang="en-US" sz="12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extLst>
                  <a:ext uri="{0D108BD9-81ED-4DB2-BD59-A6C34878D82A}">
                    <a16:rowId xmlns:a16="http://schemas.microsoft.com/office/drawing/2014/main" val="10003"/>
                  </a:ext>
                </a:extLst>
              </a:tr>
              <a:tr h="359454">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0" i="0" u="none" strike="noStrike" cap="none" normalizeH="0" baseline="0" dirty="0">
                          <a:ln>
                            <a:noFill/>
                          </a:ln>
                          <a:solidFill>
                            <a:schemeClr val="tx1">
                              <a:lumMod val="65000"/>
                              <a:lumOff val="35000"/>
                            </a:schemeClr>
                          </a:solidFill>
                          <a:effectLst/>
                          <a:latin typeface="+mn-lt"/>
                          <a:ea typeface="+mn-ea"/>
                        </a:rPr>
                        <a:t>Text here</a:t>
                      </a:r>
                      <a:endParaRPr kumimoji="0" lang="en-US" sz="12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59454">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0" i="0" u="none" strike="noStrike" cap="none" normalizeH="0" baseline="0" dirty="0">
                          <a:ln>
                            <a:noFill/>
                          </a:ln>
                          <a:solidFill>
                            <a:schemeClr val="tx1">
                              <a:lumMod val="65000"/>
                              <a:lumOff val="35000"/>
                            </a:schemeClr>
                          </a:solidFill>
                          <a:effectLst/>
                          <a:latin typeface="+mn-lt"/>
                          <a:ea typeface="+mn-ea"/>
                        </a:rPr>
                        <a:t>Text here</a:t>
                      </a:r>
                      <a:endParaRPr kumimoji="0" lang="en-US" sz="12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extLst>
                  <a:ext uri="{0D108BD9-81ED-4DB2-BD59-A6C34878D82A}">
                    <a16:rowId xmlns:a16="http://schemas.microsoft.com/office/drawing/2014/main" val="10005"/>
                  </a:ext>
                </a:extLst>
              </a:tr>
              <a:tr h="355728">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0" i="0" u="none" strike="noStrike" cap="none" normalizeH="0" baseline="0" dirty="0">
                          <a:ln>
                            <a:noFill/>
                          </a:ln>
                          <a:solidFill>
                            <a:schemeClr val="tx1">
                              <a:lumMod val="65000"/>
                              <a:lumOff val="35000"/>
                            </a:schemeClr>
                          </a:solidFill>
                          <a:effectLst/>
                          <a:latin typeface="+mn-lt"/>
                          <a:ea typeface="+mn-ea"/>
                        </a:rPr>
                        <a:t>Text here</a:t>
                      </a:r>
                      <a:endParaRPr kumimoji="0" lang="en-US" sz="12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355728">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0" i="0" u="none" strike="noStrike" cap="none" normalizeH="0" baseline="0" dirty="0">
                          <a:ln>
                            <a:noFill/>
                          </a:ln>
                          <a:solidFill>
                            <a:schemeClr val="tx1">
                              <a:lumMod val="65000"/>
                              <a:lumOff val="35000"/>
                            </a:schemeClr>
                          </a:solidFill>
                          <a:effectLst/>
                          <a:latin typeface="+mn-lt"/>
                          <a:ea typeface="+mn-ea"/>
                        </a:rPr>
                        <a:t>Text here</a:t>
                      </a:r>
                      <a:endParaRPr kumimoji="0" lang="en-US" sz="12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FF2F6"/>
                    </a:solidFill>
                  </a:tcPr>
                </a:tc>
                <a:extLst>
                  <a:ext uri="{0D108BD9-81ED-4DB2-BD59-A6C34878D82A}">
                    <a16:rowId xmlns:a16="http://schemas.microsoft.com/office/drawing/2014/main" val="10007"/>
                  </a:ext>
                </a:extLst>
              </a:tr>
              <a:tr h="357590">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0" i="0" u="none" strike="noStrike" cap="none" normalizeH="0" baseline="0" dirty="0">
                          <a:ln>
                            <a:noFill/>
                          </a:ln>
                          <a:solidFill>
                            <a:schemeClr val="tx1">
                              <a:lumMod val="65000"/>
                              <a:lumOff val="35000"/>
                            </a:schemeClr>
                          </a:solidFill>
                          <a:effectLst/>
                          <a:latin typeface="+mn-lt"/>
                          <a:ea typeface="+mn-ea"/>
                        </a:rPr>
                        <a:t>Text here</a:t>
                      </a:r>
                      <a:endParaRPr kumimoji="0" lang="en-US" sz="12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000" b="0" i="0" u="none" strike="noStrike" cap="none" normalizeH="0" baseline="0" dirty="0">
                        <a:ln>
                          <a:noFill/>
                        </a:ln>
                        <a:solidFill>
                          <a:schemeClr val="tx1">
                            <a:lumMod val="65000"/>
                            <a:lumOff val="35000"/>
                          </a:schemeClr>
                        </a:solidFill>
                        <a:effectLst/>
                        <a:latin typeface="+mn-lt"/>
                        <a:ea typeface="+mn-ea"/>
                      </a:endParaRPr>
                    </a:p>
                  </a:txBody>
                  <a:tcPr marL="47994" marR="47994" marT="36008" marB="36008" anchor="ctr" horzOverflow="overflow">
                    <a:lnL w="6350" cap="flat" cmpd="sng" algn="ctr">
                      <a:solidFill>
                        <a:schemeClr val="bg1">
                          <a:lumMod val="8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bl>
          </a:graphicData>
        </a:graphic>
      </p:graphicFrame>
      <p:sp>
        <p:nvSpPr>
          <p:cNvPr id="6" name="모서리가 둥근 직사각형 14">
            <a:extLst>
              <a:ext uri="{FF2B5EF4-FFF2-40B4-BE49-F238E27FC236}">
                <a16:creationId xmlns:a16="http://schemas.microsoft.com/office/drawing/2014/main" id="{A4C8A6C4-8A03-0983-73F4-6B3D3BB9BEB8}"/>
              </a:ext>
            </a:extLst>
          </p:cNvPr>
          <p:cNvSpPr/>
          <p:nvPr/>
        </p:nvSpPr>
        <p:spPr>
          <a:xfrm>
            <a:off x="2723773" y="2891503"/>
            <a:ext cx="1439813" cy="142909"/>
          </a:xfrm>
          <a:prstGeom prst="roundRect">
            <a:avLst>
              <a:gd name="adj" fmla="val 50000"/>
            </a:avLst>
          </a:prstGeom>
          <a:solidFill>
            <a:srgbClr val="D7CFC2"/>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7" name="모서리가 둥근 직사각형 15">
            <a:extLst>
              <a:ext uri="{FF2B5EF4-FFF2-40B4-BE49-F238E27FC236}">
                <a16:creationId xmlns:a16="http://schemas.microsoft.com/office/drawing/2014/main" id="{C53D618C-5ADD-BD21-0DDB-2B1D84C5BCDE}"/>
              </a:ext>
            </a:extLst>
          </p:cNvPr>
          <p:cNvSpPr/>
          <p:nvPr/>
        </p:nvSpPr>
        <p:spPr>
          <a:xfrm>
            <a:off x="2412660" y="2891503"/>
            <a:ext cx="479938" cy="142909"/>
          </a:xfrm>
          <a:prstGeom prst="roundRect">
            <a:avLst>
              <a:gd name="adj" fmla="val 50000"/>
            </a:avLst>
          </a:prstGeom>
          <a:solidFill>
            <a:srgbClr val="F3EADE"/>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8" name="모서리가 둥근 직사각형 16">
            <a:extLst>
              <a:ext uri="{FF2B5EF4-FFF2-40B4-BE49-F238E27FC236}">
                <a16:creationId xmlns:a16="http://schemas.microsoft.com/office/drawing/2014/main" id="{E8157260-C41F-BFDD-B75A-FFE8F4206E99}"/>
              </a:ext>
            </a:extLst>
          </p:cNvPr>
          <p:cNvSpPr/>
          <p:nvPr/>
        </p:nvSpPr>
        <p:spPr>
          <a:xfrm>
            <a:off x="4083964" y="3248776"/>
            <a:ext cx="1919750" cy="142909"/>
          </a:xfrm>
          <a:prstGeom prst="roundRect">
            <a:avLst>
              <a:gd name="adj" fmla="val 50000"/>
            </a:avLst>
          </a:prstGeom>
          <a:solidFill>
            <a:srgbClr val="A3C7D2"/>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9" name="모서리가 둥근 직사각형 17">
            <a:extLst>
              <a:ext uri="{FF2B5EF4-FFF2-40B4-BE49-F238E27FC236}">
                <a16:creationId xmlns:a16="http://schemas.microsoft.com/office/drawing/2014/main" id="{FAD1D2C8-6A83-8953-6582-7954C0BD9430}"/>
              </a:ext>
            </a:extLst>
          </p:cNvPr>
          <p:cNvSpPr/>
          <p:nvPr/>
        </p:nvSpPr>
        <p:spPr>
          <a:xfrm>
            <a:off x="3333298" y="3248776"/>
            <a:ext cx="959875" cy="142909"/>
          </a:xfrm>
          <a:prstGeom prst="roundRect">
            <a:avLst>
              <a:gd name="adj" fmla="val 50000"/>
            </a:avLst>
          </a:prstGeom>
          <a:solidFill>
            <a:srgbClr val="C9D7E2"/>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10" name="모서리가 둥근 직사각형 19">
            <a:extLst>
              <a:ext uri="{FF2B5EF4-FFF2-40B4-BE49-F238E27FC236}">
                <a16:creationId xmlns:a16="http://schemas.microsoft.com/office/drawing/2014/main" id="{A714C087-0128-DBB5-A2D0-DCCD5619AF7B}"/>
              </a:ext>
            </a:extLst>
          </p:cNvPr>
          <p:cNvSpPr/>
          <p:nvPr/>
        </p:nvSpPr>
        <p:spPr>
          <a:xfrm>
            <a:off x="5047586" y="3606049"/>
            <a:ext cx="1919750" cy="142909"/>
          </a:xfrm>
          <a:prstGeom prst="roundRect">
            <a:avLst>
              <a:gd name="adj" fmla="val 50000"/>
            </a:avLst>
          </a:prstGeom>
          <a:solidFill>
            <a:srgbClr val="95B3DF"/>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11" name="모서리가 둥근 직사각형 20">
            <a:extLst>
              <a:ext uri="{FF2B5EF4-FFF2-40B4-BE49-F238E27FC236}">
                <a16:creationId xmlns:a16="http://schemas.microsoft.com/office/drawing/2014/main" id="{5D36E71B-1C76-BE92-CDD0-BCE4DD55E5E4}"/>
              </a:ext>
            </a:extLst>
          </p:cNvPr>
          <p:cNvSpPr/>
          <p:nvPr/>
        </p:nvSpPr>
        <p:spPr>
          <a:xfrm>
            <a:off x="2952345" y="3606049"/>
            <a:ext cx="959875" cy="142909"/>
          </a:xfrm>
          <a:prstGeom prst="roundRect">
            <a:avLst>
              <a:gd name="adj" fmla="val 50000"/>
            </a:avLst>
          </a:prstGeom>
          <a:solidFill>
            <a:srgbClr val="A3C7D2"/>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12" name="모서리가 둥근 직사각형 21">
            <a:extLst>
              <a:ext uri="{FF2B5EF4-FFF2-40B4-BE49-F238E27FC236}">
                <a16:creationId xmlns:a16="http://schemas.microsoft.com/office/drawing/2014/main" id="{B4053DBB-E124-CCDF-DD06-CD038F225DE3}"/>
              </a:ext>
            </a:extLst>
          </p:cNvPr>
          <p:cNvSpPr/>
          <p:nvPr/>
        </p:nvSpPr>
        <p:spPr>
          <a:xfrm>
            <a:off x="5607777" y="3972849"/>
            <a:ext cx="1919750" cy="142909"/>
          </a:xfrm>
          <a:prstGeom prst="roundRect">
            <a:avLst>
              <a:gd name="adj" fmla="val 50000"/>
            </a:avLst>
          </a:prstGeom>
          <a:solidFill>
            <a:srgbClr val="5696C6"/>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13" name="모서리가 둥근 직사각형 22">
            <a:extLst>
              <a:ext uri="{FF2B5EF4-FFF2-40B4-BE49-F238E27FC236}">
                <a16:creationId xmlns:a16="http://schemas.microsoft.com/office/drawing/2014/main" id="{64D0544B-A086-D025-C49D-FC7D28025963}"/>
              </a:ext>
            </a:extLst>
          </p:cNvPr>
          <p:cNvSpPr/>
          <p:nvPr/>
        </p:nvSpPr>
        <p:spPr>
          <a:xfrm>
            <a:off x="5333300" y="3972849"/>
            <a:ext cx="479938" cy="142909"/>
          </a:xfrm>
          <a:prstGeom prst="roundRect">
            <a:avLst>
              <a:gd name="adj" fmla="val 50000"/>
            </a:avLst>
          </a:prstGeom>
          <a:solidFill>
            <a:srgbClr val="95B3DF"/>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14" name="모서리가 둥근 직사각형 23">
            <a:extLst>
              <a:ext uri="{FF2B5EF4-FFF2-40B4-BE49-F238E27FC236}">
                <a16:creationId xmlns:a16="http://schemas.microsoft.com/office/drawing/2014/main" id="{AB655153-0A0C-D7C5-9439-500D91DA2E35}"/>
              </a:ext>
            </a:extLst>
          </p:cNvPr>
          <p:cNvSpPr/>
          <p:nvPr/>
        </p:nvSpPr>
        <p:spPr>
          <a:xfrm>
            <a:off x="8069813" y="4320594"/>
            <a:ext cx="959875" cy="142909"/>
          </a:xfrm>
          <a:prstGeom prst="roundRect">
            <a:avLst>
              <a:gd name="adj" fmla="val 50000"/>
            </a:avLst>
          </a:prstGeom>
          <a:solidFill>
            <a:srgbClr val="897F75"/>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15" name="모서리가 둥근 직사각형 24">
            <a:extLst>
              <a:ext uri="{FF2B5EF4-FFF2-40B4-BE49-F238E27FC236}">
                <a16:creationId xmlns:a16="http://schemas.microsoft.com/office/drawing/2014/main" id="{3B46E5D2-D4D0-9BFA-DCFB-DC0AF1F37612}"/>
              </a:ext>
            </a:extLst>
          </p:cNvPr>
          <p:cNvSpPr/>
          <p:nvPr/>
        </p:nvSpPr>
        <p:spPr>
          <a:xfrm>
            <a:off x="6857112" y="4320594"/>
            <a:ext cx="1439813" cy="142909"/>
          </a:xfrm>
          <a:prstGeom prst="roundRect">
            <a:avLst>
              <a:gd name="adj" fmla="val 50000"/>
            </a:avLst>
          </a:prstGeom>
          <a:solidFill>
            <a:srgbClr val="D7CFC2"/>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16" name="모서리가 둥근 직사각형 25">
            <a:extLst>
              <a:ext uri="{FF2B5EF4-FFF2-40B4-BE49-F238E27FC236}">
                <a16:creationId xmlns:a16="http://schemas.microsoft.com/office/drawing/2014/main" id="{7E9D176E-0745-778B-B1F3-8F75980EBE36}"/>
              </a:ext>
            </a:extLst>
          </p:cNvPr>
          <p:cNvSpPr/>
          <p:nvPr/>
        </p:nvSpPr>
        <p:spPr>
          <a:xfrm>
            <a:off x="8560163" y="4673103"/>
            <a:ext cx="1919750" cy="142909"/>
          </a:xfrm>
          <a:prstGeom prst="roundRect">
            <a:avLst>
              <a:gd name="adj" fmla="val 50000"/>
            </a:avLst>
          </a:prstGeom>
          <a:solidFill>
            <a:srgbClr val="FED9A1"/>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17" name="모서리가 둥근 직사각형 26">
            <a:extLst>
              <a:ext uri="{FF2B5EF4-FFF2-40B4-BE49-F238E27FC236}">
                <a16:creationId xmlns:a16="http://schemas.microsoft.com/office/drawing/2014/main" id="{A629EF3C-C593-FF60-4A80-239139118935}"/>
              </a:ext>
            </a:extLst>
          </p:cNvPr>
          <p:cNvSpPr/>
          <p:nvPr/>
        </p:nvSpPr>
        <p:spPr>
          <a:xfrm>
            <a:off x="7809496" y="4673103"/>
            <a:ext cx="959875" cy="142909"/>
          </a:xfrm>
          <a:prstGeom prst="roundRect">
            <a:avLst>
              <a:gd name="adj" fmla="val 50000"/>
            </a:avLst>
          </a:prstGeom>
          <a:solidFill>
            <a:srgbClr val="C9D7E2"/>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18" name="모서리가 둥근 직사각형 27">
            <a:extLst>
              <a:ext uri="{FF2B5EF4-FFF2-40B4-BE49-F238E27FC236}">
                <a16:creationId xmlns:a16="http://schemas.microsoft.com/office/drawing/2014/main" id="{56D1EE04-31CB-017C-0A15-0104E0609271}"/>
              </a:ext>
            </a:extLst>
          </p:cNvPr>
          <p:cNvSpPr/>
          <p:nvPr/>
        </p:nvSpPr>
        <p:spPr>
          <a:xfrm>
            <a:off x="8820481" y="5039903"/>
            <a:ext cx="2399688" cy="142909"/>
          </a:xfrm>
          <a:prstGeom prst="roundRect">
            <a:avLst>
              <a:gd name="adj" fmla="val 50000"/>
            </a:avLst>
          </a:prstGeom>
          <a:solidFill>
            <a:srgbClr val="164466"/>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sp>
        <p:nvSpPr>
          <p:cNvPr id="19" name="모서리가 둥근 직사각형 28">
            <a:extLst>
              <a:ext uri="{FF2B5EF4-FFF2-40B4-BE49-F238E27FC236}">
                <a16:creationId xmlns:a16="http://schemas.microsoft.com/office/drawing/2014/main" id="{B5A0915A-1C46-9657-544A-3B6275B1940F}"/>
              </a:ext>
            </a:extLst>
          </p:cNvPr>
          <p:cNvSpPr/>
          <p:nvPr/>
        </p:nvSpPr>
        <p:spPr>
          <a:xfrm>
            <a:off x="6476159" y="5039903"/>
            <a:ext cx="479938" cy="142909"/>
          </a:xfrm>
          <a:prstGeom prst="roundRect">
            <a:avLst>
              <a:gd name="adj" fmla="val 50000"/>
            </a:avLst>
          </a:prstGeom>
          <a:solidFill>
            <a:srgbClr val="5696C6"/>
          </a:solidFill>
          <a:ln w="12700" algn="ctr">
            <a:noFill/>
            <a:round/>
            <a:headEnd/>
            <a:tailEnd/>
          </a:ln>
          <a:effectLst/>
        </p:spPr>
        <p:txBody>
          <a:bodyPr vert="horz" wrap="none" lIns="72000" tIns="72000" rIns="72000" bIns="72000" numCol="1" rtlCol="0" anchor="ctr" anchorCtr="0" compatLnSpc="1">
            <a:prstTxWarp prst="textNoShape">
              <a:avLst/>
            </a:prstTxWarp>
          </a:bodyPr>
          <a:lstStyle/>
          <a:p>
            <a:pPr algn="ctr" defTabSz="801688"/>
            <a:endParaRPr lang="ko-KR" altLang="en-US" sz="1400" dirty="0">
              <a:solidFill>
                <a:schemeClr val="bg1"/>
              </a:solidFill>
              <a:cs typeface="Arial" pitchFamily="34" charset="0"/>
            </a:endParaRPr>
          </a:p>
        </p:txBody>
      </p:sp>
      <p:cxnSp>
        <p:nvCxnSpPr>
          <p:cNvPr id="21" name="Straight Connector 15">
            <a:extLst>
              <a:ext uri="{FF2B5EF4-FFF2-40B4-BE49-F238E27FC236}">
                <a16:creationId xmlns:a16="http://schemas.microsoft.com/office/drawing/2014/main" id="{AAE68189-D9DB-640F-C52D-69CAAAE85C49}"/>
              </a:ext>
            </a:extLst>
          </p:cNvPr>
          <p:cNvCxnSpPr>
            <a:cxnSpLocks/>
          </p:cNvCxnSpPr>
          <p:nvPr/>
        </p:nvCxnSpPr>
        <p:spPr>
          <a:xfrm>
            <a:off x="5555206" y="1516538"/>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23855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A271F8-854C-9A2C-5F2D-83FF65B31D31}"/>
              </a:ext>
            </a:extLst>
          </p:cNvPr>
          <p:cNvSpPr>
            <a:spLocks noGrp="1"/>
          </p:cNvSpPr>
          <p:nvPr>
            <p:ph type="sldNum" sz="quarter" idx="12"/>
          </p:nvPr>
        </p:nvSpPr>
        <p:spPr/>
        <p:txBody>
          <a:bodyPr/>
          <a:lstStyle/>
          <a:p>
            <a:fld id="{49F276AC-52CD-4697-8BF5-A84FF5D800CC}" type="slidenum">
              <a:rPr lang="en-US" altLang="nb-NO" smtClean="0"/>
              <a:pPr/>
              <a:t>58</a:t>
            </a:fld>
            <a:endParaRPr lang="en-US" altLang="nb-NO"/>
          </a:p>
        </p:txBody>
      </p:sp>
      <p:sp>
        <p:nvSpPr>
          <p:cNvPr id="3" name="Rectangle 12">
            <a:extLst>
              <a:ext uri="{FF2B5EF4-FFF2-40B4-BE49-F238E27FC236}">
                <a16:creationId xmlns:a16="http://schemas.microsoft.com/office/drawing/2014/main" id="{DE5A6C8B-9DCA-D361-E82D-92ACF3815E28}"/>
              </a:ext>
            </a:extLst>
          </p:cNvPr>
          <p:cNvSpPr txBox="1">
            <a:spLocks noChangeArrowheads="1"/>
          </p:cNvSpPr>
          <p:nvPr/>
        </p:nvSpPr>
        <p:spPr>
          <a:xfrm>
            <a:off x="3809190" y="1500968"/>
            <a:ext cx="3714776" cy="584775"/>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Check List</a:t>
            </a:r>
          </a:p>
        </p:txBody>
      </p:sp>
      <p:sp>
        <p:nvSpPr>
          <p:cNvPr id="5" name="TextBox 4">
            <a:extLst>
              <a:ext uri="{FF2B5EF4-FFF2-40B4-BE49-F238E27FC236}">
                <a16:creationId xmlns:a16="http://schemas.microsoft.com/office/drawing/2014/main" id="{011BF7B7-9637-5F5B-DE51-81E84DCC02F3}"/>
              </a:ext>
            </a:extLst>
          </p:cNvPr>
          <p:cNvSpPr txBox="1"/>
          <p:nvPr/>
        </p:nvSpPr>
        <p:spPr>
          <a:xfrm>
            <a:off x="7881156" y="1363456"/>
            <a:ext cx="3429024" cy="923330"/>
          </a:xfrm>
          <a:prstGeom prst="rect">
            <a:avLst/>
          </a:prstGeom>
          <a:noFill/>
        </p:spPr>
        <p:txBody>
          <a:bodyPr wrap="square" rtlCol="0">
            <a:spAutoFit/>
          </a:bodyPr>
          <a:lstStyle/>
          <a:p>
            <a:pPr algn="just">
              <a:lnSpc>
                <a:spcPct val="150000"/>
              </a:lnSpc>
            </a:pPr>
            <a:r>
              <a:rPr lang="en-US" altLang="ko-KR" sz="1200" i="1"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a:t>
            </a:r>
          </a:p>
        </p:txBody>
      </p:sp>
      <p:cxnSp>
        <p:nvCxnSpPr>
          <p:cNvPr id="6" name="Straight Connector 15">
            <a:extLst>
              <a:ext uri="{FF2B5EF4-FFF2-40B4-BE49-F238E27FC236}">
                <a16:creationId xmlns:a16="http://schemas.microsoft.com/office/drawing/2014/main" id="{EFF8B1A1-E404-CEB8-E9F4-C93238461E52}"/>
              </a:ext>
            </a:extLst>
          </p:cNvPr>
          <p:cNvCxnSpPr>
            <a:cxnSpLocks/>
          </p:cNvCxnSpPr>
          <p:nvPr/>
        </p:nvCxnSpPr>
        <p:spPr>
          <a:xfrm>
            <a:off x="3952066" y="2286786"/>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7" name="직사각형 24">
            <a:extLst>
              <a:ext uri="{FF2B5EF4-FFF2-40B4-BE49-F238E27FC236}">
                <a16:creationId xmlns:a16="http://schemas.microsoft.com/office/drawing/2014/main" id="{BC62E143-891F-D179-F399-63F0DF771D7B}"/>
              </a:ext>
            </a:extLst>
          </p:cNvPr>
          <p:cNvSpPr/>
          <p:nvPr/>
        </p:nvSpPr>
        <p:spPr bwMode="auto">
          <a:xfrm>
            <a:off x="5414060" y="2645434"/>
            <a:ext cx="2138481" cy="1143928"/>
          </a:xfrm>
          <a:prstGeom prst="rect">
            <a:avLst/>
          </a:prstGeom>
          <a:solidFill>
            <a:schemeClr val="bg1"/>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8" name="직사각형 33">
            <a:extLst>
              <a:ext uri="{FF2B5EF4-FFF2-40B4-BE49-F238E27FC236}">
                <a16:creationId xmlns:a16="http://schemas.microsoft.com/office/drawing/2014/main" id="{1C792268-0DFC-ABE3-D798-5469A72737C4}"/>
              </a:ext>
            </a:extLst>
          </p:cNvPr>
          <p:cNvSpPr/>
          <p:nvPr/>
        </p:nvSpPr>
        <p:spPr bwMode="auto">
          <a:xfrm>
            <a:off x="3909203" y="2643976"/>
            <a:ext cx="1452055" cy="1144692"/>
          </a:xfrm>
          <a:prstGeom prst="rect">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75000"/>
                    <a:lumOff val="25000"/>
                  </a:schemeClr>
                </a:solidFill>
                <a:latin typeface="+mj-lt"/>
              </a:rPr>
              <a:t>Search Advertising</a:t>
            </a:r>
          </a:p>
        </p:txBody>
      </p:sp>
      <p:sp>
        <p:nvSpPr>
          <p:cNvPr id="9" name="직사각형 37">
            <a:extLst>
              <a:ext uri="{FF2B5EF4-FFF2-40B4-BE49-F238E27FC236}">
                <a16:creationId xmlns:a16="http://schemas.microsoft.com/office/drawing/2014/main" id="{E5A14854-0E87-1344-9DD0-2D4F895FBDF5}"/>
              </a:ext>
            </a:extLst>
          </p:cNvPr>
          <p:cNvSpPr/>
          <p:nvPr/>
        </p:nvSpPr>
        <p:spPr bwMode="auto">
          <a:xfrm>
            <a:off x="5414060" y="3858692"/>
            <a:ext cx="2138481" cy="1143928"/>
          </a:xfrm>
          <a:prstGeom prst="rect">
            <a:avLst/>
          </a:prstGeom>
          <a:solidFill>
            <a:schemeClr val="bg1"/>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10" name="직사각형 39">
            <a:extLst>
              <a:ext uri="{FF2B5EF4-FFF2-40B4-BE49-F238E27FC236}">
                <a16:creationId xmlns:a16="http://schemas.microsoft.com/office/drawing/2014/main" id="{A07EEABF-DADA-847A-869D-73721D882D2B}"/>
              </a:ext>
            </a:extLst>
          </p:cNvPr>
          <p:cNvSpPr/>
          <p:nvPr/>
        </p:nvSpPr>
        <p:spPr bwMode="auto">
          <a:xfrm>
            <a:off x="3909203" y="3857233"/>
            <a:ext cx="1452055" cy="1144692"/>
          </a:xfrm>
          <a:prstGeom prst="rect">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75000"/>
                    <a:lumOff val="25000"/>
                  </a:schemeClr>
                </a:solidFill>
                <a:latin typeface="+mj-lt"/>
              </a:rPr>
              <a:t>Social Media</a:t>
            </a:r>
          </a:p>
        </p:txBody>
      </p:sp>
      <p:sp>
        <p:nvSpPr>
          <p:cNvPr id="11" name="직사각형 41">
            <a:extLst>
              <a:ext uri="{FF2B5EF4-FFF2-40B4-BE49-F238E27FC236}">
                <a16:creationId xmlns:a16="http://schemas.microsoft.com/office/drawing/2014/main" id="{F6CB0782-F27B-806A-0AC1-731B040234D3}"/>
              </a:ext>
            </a:extLst>
          </p:cNvPr>
          <p:cNvSpPr/>
          <p:nvPr/>
        </p:nvSpPr>
        <p:spPr bwMode="auto">
          <a:xfrm>
            <a:off x="5414060" y="5071948"/>
            <a:ext cx="2138481" cy="1143928"/>
          </a:xfrm>
          <a:prstGeom prst="rect">
            <a:avLst/>
          </a:prstGeom>
          <a:solidFill>
            <a:schemeClr val="bg1"/>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12" name="직사각형 42">
            <a:extLst>
              <a:ext uri="{FF2B5EF4-FFF2-40B4-BE49-F238E27FC236}">
                <a16:creationId xmlns:a16="http://schemas.microsoft.com/office/drawing/2014/main" id="{BDD18BC9-7449-1B27-A604-DCDC84500F4E}"/>
              </a:ext>
            </a:extLst>
          </p:cNvPr>
          <p:cNvSpPr/>
          <p:nvPr/>
        </p:nvSpPr>
        <p:spPr bwMode="auto">
          <a:xfrm>
            <a:off x="3909203" y="5070489"/>
            <a:ext cx="1452055" cy="1144692"/>
          </a:xfrm>
          <a:prstGeom prst="rect">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75000"/>
                    <a:lumOff val="25000"/>
                  </a:schemeClr>
                </a:solidFill>
                <a:latin typeface="+mj-lt"/>
              </a:rPr>
              <a:t>Web Analytics</a:t>
            </a:r>
          </a:p>
        </p:txBody>
      </p:sp>
      <p:sp>
        <p:nvSpPr>
          <p:cNvPr id="13" name="직사각형 20">
            <a:extLst>
              <a:ext uri="{FF2B5EF4-FFF2-40B4-BE49-F238E27FC236}">
                <a16:creationId xmlns:a16="http://schemas.microsoft.com/office/drawing/2014/main" id="{63830B79-0BB4-554C-AB60-86E0B547572B}"/>
              </a:ext>
            </a:extLst>
          </p:cNvPr>
          <p:cNvSpPr/>
          <p:nvPr/>
        </p:nvSpPr>
        <p:spPr bwMode="auto">
          <a:xfrm>
            <a:off x="9100261" y="2645434"/>
            <a:ext cx="2138481" cy="1143928"/>
          </a:xfrm>
          <a:prstGeom prst="rect">
            <a:avLst/>
          </a:prstGeom>
          <a:solidFill>
            <a:schemeClr val="bg1"/>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14" name="직사각형 21">
            <a:extLst>
              <a:ext uri="{FF2B5EF4-FFF2-40B4-BE49-F238E27FC236}">
                <a16:creationId xmlns:a16="http://schemas.microsoft.com/office/drawing/2014/main" id="{9C6A4A1C-616D-01CD-B628-926B08F37E35}"/>
              </a:ext>
            </a:extLst>
          </p:cNvPr>
          <p:cNvSpPr/>
          <p:nvPr/>
        </p:nvSpPr>
        <p:spPr bwMode="auto">
          <a:xfrm>
            <a:off x="7595404" y="2643976"/>
            <a:ext cx="1452055" cy="1144692"/>
          </a:xfrm>
          <a:prstGeom prst="rect">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75000"/>
                    <a:lumOff val="25000"/>
                  </a:schemeClr>
                </a:solidFill>
                <a:latin typeface="+mj-lt"/>
              </a:rPr>
              <a:t>Mobile Marketing</a:t>
            </a:r>
          </a:p>
        </p:txBody>
      </p:sp>
      <p:sp>
        <p:nvSpPr>
          <p:cNvPr id="15" name="직사각형 22">
            <a:extLst>
              <a:ext uri="{FF2B5EF4-FFF2-40B4-BE49-F238E27FC236}">
                <a16:creationId xmlns:a16="http://schemas.microsoft.com/office/drawing/2014/main" id="{0AE06E96-406C-518C-4630-5F1A1E8B3803}"/>
              </a:ext>
            </a:extLst>
          </p:cNvPr>
          <p:cNvSpPr/>
          <p:nvPr/>
        </p:nvSpPr>
        <p:spPr bwMode="auto">
          <a:xfrm>
            <a:off x="9100261" y="3858692"/>
            <a:ext cx="2138481" cy="1143928"/>
          </a:xfrm>
          <a:prstGeom prst="rect">
            <a:avLst/>
          </a:prstGeom>
          <a:solidFill>
            <a:schemeClr val="bg1"/>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16" name="직사각형 23">
            <a:extLst>
              <a:ext uri="{FF2B5EF4-FFF2-40B4-BE49-F238E27FC236}">
                <a16:creationId xmlns:a16="http://schemas.microsoft.com/office/drawing/2014/main" id="{0615EE89-15C4-EC64-FF57-D6FF3B664DAD}"/>
              </a:ext>
            </a:extLst>
          </p:cNvPr>
          <p:cNvSpPr/>
          <p:nvPr/>
        </p:nvSpPr>
        <p:spPr bwMode="auto">
          <a:xfrm>
            <a:off x="7595404" y="3857233"/>
            <a:ext cx="1452055" cy="1144692"/>
          </a:xfrm>
          <a:prstGeom prst="rect">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75000"/>
                    <a:lumOff val="25000"/>
                  </a:schemeClr>
                </a:solidFill>
                <a:latin typeface="+mj-lt"/>
              </a:rPr>
              <a:t>SEO</a:t>
            </a:r>
          </a:p>
        </p:txBody>
      </p:sp>
      <p:sp>
        <p:nvSpPr>
          <p:cNvPr id="17" name="직사각형 27">
            <a:extLst>
              <a:ext uri="{FF2B5EF4-FFF2-40B4-BE49-F238E27FC236}">
                <a16:creationId xmlns:a16="http://schemas.microsoft.com/office/drawing/2014/main" id="{26FDA336-B4E1-3A6B-67D3-FC8CF1C146EC}"/>
              </a:ext>
            </a:extLst>
          </p:cNvPr>
          <p:cNvSpPr/>
          <p:nvPr/>
        </p:nvSpPr>
        <p:spPr bwMode="auto">
          <a:xfrm>
            <a:off x="9100261" y="5071948"/>
            <a:ext cx="2138481" cy="1143928"/>
          </a:xfrm>
          <a:prstGeom prst="rect">
            <a:avLst/>
          </a:prstGeom>
          <a:solidFill>
            <a:schemeClr val="bg1"/>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18" name="직사각형 28">
            <a:extLst>
              <a:ext uri="{FF2B5EF4-FFF2-40B4-BE49-F238E27FC236}">
                <a16:creationId xmlns:a16="http://schemas.microsoft.com/office/drawing/2014/main" id="{F7698A4C-2C57-07A4-F3BD-037ED97342C7}"/>
              </a:ext>
            </a:extLst>
          </p:cNvPr>
          <p:cNvSpPr/>
          <p:nvPr/>
        </p:nvSpPr>
        <p:spPr bwMode="auto">
          <a:xfrm>
            <a:off x="7595404" y="5070489"/>
            <a:ext cx="1452055" cy="1144692"/>
          </a:xfrm>
          <a:prstGeom prst="rect">
            <a:avLst/>
          </a:prstGeom>
          <a:solidFill>
            <a:srgbClr val="EFF2F6"/>
          </a:solidFill>
          <a:ln w="12700">
            <a:solidFill>
              <a:srgbClr val="EFF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dirty="0">
                <a:solidFill>
                  <a:schemeClr val="tx1">
                    <a:lumMod val="75000"/>
                    <a:lumOff val="25000"/>
                  </a:schemeClr>
                </a:solidFill>
                <a:latin typeface="+mj-lt"/>
              </a:rPr>
              <a:t>Conversion Tracking</a:t>
            </a:r>
          </a:p>
        </p:txBody>
      </p:sp>
      <p:sp>
        <p:nvSpPr>
          <p:cNvPr id="19" name="Freeform 1089">
            <a:extLst>
              <a:ext uri="{FF2B5EF4-FFF2-40B4-BE49-F238E27FC236}">
                <a16:creationId xmlns:a16="http://schemas.microsoft.com/office/drawing/2014/main" id="{86BD544E-DD71-AE40-13BF-C3A78590AD61}"/>
              </a:ext>
            </a:extLst>
          </p:cNvPr>
          <p:cNvSpPr>
            <a:spLocks noEditPoints="1"/>
          </p:cNvSpPr>
          <p:nvPr/>
        </p:nvSpPr>
        <p:spPr bwMode="auto">
          <a:xfrm>
            <a:off x="5595140" y="2858290"/>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20" name="Freeform 1089">
            <a:extLst>
              <a:ext uri="{FF2B5EF4-FFF2-40B4-BE49-F238E27FC236}">
                <a16:creationId xmlns:a16="http://schemas.microsoft.com/office/drawing/2014/main" id="{43CD2546-5964-95F7-8D7D-4100004EBB4C}"/>
              </a:ext>
            </a:extLst>
          </p:cNvPr>
          <p:cNvSpPr>
            <a:spLocks noEditPoints="1"/>
          </p:cNvSpPr>
          <p:nvPr/>
        </p:nvSpPr>
        <p:spPr bwMode="auto">
          <a:xfrm>
            <a:off x="5595140" y="3501232"/>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21" name="TextBox 20">
            <a:extLst>
              <a:ext uri="{FF2B5EF4-FFF2-40B4-BE49-F238E27FC236}">
                <a16:creationId xmlns:a16="http://schemas.microsoft.com/office/drawing/2014/main" id="{B23C78CA-6F42-180A-7D26-5B46BF60F3DF}"/>
              </a:ext>
            </a:extLst>
          </p:cNvPr>
          <p:cNvSpPr txBox="1"/>
          <p:nvPr/>
        </p:nvSpPr>
        <p:spPr>
          <a:xfrm>
            <a:off x="5880892" y="2624049"/>
            <a:ext cx="1571636" cy="1148648"/>
          </a:xfrm>
          <a:prstGeom prst="rect">
            <a:avLst/>
          </a:prstGeom>
          <a:noFill/>
        </p:spPr>
        <p:txBody>
          <a:bodyPr wrap="square" rtlCol="0">
            <a:spAutoFit/>
          </a:bodyPr>
          <a:lstStyle/>
          <a:p>
            <a:pPr algn="just">
              <a:lnSpc>
                <a:spcPct val="200000"/>
              </a:lnSpc>
            </a:pPr>
            <a:r>
              <a:rPr lang="en-US" altLang="ko-KR" sz="1200" dirty="0">
                <a:solidFill>
                  <a:schemeClr val="tx1">
                    <a:lumMod val="65000"/>
                    <a:lumOff val="35000"/>
                  </a:schemeClr>
                </a:solidFill>
                <a:cs typeface="Arial" pitchFamily="34" charset="0"/>
              </a:rPr>
              <a:t>Text here</a:t>
            </a:r>
          </a:p>
          <a:p>
            <a:pPr algn="just">
              <a:lnSpc>
                <a:spcPct val="200000"/>
              </a:lnSpc>
            </a:pPr>
            <a:r>
              <a:rPr lang="en-US" altLang="ko-KR" sz="1200" dirty="0">
                <a:solidFill>
                  <a:schemeClr val="tx1">
                    <a:lumMod val="65000"/>
                    <a:lumOff val="35000"/>
                  </a:schemeClr>
                </a:solidFill>
                <a:cs typeface="Arial" pitchFamily="34" charset="0"/>
              </a:rPr>
              <a:t>Text here</a:t>
            </a:r>
          </a:p>
          <a:p>
            <a:pPr algn="just">
              <a:lnSpc>
                <a:spcPct val="200000"/>
              </a:lnSpc>
            </a:pPr>
            <a:r>
              <a:rPr lang="en-US" altLang="ko-KR" sz="1200" dirty="0">
                <a:solidFill>
                  <a:schemeClr val="tx1">
                    <a:lumMod val="65000"/>
                    <a:lumOff val="35000"/>
                  </a:schemeClr>
                </a:solidFill>
                <a:cs typeface="Arial" pitchFamily="34" charset="0"/>
              </a:rPr>
              <a:t>Text here</a:t>
            </a:r>
          </a:p>
        </p:txBody>
      </p:sp>
      <p:sp>
        <p:nvSpPr>
          <p:cNvPr id="22" name="Freeform 1089">
            <a:extLst>
              <a:ext uri="{FF2B5EF4-FFF2-40B4-BE49-F238E27FC236}">
                <a16:creationId xmlns:a16="http://schemas.microsoft.com/office/drawing/2014/main" id="{72CE321F-580F-E956-B8A4-059DCA816853}"/>
              </a:ext>
            </a:extLst>
          </p:cNvPr>
          <p:cNvSpPr>
            <a:spLocks noEditPoints="1"/>
          </p:cNvSpPr>
          <p:nvPr/>
        </p:nvSpPr>
        <p:spPr bwMode="auto">
          <a:xfrm>
            <a:off x="5595140" y="3179761"/>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23" name="Freeform 1089">
            <a:extLst>
              <a:ext uri="{FF2B5EF4-FFF2-40B4-BE49-F238E27FC236}">
                <a16:creationId xmlns:a16="http://schemas.microsoft.com/office/drawing/2014/main" id="{1B620C56-7819-CA18-068E-5D68157B72E2}"/>
              </a:ext>
            </a:extLst>
          </p:cNvPr>
          <p:cNvSpPr>
            <a:spLocks noEditPoints="1"/>
          </p:cNvSpPr>
          <p:nvPr/>
        </p:nvSpPr>
        <p:spPr bwMode="auto">
          <a:xfrm>
            <a:off x="5595140" y="4092663"/>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24" name="Freeform 1089">
            <a:extLst>
              <a:ext uri="{FF2B5EF4-FFF2-40B4-BE49-F238E27FC236}">
                <a16:creationId xmlns:a16="http://schemas.microsoft.com/office/drawing/2014/main" id="{16E362B6-65E7-6B64-24A0-6BBF737B7123}"/>
              </a:ext>
            </a:extLst>
          </p:cNvPr>
          <p:cNvSpPr>
            <a:spLocks noEditPoints="1"/>
          </p:cNvSpPr>
          <p:nvPr/>
        </p:nvSpPr>
        <p:spPr bwMode="auto">
          <a:xfrm>
            <a:off x="5595140" y="4735605"/>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25" name="TextBox 24">
            <a:extLst>
              <a:ext uri="{FF2B5EF4-FFF2-40B4-BE49-F238E27FC236}">
                <a16:creationId xmlns:a16="http://schemas.microsoft.com/office/drawing/2014/main" id="{92F394A6-7AEC-C3BB-5D59-EB90E0B3015E}"/>
              </a:ext>
            </a:extLst>
          </p:cNvPr>
          <p:cNvSpPr txBox="1"/>
          <p:nvPr/>
        </p:nvSpPr>
        <p:spPr>
          <a:xfrm>
            <a:off x="5880892" y="3858422"/>
            <a:ext cx="1571636" cy="1148648"/>
          </a:xfrm>
          <a:prstGeom prst="rect">
            <a:avLst/>
          </a:prstGeom>
          <a:noFill/>
        </p:spPr>
        <p:txBody>
          <a:bodyPr wrap="square" rtlCol="0">
            <a:spAutoFit/>
          </a:bodyPr>
          <a:lstStyle/>
          <a:p>
            <a:pPr algn="just">
              <a:lnSpc>
                <a:spcPct val="200000"/>
              </a:lnSpc>
            </a:pPr>
            <a:r>
              <a:rPr lang="en-US" altLang="ko-KR" sz="1200" dirty="0">
                <a:solidFill>
                  <a:schemeClr val="tx1">
                    <a:lumMod val="65000"/>
                    <a:lumOff val="35000"/>
                  </a:schemeClr>
                </a:solidFill>
                <a:cs typeface="Arial" pitchFamily="34" charset="0"/>
              </a:rPr>
              <a:t>Text here</a:t>
            </a:r>
          </a:p>
          <a:p>
            <a:pPr algn="just">
              <a:lnSpc>
                <a:spcPct val="200000"/>
              </a:lnSpc>
            </a:pPr>
            <a:r>
              <a:rPr lang="en-US" altLang="ko-KR" sz="1200" dirty="0">
                <a:solidFill>
                  <a:schemeClr val="tx1">
                    <a:lumMod val="65000"/>
                    <a:lumOff val="35000"/>
                  </a:schemeClr>
                </a:solidFill>
                <a:cs typeface="Arial" pitchFamily="34" charset="0"/>
              </a:rPr>
              <a:t>Text here</a:t>
            </a:r>
          </a:p>
          <a:p>
            <a:pPr algn="just">
              <a:lnSpc>
                <a:spcPct val="200000"/>
              </a:lnSpc>
            </a:pPr>
            <a:r>
              <a:rPr lang="en-US" altLang="ko-KR" sz="1200" dirty="0">
                <a:solidFill>
                  <a:schemeClr val="tx1">
                    <a:lumMod val="65000"/>
                    <a:lumOff val="35000"/>
                  </a:schemeClr>
                </a:solidFill>
                <a:cs typeface="Arial" pitchFamily="34" charset="0"/>
              </a:rPr>
              <a:t>Text here</a:t>
            </a:r>
          </a:p>
        </p:txBody>
      </p:sp>
      <p:sp>
        <p:nvSpPr>
          <p:cNvPr id="26" name="Freeform 1089">
            <a:extLst>
              <a:ext uri="{FF2B5EF4-FFF2-40B4-BE49-F238E27FC236}">
                <a16:creationId xmlns:a16="http://schemas.microsoft.com/office/drawing/2014/main" id="{703C5E8E-A5D0-C8E5-FF09-104006ED83CA}"/>
              </a:ext>
            </a:extLst>
          </p:cNvPr>
          <p:cNvSpPr>
            <a:spLocks noEditPoints="1"/>
          </p:cNvSpPr>
          <p:nvPr/>
        </p:nvSpPr>
        <p:spPr bwMode="auto">
          <a:xfrm>
            <a:off x="5595140" y="4414134"/>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27" name="Freeform 1089">
            <a:extLst>
              <a:ext uri="{FF2B5EF4-FFF2-40B4-BE49-F238E27FC236}">
                <a16:creationId xmlns:a16="http://schemas.microsoft.com/office/drawing/2014/main" id="{2637A70E-C7FA-B339-C8D8-90CBBF8646BC}"/>
              </a:ext>
            </a:extLst>
          </p:cNvPr>
          <p:cNvSpPr>
            <a:spLocks noEditPoints="1"/>
          </p:cNvSpPr>
          <p:nvPr/>
        </p:nvSpPr>
        <p:spPr bwMode="auto">
          <a:xfrm>
            <a:off x="5595140" y="5307109"/>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28" name="Freeform 1089">
            <a:extLst>
              <a:ext uri="{FF2B5EF4-FFF2-40B4-BE49-F238E27FC236}">
                <a16:creationId xmlns:a16="http://schemas.microsoft.com/office/drawing/2014/main" id="{6ED907D7-524E-35A0-E429-7212BF6B8910}"/>
              </a:ext>
            </a:extLst>
          </p:cNvPr>
          <p:cNvSpPr>
            <a:spLocks noEditPoints="1"/>
          </p:cNvSpPr>
          <p:nvPr/>
        </p:nvSpPr>
        <p:spPr bwMode="auto">
          <a:xfrm>
            <a:off x="5595140" y="5950051"/>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29" name="TextBox 28">
            <a:extLst>
              <a:ext uri="{FF2B5EF4-FFF2-40B4-BE49-F238E27FC236}">
                <a16:creationId xmlns:a16="http://schemas.microsoft.com/office/drawing/2014/main" id="{6CD79415-DFAE-B8FF-6E60-871722C12803}"/>
              </a:ext>
            </a:extLst>
          </p:cNvPr>
          <p:cNvSpPr txBox="1"/>
          <p:nvPr/>
        </p:nvSpPr>
        <p:spPr>
          <a:xfrm>
            <a:off x="5880892" y="5072868"/>
            <a:ext cx="1571636" cy="1148648"/>
          </a:xfrm>
          <a:prstGeom prst="rect">
            <a:avLst/>
          </a:prstGeom>
          <a:noFill/>
        </p:spPr>
        <p:txBody>
          <a:bodyPr wrap="square" rtlCol="0">
            <a:spAutoFit/>
          </a:bodyPr>
          <a:lstStyle/>
          <a:p>
            <a:pPr algn="just">
              <a:lnSpc>
                <a:spcPct val="200000"/>
              </a:lnSpc>
            </a:pPr>
            <a:r>
              <a:rPr lang="en-US" altLang="ko-KR" sz="1200" dirty="0">
                <a:solidFill>
                  <a:schemeClr val="tx1">
                    <a:lumMod val="65000"/>
                    <a:lumOff val="35000"/>
                  </a:schemeClr>
                </a:solidFill>
                <a:cs typeface="Arial" pitchFamily="34" charset="0"/>
              </a:rPr>
              <a:t>Text here</a:t>
            </a:r>
          </a:p>
          <a:p>
            <a:pPr algn="just">
              <a:lnSpc>
                <a:spcPct val="200000"/>
              </a:lnSpc>
            </a:pPr>
            <a:r>
              <a:rPr lang="en-US" altLang="ko-KR" sz="1200" dirty="0">
                <a:solidFill>
                  <a:schemeClr val="tx1">
                    <a:lumMod val="65000"/>
                    <a:lumOff val="35000"/>
                  </a:schemeClr>
                </a:solidFill>
                <a:cs typeface="Arial" pitchFamily="34" charset="0"/>
              </a:rPr>
              <a:t>Text here</a:t>
            </a:r>
          </a:p>
          <a:p>
            <a:pPr algn="just">
              <a:lnSpc>
                <a:spcPct val="200000"/>
              </a:lnSpc>
            </a:pPr>
            <a:r>
              <a:rPr lang="en-US" altLang="ko-KR" sz="1200" dirty="0">
                <a:solidFill>
                  <a:schemeClr val="tx1">
                    <a:lumMod val="65000"/>
                    <a:lumOff val="35000"/>
                  </a:schemeClr>
                </a:solidFill>
                <a:cs typeface="Arial" pitchFamily="34" charset="0"/>
              </a:rPr>
              <a:t>Text here</a:t>
            </a:r>
          </a:p>
        </p:txBody>
      </p:sp>
      <p:sp>
        <p:nvSpPr>
          <p:cNvPr id="30" name="Freeform 1089">
            <a:extLst>
              <a:ext uri="{FF2B5EF4-FFF2-40B4-BE49-F238E27FC236}">
                <a16:creationId xmlns:a16="http://schemas.microsoft.com/office/drawing/2014/main" id="{E8F1A41B-B931-C2D7-9572-4BD698A756D4}"/>
              </a:ext>
            </a:extLst>
          </p:cNvPr>
          <p:cNvSpPr>
            <a:spLocks noEditPoints="1"/>
          </p:cNvSpPr>
          <p:nvPr/>
        </p:nvSpPr>
        <p:spPr bwMode="auto">
          <a:xfrm>
            <a:off x="5595140" y="5628580"/>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31" name="Freeform 1089">
            <a:extLst>
              <a:ext uri="{FF2B5EF4-FFF2-40B4-BE49-F238E27FC236}">
                <a16:creationId xmlns:a16="http://schemas.microsoft.com/office/drawing/2014/main" id="{B359ADE2-2C0C-8690-6E53-7F2198026E4A}"/>
              </a:ext>
            </a:extLst>
          </p:cNvPr>
          <p:cNvSpPr>
            <a:spLocks noEditPoints="1"/>
          </p:cNvSpPr>
          <p:nvPr/>
        </p:nvSpPr>
        <p:spPr bwMode="auto">
          <a:xfrm>
            <a:off x="9238478" y="5307109"/>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32" name="Freeform 1089">
            <a:extLst>
              <a:ext uri="{FF2B5EF4-FFF2-40B4-BE49-F238E27FC236}">
                <a16:creationId xmlns:a16="http://schemas.microsoft.com/office/drawing/2014/main" id="{F48568B3-529D-F811-9B13-F6CD20D2F273}"/>
              </a:ext>
            </a:extLst>
          </p:cNvPr>
          <p:cNvSpPr>
            <a:spLocks noEditPoints="1"/>
          </p:cNvSpPr>
          <p:nvPr/>
        </p:nvSpPr>
        <p:spPr bwMode="auto">
          <a:xfrm>
            <a:off x="9238478" y="5950051"/>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33" name="TextBox 32">
            <a:extLst>
              <a:ext uri="{FF2B5EF4-FFF2-40B4-BE49-F238E27FC236}">
                <a16:creationId xmlns:a16="http://schemas.microsoft.com/office/drawing/2014/main" id="{E59B864B-81E4-B733-2093-7FE9F7E4B3B4}"/>
              </a:ext>
            </a:extLst>
          </p:cNvPr>
          <p:cNvSpPr txBox="1"/>
          <p:nvPr/>
        </p:nvSpPr>
        <p:spPr>
          <a:xfrm>
            <a:off x="9524230" y="5072868"/>
            <a:ext cx="1571636" cy="1148648"/>
          </a:xfrm>
          <a:prstGeom prst="rect">
            <a:avLst/>
          </a:prstGeom>
          <a:noFill/>
        </p:spPr>
        <p:txBody>
          <a:bodyPr wrap="square" rtlCol="0">
            <a:spAutoFit/>
          </a:bodyPr>
          <a:lstStyle/>
          <a:p>
            <a:pPr algn="just">
              <a:lnSpc>
                <a:spcPct val="200000"/>
              </a:lnSpc>
            </a:pPr>
            <a:r>
              <a:rPr lang="en-US" altLang="ko-KR" sz="1200" dirty="0">
                <a:solidFill>
                  <a:schemeClr val="tx1">
                    <a:lumMod val="65000"/>
                    <a:lumOff val="35000"/>
                  </a:schemeClr>
                </a:solidFill>
                <a:cs typeface="Arial" pitchFamily="34" charset="0"/>
              </a:rPr>
              <a:t>Text here</a:t>
            </a:r>
          </a:p>
          <a:p>
            <a:pPr algn="just">
              <a:lnSpc>
                <a:spcPct val="200000"/>
              </a:lnSpc>
            </a:pPr>
            <a:r>
              <a:rPr lang="en-US" altLang="ko-KR" sz="1200" dirty="0">
                <a:solidFill>
                  <a:schemeClr val="tx1">
                    <a:lumMod val="65000"/>
                    <a:lumOff val="35000"/>
                  </a:schemeClr>
                </a:solidFill>
                <a:cs typeface="Arial" pitchFamily="34" charset="0"/>
              </a:rPr>
              <a:t>Text here</a:t>
            </a:r>
          </a:p>
          <a:p>
            <a:pPr algn="just">
              <a:lnSpc>
                <a:spcPct val="200000"/>
              </a:lnSpc>
            </a:pPr>
            <a:r>
              <a:rPr lang="en-US" altLang="ko-KR" sz="1200" dirty="0">
                <a:solidFill>
                  <a:schemeClr val="tx1">
                    <a:lumMod val="65000"/>
                    <a:lumOff val="35000"/>
                  </a:schemeClr>
                </a:solidFill>
                <a:cs typeface="Arial" pitchFamily="34" charset="0"/>
              </a:rPr>
              <a:t>Text here</a:t>
            </a:r>
          </a:p>
        </p:txBody>
      </p:sp>
      <p:sp>
        <p:nvSpPr>
          <p:cNvPr id="34" name="Freeform 1089">
            <a:extLst>
              <a:ext uri="{FF2B5EF4-FFF2-40B4-BE49-F238E27FC236}">
                <a16:creationId xmlns:a16="http://schemas.microsoft.com/office/drawing/2014/main" id="{5B038090-F471-FF49-9932-C48E2436A3C4}"/>
              </a:ext>
            </a:extLst>
          </p:cNvPr>
          <p:cNvSpPr>
            <a:spLocks noEditPoints="1"/>
          </p:cNvSpPr>
          <p:nvPr/>
        </p:nvSpPr>
        <p:spPr bwMode="auto">
          <a:xfrm>
            <a:off x="9238478" y="5628580"/>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35" name="Freeform 1089">
            <a:extLst>
              <a:ext uri="{FF2B5EF4-FFF2-40B4-BE49-F238E27FC236}">
                <a16:creationId xmlns:a16="http://schemas.microsoft.com/office/drawing/2014/main" id="{3F8C4F39-0277-A8BA-5DFC-3E966169C745}"/>
              </a:ext>
            </a:extLst>
          </p:cNvPr>
          <p:cNvSpPr>
            <a:spLocks noEditPoints="1"/>
          </p:cNvSpPr>
          <p:nvPr/>
        </p:nvSpPr>
        <p:spPr bwMode="auto">
          <a:xfrm>
            <a:off x="9238478" y="4092663"/>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36" name="Freeform 1089">
            <a:extLst>
              <a:ext uri="{FF2B5EF4-FFF2-40B4-BE49-F238E27FC236}">
                <a16:creationId xmlns:a16="http://schemas.microsoft.com/office/drawing/2014/main" id="{C51D5FF7-77B5-6C6F-5627-E6449D9BC6E5}"/>
              </a:ext>
            </a:extLst>
          </p:cNvPr>
          <p:cNvSpPr>
            <a:spLocks noEditPoints="1"/>
          </p:cNvSpPr>
          <p:nvPr/>
        </p:nvSpPr>
        <p:spPr bwMode="auto">
          <a:xfrm>
            <a:off x="9238478" y="4735605"/>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37" name="TextBox 36">
            <a:extLst>
              <a:ext uri="{FF2B5EF4-FFF2-40B4-BE49-F238E27FC236}">
                <a16:creationId xmlns:a16="http://schemas.microsoft.com/office/drawing/2014/main" id="{C1AEA454-E371-74D3-E0A8-60752A933859}"/>
              </a:ext>
            </a:extLst>
          </p:cNvPr>
          <p:cNvSpPr txBox="1"/>
          <p:nvPr/>
        </p:nvSpPr>
        <p:spPr>
          <a:xfrm>
            <a:off x="9524230" y="3858422"/>
            <a:ext cx="1571636" cy="1148648"/>
          </a:xfrm>
          <a:prstGeom prst="rect">
            <a:avLst/>
          </a:prstGeom>
          <a:noFill/>
        </p:spPr>
        <p:txBody>
          <a:bodyPr wrap="square" rtlCol="0">
            <a:spAutoFit/>
          </a:bodyPr>
          <a:lstStyle/>
          <a:p>
            <a:pPr algn="just">
              <a:lnSpc>
                <a:spcPct val="200000"/>
              </a:lnSpc>
            </a:pPr>
            <a:r>
              <a:rPr lang="en-US" altLang="ko-KR" sz="1200" dirty="0">
                <a:solidFill>
                  <a:schemeClr val="tx1">
                    <a:lumMod val="65000"/>
                    <a:lumOff val="35000"/>
                  </a:schemeClr>
                </a:solidFill>
                <a:cs typeface="Arial" pitchFamily="34" charset="0"/>
              </a:rPr>
              <a:t>Text here</a:t>
            </a:r>
          </a:p>
          <a:p>
            <a:pPr algn="just">
              <a:lnSpc>
                <a:spcPct val="200000"/>
              </a:lnSpc>
            </a:pPr>
            <a:r>
              <a:rPr lang="en-US" altLang="ko-KR" sz="1200" dirty="0">
                <a:solidFill>
                  <a:schemeClr val="tx1">
                    <a:lumMod val="65000"/>
                    <a:lumOff val="35000"/>
                  </a:schemeClr>
                </a:solidFill>
                <a:cs typeface="Arial" pitchFamily="34" charset="0"/>
              </a:rPr>
              <a:t>Text here</a:t>
            </a:r>
          </a:p>
          <a:p>
            <a:pPr algn="just">
              <a:lnSpc>
                <a:spcPct val="200000"/>
              </a:lnSpc>
            </a:pPr>
            <a:r>
              <a:rPr lang="en-US" altLang="ko-KR" sz="1200" dirty="0">
                <a:solidFill>
                  <a:schemeClr val="tx1">
                    <a:lumMod val="65000"/>
                    <a:lumOff val="35000"/>
                  </a:schemeClr>
                </a:solidFill>
                <a:cs typeface="Arial" pitchFamily="34" charset="0"/>
              </a:rPr>
              <a:t>Text here</a:t>
            </a:r>
          </a:p>
        </p:txBody>
      </p:sp>
      <p:sp>
        <p:nvSpPr>
          <p:cNvPr id="38" name="Freeform 1089">
            <a:extLst>
              <a:ext uri="{FF2B5EF4-FFF2-40B4-BE49-F238E27FC236}">
                <a16:creationId xmlns:a16="http://schemas.microsoft.com/office/drawing/2014/main" id="{68A12196-366D-BBC4-07CF-8EE38D1F516B}"/>
              </a:ext>
            </a:extLst>
          </p:cNvPr>
          <p:cNvSpPr>
            <a:spLocks noEditPoints="1"/>
          </p:cNvSpPr>
          <p:nvPr/>
        </p:nvSpPr>
        <p:spPr bwMode="auto">
          <a:xfrm>
            <a:off x="9238478" y="4414134"/>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39" name="Freeform 1089">
            <a:extLst>
              <a:ext uri="{FF2B5EF4-FFF2-40B4-BE49-F238E27FC236}">
                <a16:creationId xmlns:a16="http://schemas.microsoft.com/office/drawing/2014/main" id="{ECE52335-A2DD-1386-ED55-4E93D1E479A5}"/>
              </a:ext>
            </a:extLst>
          </p:cNvPr>
          <p:cNvSpPr>
            <a:spLocks noEditPoints="1"/>
          </p:cNvSpPr>
          <p:nvPr/>
        </p:nvSpPr>
        <p:spPr bwMode="auto">
          <a:xfrm>
            <a:off x="9238478" y="2878217"/>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40" name="Freeform 1089">
            <a:extLst>
              <a:ext uri="{FF2B5EF4-FFF2-40B4-BE49-F238E27FC236}">
                <a16:creationId xmlns:a16="http://schemas.microsoft.com/office/drawing/2014/main" id="{96E0AC58-0FC1-AEED-D418-EE8B1302BB1E}"/>
              </a:ext>
            </a:extLst>
          </p:cNvPr>
          <p:cNvSpPr>
            <a:spLocks noEditPoints="1"/>
          </p:cNvSpPr>
          <p:nvPr/>
        </p:nvSpPr>
        <p:spPr bwMode="auto">
          <a:xfrm>
            <a:off x="9238478" y="3521159"/>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41" name="TextBox 40">
            <a:extLst>
              <a:ext uri="{FF2B5EF4-FFF2-40B4-BE49-F238E27FC236}">
                <a16:creationId xmlns:a16="http://schemas.microsoft.com/office/drawing/2014/main" id="{62FE2147-C7A0-A13A-D406-AEC74340A619}"/>
              </a:ext>
            </a:extLst>
          </p:cNvPr>
          <p:cNvSpPr txBox="1"/>
          <p:nvPr/>
        </p:nvSpPr>
        <p:spPr>
          <a:xfrm>
            <a:off x="9524230" y="2643976"/>
            <a:ext cx="1571636" cy="1148648"/>
          </a:xfrm>
          <a:prstGeom prst="rect">
            <a:avLst/>
          </a:prstGeom>
          <a:noFill/>
        </p:spPr>
        <p:txBody>
          <a:bodyPr wrap="square" rtlCol="0">
            <a:spAutoFit/>
          </a:bodyPr>
          <a:lstStyle/>
          <a:p>
            <a:pPr algn="just">
              <a:lnSpc>
                <a:spcPct val="200000"/>
              </a:lnSpc>
            </a:pPr>
            <a:r>
              <a:rPr lang="en-US" altLang="ko-KR" sz="1200" dirty="0">
                <a:solidFill>
                  <a:schemeClr val="tx1">
                    <a:lumMod val="65000"/>
                    <a:lumOff val="35000"/>
                  </a:schemeClr>
                </a:solidFill>
                <a:cs typeface="Arial" pitchFamily="34" charset="0"/>
              </a:rPr>
              <a:t>Text here</a:t>
            </a:r>
          </a:p>
          <a:p>
            <a:pPr algn="just">
              <a:lnSpc>
                <a:spcPct val="200000"/>
              </a:lnSpc>
            </a:pPr>
            <a:r>
              <a:rPr lang="en-US" altLang="ko-KR" sz="1200" dirty="0">
                <a:solidFill>
                  <a:schemeClr val="tx1">
                    <a:lumMod val="65000"/>
                    <a:lumOff val="35000"/>
                  </a:schemeClr>
                </a:solidFill>
                <a:cs typeface="Arial" pitchFamily="34" charset="0"/>
              </a:rPr>
              <a:t>Text here</a:t>
            </a:r>
          </a:p>
          <a:p>
            <a:pPr algn="just">
              <a:lnSpc>
                <a:spcPct val="200000"/>
              </a:lnSpc>
            </a:pPr>
            <a:r>
              <a:rPr lang="en-US" altLang="ko-KR" sz="1200" dirty="0">
                <a:solidFill>
                  <a:schemeClr val="tx1">
                    <a:lumMod val="65000"/>
                    <a:lumOff val="35000"/>
                  </a:schemeClr>
                </a:solidFill>
                <a:cs typeface="Arial" pitchFamily="34" charset="0"/>
              </a:rPr>
              <a:t>Text here</a:t>
            </a:r>
          </a:p>
        </p:txBody>
      </p:sp>
      <p:sp>
        <p:nvSpPr>
          <p:cNvPr id="42" name="Freeform 1089">
            <a:extLst>
              <a:ext uri="{FF2B5EF4-FFF2-40B4-BE49-F238E27FC236}">
                <a16:creationId xmlns:a16="http://schemas.microsoft.com/office/drawing/2014/main" id="{4D545CDD-E649-3291-A4EC-882046CAE86D}"/>
              </a:ext>
            </a:extLst>
          </p:cNvPr>
          <p:cNvSpPr>
            <a:spLocks noEditPoints="1"/>
          </p:cNvSpPr>
          <p:nvPr/>
        </p:nvSpPr>
        <p:spPr bwMode="auto">
          <a:xfrm>
            <a:off x="9238478" y="3199688"/>
            <a:ext cx="157473" cy="142876"/>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pic>
        <p:nvPicPr>
          <p:cNvPr id="43" name="그림 개체 틀 44" descr="valentyn-mytchyk.jpg">
            <a:extLst>
              <a:ext uri="{FF2B5EF4-FFF2-40B4-BE49-F238E27FC236}">
                <a16:creationId xmlns:a16="http://schemas.microsoft.com/office/drawing/2014/main" id="{501F12DE-A166-BD41-D11D-16676B698533}"/>
              </a:ext>
            </a:extLst>
          </p:cNvPr>
          <p:cNvPicPr>
            <a:picLocks noChangeAspect="1"/>
          </p:cNvPicPr>
          <p:nvPr/>
        </p:nvPicPr>
        <p:blipFill>
          <a:blip r:embed="rId2"/>
          <a:srcRect l="16935" r="16935"/>
          <a:stretch>
            <a:fillRect/>
          </a:stretch>
        </p:blipFill>
        <p:spPr>
          <a:xfrm>
            <a:off x="0" y="0"/>
            <a:ext cx="3024000" cy="6859588"/>
          </a:xfrm>
          <a:prstGeom prst="rect">
            <a:avLst/>
          </a:prstGeom>
        </p:spPr>
      </p:pic>
    </p:spTree>
    <p:extLst>
      <p:ext uri="{BB962C8B-B14F-4D97-AF65-F5344CB8AC3E}">
        <p14:creationId xmlns:p14="http://schemas.microsoft.com/office/powerpoint/2010/main" val="26477340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3E10E6-F0AE-AA88-3047-C8139858A715}"/>
              </a:ext>
            </a:extLst>
          </p:cNvPr>
          <p:cNvSpPr>
            <a:spLocks noGrp="1"/>
          </p:cNvSpPr>
          <p:nvPr>
            <p:ph type="sldNum" sz="quarter" idx="12"/>
          </p:nvPr>
        </p:nvSpPr>
        <p:spPr/>
        <p:txBody>
          <a:bodyPr/>
          <a:lstStyle/>
          <a:p>
            <a:fld id="{49F276AC-52CD-4697-8BF5-A84FF5D800CC}" type="slidenum">
              <a:rPr lang="en-US" altLang="nb-NO" smtClean="0"/>
              <a:pPr/>
              <a:t>59</a:t>
            </a:fld>
            <a:endParaRPr lang="en-US" altLang="nb-NO"/>
          </a:p>
        </p:txBody>
      </p:sp>
      <p:sp>
        <p:nvSpPr>
          <p:cNvPr id="3" name="Rectangle 12">
            <a:extLst>
              <a:ext uri="{FF2B5EF4-FFF2-40B4-BE49-F238E27FC236}">
                <a16:creationId xmlns:a16="http://schemas.microsoft.com/office/drawing/2014/main" id="{DF4E57CC-D925-98E6-6584-95D6D0EDD908}"/>
              </a:ext>
            </a:extLst>
          </p:cNvPr>
          <p:cNvSpPr txBox="1">
            <a:spLocks noChangeArrowheads="1"/>
          </p:cNvSpPr>
          <p:nvPr/>
        </p:nvSpPr>
        <p:spPr>
          <a:xfrm>
            <a:off x="3559157" y="1286654"/>
            <a:ext cx="5072098" cy="584775"/>
          </a:xfrm>
          <a:prstGeom prst="rect">
            <a:avLst/>
          </a:prstGeom>
          <a:noFill/>
        </p:spPr>
        <p:txBody>
          <a:bodyPr wrap="square" rtlCol="0">
            <a:spAutoFit/>
          </a:bodyPr>
          <a:lstStyle/>
          <a:p>
            <a:pPr algn="ctr">
              <a:spcBef>
                <a:spcPct val="0"/>
              </a:spcBef>
              <a:defRPr/>
            </a:pPr>
            <a:r>
              <a:rPr lang="en-GB" altLang="ko-KR" sz="3200" b="1" dirty="0">
                <a:solidFill>
                  <a:schemeClr val="tx1">
                    <a:lumMod val="85000"/>
                    <a:lumOff val="15000"/>
                  </a:schemeClr>
                </a:solidFill>
                <a:latin typeface="+mj-lt"/>
              </a:rPr>
              <a:t>Business Process</a:t>
            </a:r>
            <a:endParaRPr lang="en-US" altLang="ko-KR" sz="3200" b="1" dirty="0">
              <a:solidFill>
                <a:schemeClr val="tx1">
                  <a:lumMod val="85000"/>
                  <a:lumOff val="15000"/>
                </a:schemeClr>
              </a:solidFill>
              <a:latin typeface="+mj-lt"/>
            </a:endParaRPr>
          </a:p>
        </p:txBody>
      </p:sp>
      <p:cxnSp>
        <p:nvCxnSpPr>
          <p:cNvPr id="5" name="Straight Connector 15">
            <a:extLst>
              <a:ext uri="{FF2B5EF4-FFF2-40B4-BE49-F238E27FC236}">
                <a16:creationId xmlns:a16="http://schemas.microsoft.com/office/drawing/2014/main" id="{9C1A07C4-8B97-DFC8-A33A-5F68AD33C01E}"/>
              </a:ext>
            </a:extLst>
          </p:cNvPr>
          <p:cNvCxnSpPr>
            <a:cxnSpLocks/>
          </p:cNvCxnSpPr>
          <p:nvPr/>
        </p:nvCxnSpPr>
        <p:spPr>
          <a:xfrm>
            <a:off x="5555206" y="2143910"/>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888109A-A211-3615-679A-5F17032DCE59}"/>
              </a:ext>
            </a:extLst>
          </p:cNvPr>
          <p:cNvSpPr txBox="1"/>
          <p:nvPr/>
        </p:nvSpPr>
        <p:spPr>
          <a:xfrm>
            <a:off x="7738280" y="2975752"/>
            <a:ext cx="1561226" cy="307777"/>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Improve Quality</a:t>
            </a:r>
            <a:endParaRPr lang="ko-KR" altLang="en-US" sz="1400" b="1" dirty="0">
              <a:solidFill>
                <a:schemeClr val="tx1">
                  <a:lumMod val="65000"/>
                  <a:lumOff val="35000"/>
                </a:schemeClr>
              </a:solidFill>
              <a:cs typeface="Arial" pitchFamily="34" charset="0"/>
            </a:endParaRPr>
          </a:p>
        </p:txBody>
      </p:sp>
      <p:sp>
        <p:nvSpPr>
          <p:cNvPr id="7" name="TextBox 6">
            <a:extLst>
              <a:ext uri="{FF2B5EF4-FFF2-40B4-BE49-F238E27FC236}">
                <a16:creationId xmlns:a16="http://schemas.microsoft.com/office/drawing/2014/main" id="{D1F53948-3971-A51D-766F-671450CC57CE}"/>
              </a:ext>
            </a:extLst>
          </p:cNvPr>
          <p:cNvSpPr txBox="1"/>
          <p:nvPr/>
        </p:nvSpPr>
        <p:spPr>
          <a:xfrm>
            <a:off x="7738280" y="4071042"/>
            <a:ext cx="1561226" cy="523220"/>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Enhance Productivity</a:t>
            </a:r>
          </a:p>
        </p:txBody>
      </p:sp>
      <p:sp>
        <p:nvSpPr>
          <p:cNvPr id="8" name="TextBox 7">
            <a:extLst>
              <a:ext uri="{FF2B5EF4-FFF2-40B4-BE49-F238E27FC236}">
                <a16:creationId xmlns:a16="http://schemas.microsoft.com/office/drawing/2014/main" id="{37BA2342-F31A-F5E7-0E5B-8517A249FFE4}"/>
              </a:ext>
            </a:extLst>
          </p:cNvPr>
          <p:cNvSpPr txBox="1"/>
          <p:nvPr/>
        </p:nvSpPr>
        <p:spPr>
          <a:xfrm>
            <a:off x="7738280" y="5144306"/>
            <a:ext cx="1561226" cy="523220"/>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Simplify Operations</a:t>
            </a:r>
            <a:endParaRPr lang="ko-KR" altLang="en-US" sz="1400" b="1" dirty="0">
              <a:solidFill>
                <a:schemeClr val="tx1">
                  <a:lumMod val="65000"/>
                  <a:lumOff val="35000"/>
                </a:schemeClr>
              </a:solidFill>
              <a:cs typeface="Arial" pitchFamily="34" charset="0"/>
            </a:endParaRPr>
          </a:p>
        </p:txBody>
      </p:sp>
      <p:sp>
        <p:nvSpPr>
          <p:cNvPr id="9" name="TextBox 8">
            <a:extLst>
              <a:ext uri="{FF2B5EF4-FFF2-40B4-BE49-F238E27FC236}">
                <a16:creationId xmlns:a16="http://schemas.microsoft.com/office/drawing/2014/main" id="{044B3246-4C0A-F3D4-397B-F038D445DCAF}"/>
              </a:ext>
            </a:extLst>
          </p:cNvPr>
          <p:cNvSpPr txBox="1"/>
          <p:nvPr/>
        </p:nvSpPr>
        <p:spPr>
          <a:xfrm>
            <a:off x="9237142" y="2783463"/>
            <a:ext cx="2001600"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0" name="TextBox 9">
            <a:extLst>
              <a:ext uri="{FF2B5EF4-FFF2-40B4-BE49-F238E27FC236}">
                <a16:creationId xmlns:a16="http://schemas.microsoft.com/office/drawing/2014/main" id="{758046D6-F4F2-8D14-D233-46C6FD1A6637}"/>
              </a:ext>
            </a:extLst>
          </p:cNvPr>
          <p:cNvSpPr txBox="1"/>
          <p:nvPr/>
        </p:nvSpPr>
        <p:spPr>
          <a:xfrm>
            <a:off x="9237142" y="3926471"/>
            <a:ext cx="2001600"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1" name="TextBox 10">
            <a:extLst>
              <a:ext uri="{FF2B5EF4-FFF2-40B4-BE49-F238E27FC236}">
                <a16:creationId xmlns:a16="http://schemas.microsoft.com/office/drawing/2014/main" id="{93ACD976-65BA-CCFB-998D-A57012F6E8B8}"/>
              </a:ext>
            </a:extLst>
          </p:cNvPr>
          <p:cNvSpPr txBox="1"/>
          <p:nvPr/>
        </p:nvSpPr>
        <p:spPr>
          <a:xfrm>
            <a:off x="9237142" y="5072868"/>
            <a:ext cx="2001600"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2" name="TextBox 11">
            <a:extLst>
              <a:ext uri="{FF2B5EF4-FFF2-40B4-BE49-F238E27FC236}">
                <a16:creationId xmlns:a16="http://schemas.microsoft.com/office/drawing/2014/main" id="{C35535B4-EF56-CAEF-9BFF-6DAE636F862E}"/>
              </a:ext>
            </a:extLst>
          </p:cNvPr>
          <p:cNvSpPr txBox="1"/>
          <p:nvPr/>
        </p:nvSpPr>
        <p:spPr>
          <a:xfrm>
            <a:off x="1451736" y="2783463"/>
            <a:ext cx="2001600"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13" name="TextBox 12">
            <a:extLst>
              <a:ext uri="{FF2B5EF4-FFF2-40B4-BE49-F238E27FC236}">
                <a16:creationId xmlns:a16="http://schemas.microsoft.com/office/drawing/2014/main" id="{707C51DB-F7AC-440C-07EA-0C8B54669A30}"/>
              </a:ext>
            </a:extLst>
          </p:cNvPr>
          <p:cNvSpPr txBox="1"/>
          <p:nvPr/>
        </p:nvSpPr>
        <p:spPr>
          <a:xfrm>
            <a:off x="3594876" y="2975752"/>
            <a:ext cx="1214446" cy="307777"/>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Lower Costs</a:t>
            </a:r>
            <a:endParaRPr lang="ko-KR" altLang="en-US" sz="1400" b="1" dirty="0">
              <a:solidFill>
                <a:schemeClr val="tx1">
                  <a:lumMod val="65000"/>
                  <a:lumOff val="35000"/>
                </a:schemeClr>
              </a:solidFill>
              <a:cs typeface="Arial" pitchFamily="34" charset="0"/>
            </a:endParaRPr>
          </a:p>
        </p:txBody>
      </p:sp>
      <p:sp>
        <p:nvSpPr>
          <p:cNvPr id="14" name="TextBox 13">
            <a:extLst>
              <a:ext uri="{FF2B5EF4-FFF2-40B4-BE49-F238E27FC236}">
                <a16:creationId xmlns:a16="http://schemas.microsoft.com/office/drawing/2014/main" id="{9595557C-C385-C0D9-4364-4AC9A45BCB30}"/>
              </a:ext>
            </a:extLst>
          </p:cNvPr>
          <p:cNvSpPr txBox="1"/>
          <p:nvPr/>
        </p:nvSpPr>
        <p:spPr>
          <a:xfrm>
            <a:off x="3594876" y="4001298"/>
            <a:ext cx="1214446" cy="523220"/>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Service Integration</a:t>
            </a:r>
          </a:p>
        </p:txBody>
      </p:sp>
      <p:sp>
        <p:nvSpPr>
          <p:cNvPr id="15" name="TextBox 14">
            <a:extLst>
              <a:ext uri="{FF2B5EF4-FFF2-40B4-BE49-F238E27FC236}">
                <a16:creationId xmlns:a16="http://schemas.microsoft.com/office/drawing/2014/main" id="{901A0492-E2B3-5CD1-9C2A-A534700B18D4}"/>
              </a:ext>
            </a:extLst>
          </p:cNvPr>
          <p:cNvSpPr txBox="1"/>
          <p:nvPr/>
        </p:nvSpPr>
        <p:spPr>
          <a:xfrm>
            <a:off x="3594876" y="5146000"/>
            <a:ext cx="1357322" cy="523220"/>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Delivery Smart Services</a:t>
            </a:r>
            <a:endParaRPr lang="ko-KR" altLang="en-US" sz="1400" b="1" dirty="0">
              <a:solidFill>
                <a:schemeClr val="tx1">
                  <a:lumMod val="65000"/>
                  <a:lumOff val="35000"/>
                </a:schemeClr>
              </a:solidFill>
              <a:cs typeface="Arial" pitchFamily="34" charset="0"/>
            </a:endParaRPr>
          </a:p>
        </p:txBody>
      </p:sp>
      <p:sp>
        <p:nvSpPr>
          <p:cNvPr id="16" name="타원 37">
            <a:extLst>
              <a:ext uri="{FF2B5EF4-FFF2-40B4-BE49-F238E27FC236}">
                <a16:creationId xmlns:a16="http://schemas.microsoft.com/office/drawing/2014/main" id="{04587CAA-1C2F-9322-12C3-62F9E6815A78}"/>
              </a:ext>
            </a:extLst>
          </p:cNvPr>
          <p:cNvSpPr/>
          <p:nvPr/>
        </p:nvSpPr>
        <p:spPr>
          <a:xfrm>
            <a:off x="5074204" y="3222190"/>
            <a:ext cx="2042004" cy="2042474"/>
          </a:xfrm>
          <a:prstGeom prst="ellipse">
            <a:avLst/>
          </a:prstGeom>
          <a:solidFill>
            <a:srgbClr val="EFF2F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17" name="TextBox 16">
            <a:extLst>
              <a:ext uri="{FF2B5EF4-FFF2-40B4-BE49-F238E27FC236}">
                <a16:creationId xmlns:a16="http://schemas.microsoft.com/office/drawing/2014/main" id="{036C5993-B475-300F-FAA1-DA66DA0B392B}"/>
              </a:ext>
            </a:extLst>
          </p:cNvPr>
          <p:cNvSpPr txBox="1"/>
          <p:nvPr/>
        </p:nvSpPr>
        <p:spPr>
          <a:xfrm>
            <a:off x="5254883" y="4001298"/>
            <a:ext cx="1680647" cy="523220"/>
          </a:xfrm>
          <a:prstGeom prst="rect">
            <a:avLst/>
          </a:prstGeom>
          <a:noFill/>
        </p:spPr>
        <p:txBody>
          <a:bodyPr wrap="square" rtlCol="0">
            <a:spAutoFit/>
          </a:bodyPr>
          <a:lstStyle/>
          <a:p>
            <a:pPr algn="ctr"/>
            <a:r>
              <a:rPr lang="en-US" altLang="ko-KR" sz="1400" b="1" dirty="0">
                <a:solidFill>
                  <a:schemeClr val="tx1">
                    <a:lumMod val="65000"/>
                    <a:lumOff val="35000"/>
                  </a:schemeClr>
                </a:solidFill>
                <a:cs typeface="Arial" pitchFamily="34" charset="0"/>
              </a:rPr>
              <a:t>Business Process</a:t>
            </a:r>
          </a:p>
          <a:p>
            <a:pPr algn="ctr"/>
            <a:r>
              <a:rPr lang="en-US" altLang="ko-KR" sz="1400" b="1" dirty="0">
                <a:solidFill>
                  <a:schemeClr val="tx1">
                    <a:lumMod val="65000"/>
                    <a:lumOff val="35000"/>
                  </a:schemeClr>
                </a:solidFill>
                <a:cs typeface="Arial" pitchFamily="34" charset="0"/>
              </a:rPr>
              <a:t>Management</a:t>
            </a:r>
            <a:endParaRPr lang="ko-KR" altLang="en-US" sz="1400" b="1" dirty="0">
              <a:solidFill>
                <a:schemeClr val="tx1">
                  <a:lumMod val="65000"/>
                  <a:lumOff val="35000"/>
                </a:schemeClr>
              </a:solidFill>
              <a:cs typeface="Arial" pitchFamily="34" charset="0"/>
            </a:endParaRPr>
          </a:p>
        </p:txBody>
      </p:sp>
      <p:sp>
        <p:nvSpPr>
          <p:cNvPr id="18" name="타원 46">
            <a:extLst>
              <a:ext uri="{FF2B5EF4-FFF2-40B4-BE49-F238E27FC236}">
                <a16:creationId xmlns:a16="http://schemas.microsoft.com/office/drawing/2014/main" id="{7BDC4C49-6E49-F33F-B96C-E08692BFE400}"/>
              </a:ext>
            </a:extLst>
          </p:cNvPr>
          <p:cNvSpPr/>
          <p:nvPr/>
        </p:nvSpPr>
        <p:spPr>
          <a:xfrm>
            <a:off x="4853230" y="3001166"/>
            <a:ext cx="2483952" cy="2484524"/>
          </a:xfrm>
          <a:prstGeom prst="ellipse">
            <a:avLst/>
          </a:prstGeom>
          <a:noFill/>
          <a:ln w="12700">
            <a:solidFill>
              <a:srgbClr val="A3C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19" name="TextBox 18">
            <a:extLst>
              <a:ext uri="{FF2B5EF4-FFF2-40B4-BE49-F238E27FC236}">
                <a16:creationId xmlns:a16="http://schemas.microsoft.com/office/drawing/2014/main" id="{6317CCD1-1DF4-7EBE-BDBE-70F6E01E60D1}"/>
              </a:ext>
            </a:extLst>
          </p:cNvPr>
          <p:cNvSpPr txBox="1"/>
          <p:nvPr/>
        </p:nvSpPr>
        <p:spPr>
          <a:xfrm>
            <a:off x="1451736" y="3926471"/>
            <a:ext cx="2001600"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20" name="TextBox 19">
            <a:extLst>
              <a:ext uri="{FF2B5EF4-FFF2-40B4-BE49-F238E27FC236}">
                <a16:creationId xmlns:a16="http://schemas.microsoft.com/office/drawing/2014/main" id="{4A01BEAE-EDF5-CF38-1B8D-B300C12593D3}"/>
              </a:ext>
            </a:extLst>
          </p:cNvPr>
          <p:cNvSpPr txBox="1"/>
          <p:nvPr/>
        </p:nvSpPr>
        <p:spPr>
          <a:xfrm>
            <a:off x="1451736" y="5072868"/>
            <a:ext cx="2001600" cy="646331"/>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a:t>
            </a:r>
          </a:p>
        </p:txBody>
      </p:sp>
      <p:sp>
        <p:nvSpPr>
          <p:cNvPr id="21" name="타원 58">
            <a:extLst>
              <a:ext uri="{FF2B5EF4-FFF2-40B4-BE49-F238E27FC236}">
                <a16:creationId xmlns:a16="http://schemas.microsoft.com/office/drawing/2014/main" id="{355DC86C-C78B-1796-699E-EA211CD746BE}"/>
              </a:ext>
            </a:extLst>
          </p:cNvPr>
          <p:cNvSpPr/>
          <p:nvPr/>
        </p:nvSpPr>
        <p:spPr>
          <a:xfrm>
            <a:off x="5237950" y="3144042"/>
            <a:ext cx="214314" cy="214364"/>
          </a:xfrm>
          <a:prstGeom prst="ellipse">
            <a:avLst/>
          </a:prstGeom>
          <a:solidFill>
            <a:srgbClr val="95B3D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22" name="타원 59">
            <a:extLst>
              <a:ext uri="{FF2B5EF4-FFF2-40B4-BE49-F238E27FC236}">
                <a16:creationId xmlns:a16="http://schemas.microsoft.com/office/drawing/2014/main" id="{6D6842D7-1E64-F96C-119A-0CE74AE8AB45}"/>
              </a:ext>
            </a:extLst>
          </p:cNvPr>
          <p:cNvSpPr/>
          <p:nvPr/>
        </p:nvSpPr>
        <p:spPr>
          <a:xfrm>
            <a:off x="6738148" y="3144042"/>
            <a:ext cx="214314" cy="214364"/>
          </a:xfrm>
          <a:prstGeom prst="ellipse">
            <a:avLst/>
          </a:prstGeom>
          <a:solidFill>
            <a:srgbClr val="95B3D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23" name="타원 60">
            <a:extLst>
              <a:ext uri="{FF2B5EF4-FFF2-40B4-BE49-F238E27FC236}">
                <a16:creationId xmlns:a16="http://schemas.microsoft.com/office/drawing/2014/main" id="{6D29263B-930F-1BC3-9576-35AD4243BBA6}"/>
              </a:ext>
            </a:extLst>
          </p:cNvPr>
          <p:cNvSpPr/>
          <p:nvPr/>
        </p:nvSpPr>
        <p:spPr>
          <a:xfrm>
            <a:off x="5237950" y="5144306"/>
            <a:ext cx="214314" cy="214364"/>
          </a:xfrm>
          <a:prstGeom prst="ellipse">
            <a:avLst/>
          </a:prstGeom>
          <a:solidFill>
            <a:srgbClr val="95B3D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24" name="타원 61">
            <a:extLst>
              <a:ext uri="{FF2B5EF4-FFF2-40B4-BE49-F238E27FC236}">
                <a16:creationId xmlns:a16="http://schemas.microsoft.com/office/drawing/2014/main" id="{3F3B3F50-BFAA-8AE7-EE38-68943650794E}"/>
              </a:ext>
            </a:extLst>
          </p:cNvPr>
          <p:cNvSpPr/>
          <p:nvPr/>
        </p:nvSpPr>
        <p:spPr>
          <a:xfrm>
            <a:off x="6738148" y="5144306"/>
            <a:ext cx="214314" cy="214364"/>
          </a:xfrm>
          <a:prstGeom prst="ellipse">
            <a:avLst/>
          </a:prstGeom>
          <a:solidFill>
            <a:srgbClr val="95B3D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25" name="타원 62">
            <a:extLst>
              <a:ext uri="{FF2B5EF4-FFF2-40B4-BE49-F238E27FC236}">
                <a16:creationId xmlns:a16="http://schemas.microsoft.com/office/drawing/2014/main" id="{6CF355B8-0D51-738C-6168-7F68934F27BC}"/>
              </a:ext>
            </a:extLst>
          </p:cNvPr>
          <p:cNvSpPr/>
          <p:nvPr/>
        </p:nvSpPr>
        <p:spPr>
          <a:xfrm>
            <a:off x="4766459" y="4144174"/>
            <a:ext cx="214314" cy="214364"/>
          </a:xfrm>
          <a:prstGeom prst="ellipse">
            <a:avLst/>
          </a:prstGeom>
          <a:solidFill>
            <a:srgbClr val="5696C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
        <p:nvSpPr>
          <p:cNvPr id="26" name="타원 63">
            <a:extLst>
              <a:ext uri="{FF2B5EF4-FFF2-40B4-BE49-F238E27FC236}">
                <a16:creationId xmlns:a16="http://schemas.microsoft.com/office/drawing/2014/main" id="{699B2434-4F4C-31F1-90D6-CD5DC2596BF3}"/>
              </a:ext>
            </a:extLst>
          </p:cNvPr>
          <p:cNvSpPr/>
          <p:nvPr/>
        </p:nvSpPr>
        <p:spPr>
          <a:xfrm>
            <a:off x="7238214" y="4144174"/>
            <a:ext cx="214314" cy="214364"/>
          </a:xfrm>
          <a:prstGeom prst="ellipse">
            <a:avLst/>
          </a:prstGeom>
          <a:solidFill>
            <a:srgbClr val="5696C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bg1">
                  <a:lumMod val="95000"/>
                </a:schemeClr>
              </a:solidFill>
            </a:endParaRPr>
          </a:p>
        </p:txBody>
      </p:sp>
    </p:spTree>
    <p:extLst>
      <p:ext uri="{BB962C8B-B14F-4D97-AF65-F5344CB8AC3E}">
        <p14:creationId xmlns:p14="http://schemas.microsoft.com/office/powerpoint/2010/main" val="36780374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3BCE1B-C2CB-3183-EFCB-4DB8A06DB253}"/>
              </a:ext>
            </a:extLst>
          </p:cNvPr>
          <p:cNvSpPr>
            <a:spLocks noGrp="1"/>
          </p:cNvSpPr>
          <p:nvPr>
            <p:ph type="sldNum" sz="quarter" idx="12"/>
          </p:nvPr>
        </p:nvSpPr>
        <p:spPr/>
        <p:txBody>
          <a:bodyPr/>
          <a:lstStyle/>
          <a:p>
            <a:fld id="{49F276AC-52CD-4697-8BF5-A84FF5D800CC}" type="slidenum">
              <a:rPr lang="en-US" altLang="nb-NO" smtClean="0"/>
              <a:pPr/>
              <a:t>60</a:t>
            </a:fld>
            <a:endParaRPr lang="en-US" altLang="nb-NO"/>
          </a:p>
        </p:txBody>
      </p:sp>
      <p:sp>
        <p:nvSpPr>
          <p:cNvPr id="3" name="Rectangle 12">
            <a:extLst>
              <a:ext uri="{FF2B5EF4-FFF2-40B4-BE49-F238E27FC236}">
                <a16:creationId xmlns:a16="http://schemas.microsoft.com/office/drawing/2014/main" id="{38CC25E5-4BEF-F26D-1F6A-0BC45BA7FEA4}"/>
              </a:ext>
            </a:extLst>
          </p:cNvPr>
          <p:cNvSpPr txBox="1">
            <a:spLocks noChangeArrowheads="1"/>
          </p:cNvSpPr>
          <p:nvPr/>
        </p:nvSpPr>
        <p:spPr>
          <a:xfrm>
            <a:off x="1451736" y="1929596"/>
            <a:ext cx="2714644" cy="1077218"/>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Business Target</a:t>
            </a:r>
            <a:endParaRPr lang="en-US" altLang="ko-KR" sz="3200" b="1" dirty="0">
              <a:solidFill>
                <a:schemeClr val="tx1">
                  <a:lumMod val="85000"/>
                  <a:lumOff val="15000"/>
                </a:schemeClr>
              </a:solidFill>
              <a:latin typeface="+mj-lt"/>
            </a:endParaRPr>
          </a:p>
        </p:txBody>
      </p:sp>
      <p:cxnSp>
        <p:nvCxnSpPr>
          <p:cNvPr id="5" name="Straight Connector 15">
            <a:extLst>
              <a:ext uri="{FF2B5EF4-FFF2-40B4-BE49-F238E27FC236}">
                <a16:creationId xmlns:a16="http://schemas.microsoft.com/office/drawing/2014/main" id="{C65595E9-C88E-9646-AF97-C51DA6A6C148}"/>
              </a:ext>
            </a:extLst>
          </p:cNvPr>
          <p:cNvCxnSpPr>
            <a:cxnSpLocks/>
          </p:cNvCxnSpPr>
          <p:nvPr/>
        </p:nvCxnSpPr>
        <p:spPr>
          <a:xfrm>
            <a:off x="1586182" y="3358356"/>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78FA67-DD05-9CCE-EBE8-036A78F701E9}"/>
              </a:ext>
            </a:extLst>
          </p:cNvPr>
          <p:cNvSpPr txBox="1"/>
          <p:nvPr/>
        </p:nvSpPr>
        <p:spPr>
          <a:xfrm>
            <a:off x="1523174" y="4358488"/>
            <a:ext cx="2500330" cy="1477328"/>
          </a:xfrm>
          <a:prstGeom prst="rect">
            <a:avLst/>
          </a:prstGeom>
          <a:noFill/>
        </p:spPr>
        <p:txBody>
          <a:bodyPr wrap="square" rtlCol="0">
            <a:spAutoFit/>
          </a:bodyPr>
          <a:lstStyle/>
          <a:p>
            <a:pPr>
              <a:lnSpc>
                <a:spcPct val="150000"/>
              </a:lnSpc>
            </a:pPr>
            <a:r>
              <a:rPr lang="en-US" altLang="ko-KR" sz="1200" i="1"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a:t>
            </a:r>
          </a:p>
        </p:txBody>
      </p:sp>
      <p:sp>
        <p:nvSpPr>
          <p:cNvPr id="7" name="Rectangle 12">
            <a:extLst>
              <a:ext uri="{FF2B5EF4-FFF2-40B4-BE49-F238E27FC236}">
                <a16:creationId xmlns:a16="http://schemas.microsoft.com/office/drawing/2014/main" id="{FC6AF93B-E2E5-C975-9D9B-23B8FDD5CD3C}"/>
              </a:ext>
            </a:extLst>
          </p:cNvPr>
          <p:cNvSpPr txBox="1">
            <a:spLocks noChangeArrowheads="1"/>
          </p:cNvSpPr>
          <p:nvPr/>
        </p:nvSpPr>
        <p:spPr>
          <a:xfrm>
            <a:off x="10342628" y="2830617"/>
            <a:ext cx="785818" cy="461665"/>
          </a:xfrm>
          <a:prstGeom prst="rect">
            <a:avLst/>
          </a:prstGeom>
          <a:noFill/>
        </p:spPr>
        <p:txBody>
          <a:bodyPr wrap="square" rtlCol="0">
            <a:spAutoFit/>
          </a:bodyPr>
          <a:lstStyle/>
          <a:p>
            <a:pPr algn="ctr">
              <a:spcBef>
                <a:spcPct val="0"/>
              </a:spcBef>
              <a:defRPr/>
            </a:pPr>
            <a:r>
              <a:rPr lang="en-GB" altLang="ko-KR" b="1" dirty="0">
                <a:solidFill>
                  <a:srgbClr val="164466"/>
                </a:solidFill>
                <a:latin typeface="+mj-lt"/>
              </a:rPr>
              <a:t>30%</a:t>
            </a:r>
          </a:p>
        </p:txBody>
      </p:sp>
      <p:sp>
        <p:nvSpPr>
          <p:cNvPr id="8" name="Rectangle 12">
            <a:extLst>
              <a:ext uri="{FF2B5EF4-FFF2-40B4-BE49-F238E27FC236}">
                <a16:creationId xmlns:a16="http://schemas.microsoft.com/office/drawing/2014/main" id="{CCE98802-AC82-BDA5-9359-D52733200CA9}"/>
              </a:ext>
            </a:extLst>
          </p:cNvPr>
          <p:cNvSpPr txBox="1">
            <a:spLocks noChangeArrowheads="1"/>
          </p:cNvSpPr>
          <p:nvPr/>
        </p:nvSpPr>
        <p:spPr>
          <a:xfrm>
            <a:off x="10342628" y="4058899"/>
            <a:ext cx="785818" cy="461665"/>
          </a:xfrm>
          <a:prstGeom prst="rect">
            <a:avLst/>
          </a:prstGeom>
          <a:noFill/>
        </p:spPr>
        <p:txBody>
          <a:bodyPr wrap="square" rtlCol="0">
            <a:spAutoFit/>
          </a:bodyPr>
          <a:lstStyle/>
          <a:p>
            <a:pPr algn="ctr">
              <a:spcBef>
                <a:spcPct val="0"/>
              </a:spcBef>
              <a:defRPr/>
            </a:pPr>
            <a:r>
              <a:rPr lang="en-GB" altLang="ko-KR" b="1" dirty="0">
                <a:solidFill>
                  <a:srgbClr val="164466"/>
                </a:solidFill>
                <a:latin typeface="+mj-lt"/>
              </a:rPr>
              <a:t>50%</a:t>
            </a:r>
          </a:p>
        </p:txBody>
      </p:sp>
      <p:sp>
        <p:nvSpPr>
          <p:cNvPr id="9" name="Rectangle 12">
            <a:extLst>
              <a:ext uri="{FF2B5EF4-FFF2-40B4-BE49-F238E27FC236}">
                <a16:creationId xmlns:a16="http://schemas.microsoft.com/office/drawing/2014/main" id="{244628C0-ABFC-2744-200E-AFBB000217A1}"/>
              </a:ext>
            </a:extLst>
          </p:cNvPr>
          <p:cNvSpPr txBox="1">
            <a:spLocks noChangeArrowheads="1"/>
          </p:cNvSpPr>
          <p:nvPr/>
        </p:nvSpPr>
        <p:spPr>
          <a:xfrm>
            <a:off x="10342628" y="5325583"/>
            <a:ext cx="785818" cy="461665"/>
          </a:xfrm>
          <a:prstGeom prst="rect">
            <a:avLst/>
          </a:prstGeom>
          <a:noFill/>
        </p:spPr>
        <p:txBody>
          <a:bodyPr wrap="square" rtlCol="0">
            <a:spAutoFit/>
          </a:bodyPr>
          <a:lstStyle/>
          <a:p>
            <a:pPr algn="ctr">
              <a:spcBef>
                <a:spcPct val="0"/>
              </a:spcBef>
              <a:defRPr/>
            </a:pPr>
            <a:r>
              <a:rPr lang="en-GB" altLang="ko-KR" b="1" dirty="0">
                <a:solidFill>
                  <a:srgbClr val="164466"/>
                </a:solidFill>
                <a:latin typeface="+mj-lt"/>
              </a:rPr>
              <a:t>20%</a:t>
            </a:r>
          </a:p>
        </p:txBody>
      </p:sp>
      <p:grpSp>
        <p:nvGrpSpPr>
          <p:cNvPr id="10" name="Group 500">
            <a:extLst>
              <a:ext uri="{FF2B5EF4-FFF2-40B4-BE49-F238E27FC236}">
                <a16:creationId xmlns:a16="http://schemas.microsoft.com/office/drawing/2014/main" id="{6CE2335A-3272-7383-3DE8-FAC426B79BAE}"/>
              </a:ext>
            </a:extLst>
          </p:cNvPr>
          <p:cNvGrpSpPr/>
          <p:nvPr/>
        </p:nvGrpSpPr>
        <p:grpSpPr>
          <a:xfrm>
            <a:off x="6303242" y="2800095"/>
            <a:ext cx="249591" cy="635063"/>
            <a:chOff x="3042874" y="5329084"/>
            <a:chExt cx="204213" cy="519412"/>
          </a:xfrm>
          <a:solidFill>
            <a:srgbClr val="A3C7D2"/>
          </a:solidFill>
        </p:grpSpPr>
        <p:sp>
          <p:nvSpPr>
            <p:cNvPr id="11" name="Freeform 12">
              <a:extLst>
                <a:ext uri="{FF2B5EF4-FFF2-40B4-BE49-F238E27FC236}">
                  <a16:creationId xmlns:a16="http://schemas.microsoft.com/office/drawing/2014/main" id="{662F32D4-5A7B-AEB3-2C02-76A5E7EFB15C}"/>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12" name="Oval 13">
              <a:extLst>
                <a:ext uri="{FF2B5EF4-FFF2-40B4-BE49-F238E27FC236}">
                  <a16:creationId xmlns:a16="http://schemas.microsoft.com/office/drawing/2014/main" id="{881DBE97-C0B4-55A5-5C29-A6FE6CD06898}"/>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13" name="Group 500">
            <a:extLst>
              <a:ext uri="{FF2B5EF4-FFF2-40B4-BE49-F238E27FC236}">
                <a16:creationId xmlns:a16="http://schemas.microsoft.com/office/drawing/2014/main" id="{ECE2C06F-420F-3BAE-E88F-BC30FF0F2837}"/>
              </a:ext>
            </a:extLst>
          </p:cNvPr>
          <p:cNvGrpSpPr/>
          <p:nvPr/>
        </p:nvGrpSpPr>
        <p:grpSpPr>
          <a:xfrm>
            <a:off x="6672387" y="2800095"/>
            <a:ext cx="249591" cy="635063"/>
            <a:chOff x="3042874" y="5329084"/>
            <a:chExt cx="204213" cy="519412"/>
          </a:xfrm>
          <a:solidFill>
            <a:srgbClr val="A3C7D2"/>
          </a:solidFill>
        </p:grpSpPr>
        <p:sp>
          <p:nvSpPr>
            <p:cNvPr id="14" name="Freeform 12">
              <a:extLst>
                <a:ext uri="{FF2B5EF4-FFF2-40B4-BE49-F238E27FC236}">
                  <a16:creationId xmlns:a16="http://schemas.microsoft.com/office/drawing/2014/main" id="{E5B7C782-FD4C-3E46-5FBE-39F3A992F44E}"/>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15" name="Oval 13">
              <a:extLst>
                <a:ext uri="{FF2B5EF4-FFF2-40B4-BE49-F238E27FC236}">
                  <a16:creationId xmlns:a16="http://schemas.microsoft.com/office/drawing/2014/main" id="{ABB2EEDE-A385-F83D-1FE2-5942C7A64729}"/>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16" name="Group 500">
            <a:extLst>
              <a:ext uri="{FF2B5EF4-FFF2-40B4-BE49-F238E27FC236}">
                <a16:creationId xmlns:a16="http://schemas.microsoft.com/office/drawing/2014/main" id="{B08BEF83-A1BD-772B-0CC8-6AAE6840D7A3}"/>
              </a:ext>
            </a:extLst>
          </p:cNvPr>
          <p:cNvGrpSpPr/>
          <p:nvPr/>
        </p:nvGrpSpPr>
        <p:grpSpPr>
          <a:xfrm>
            <a:off x="7041533" y="2800095"/>
            <a:ext cx="249591" cy="635063"/>
            <a:chOff x="3042874" y="5329084"/>
            <a:chExt cx="204213" cy="519412"/>
          </a:xfrm>
          <a:solidFill>
            <a:srgbClr val="A3C7D2"/>
          </a:solidFill>
        </p:grpSpPr>
        <p:sp>
          <p:nvSpPr>
            <p:cNvPr id="17" name="Freeform 12">
              <a:extLst>
                <a:ext uri="{FF2B5EF4-FFF2-40B4-BE49-F238E27FC236}">
                  <a16:creationId xmlns:a16="http://schemas.microsoft.com/office/drawing/2014/main" id="{79207156-C4B0-B4DF-54FB-0B26CC83CC9A}"/>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18" name="Oval 13">
              <a:extLst>
                <a:ext uri="{FF2B5EF4-FFF2-40B4-BE49-F238E27FC236}">
                  <a16:creationId xmlns:a16="http://schemas.microsoft.com/office/drawing/2014/main" id="{7B9F417B-F103-A45C-39B7-3087CE292D3F}"/>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19" name="Group 500">
            <a:extLst>
              <a:ext uri="{FF2B5EF4-FFF2-40B4-BE49-F238E27FC236}">
                <a16:creationId xmlns:a16="http://schemas.microsoft.com/office/drawing/2014/main" id="{946F62E8-C00B-6690-2890-1FC1DC466A45}"/>
              </a:ext>
            </a:extLst>
          </p:cNvPr>
          <p:cNvGrpSpPr/>
          <p:nvPr/>
        </p:nvGrpSpPr>
        <p:grpSpPr>
          <a:xfrm>
            <a:off x="7410678" y="2800095"/>
            <a:ext cx="249591" cy="635063"/>
            <a:chOff x="3042874" y="5329084"/>
            <a:chExt cx="204213" cy="519412"/>
          </a:xfrm>
          <a:solidFill>
            <a:schemeClr val="bg1">
              <a:lumMod val="85000"/>
            </a:schemeClr>
          </a:solidFill>
        </p:grpSpPr>
        <p:sp>
          <p:nvSpPr>
            <p:cNvPr id="20" name="Freeform 12">
              <a:extLst>
                <a:ext uri="{FF2B5EF4-FFF2-40B4-BE49-F238E27FC236}">
                  <a16:creationId xmlns:a16="http://schemas.microsoft.com/office/drawing/2014/main" id="{643464AB-BF25-6018-26E9-9D07359E3D37}"/>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21" name="Oval 13">
              <a:extLst>
                <a:ext uri="{FF2B5EF4-FFF2-40B4-BE49-F238E27FC236}">
                  <a16:creationId xmlns:a16="http://schemas.microsoft.com/office/drawing/2014/main" id="{EFC86368-A115-E114-2570-C0EBCC7594A6}"/>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22" name="Group 500">
            <a:extLst>
              <a:ext uri="{FF2B5EF4-FFF2-40B4-BE49-F238E27FC236}">
                <a16:creationId xmlns:a16="http://schemas.microsoft.com/office/drawing/2014/main" id="{239D4161-5028-A71C-8F62-4CB6566BB539}"/>
              </a:ext>
            </a:extLst>
          </p:cNvPr>
          <p:cNvGrpSpPr/>
          <p:nvPr/>
        </p:nvGrpSpPr>
        <p:grpSpPr>
          <a:xfrm>
            <a:off x="8518114" y="2800095"/>
            <a:ext cx="249591" cy="635063"/>
            <a:chOff x="3042874" y="5329084"/>
            <a:chExt cx="204213" cy="519412"/>
          </a:xfrm>
          <a:solidFill>
            <a:schemeClr val="bg1">
              <a:lumMod val="85000"/>
            </a:schemeClr>
          </a:solidFill>
        </p:grpSpPr>
        <p:sp>
          <p:nvSpPr>
            <p:cNvPr id="23" name="Freeform 12">
              <a:extLst>
                <a:ext uri="{FF2B5EF4-FFF2-40B4-BE49-F238E27FC236}">
                  <a16:creationId xmlns:a16="http://schemas.microsoft.com/office/drawing/2014/main" id="{9F94B039-DF6E-BE16-FA0C-4932D76DBF79}"/>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24" name="Oval 13">
              <a:extLst>
                <a:ext uri="{FF2B5EF4-FFF2-40B4-BE49-F238E27FC236}">
                  <a16:creationId xmlns:a16="http://schemas.microsoft.com/office/drawing/2014/main" id="{BE89C939-0F95-3FFA-5D49-0BF1C47CD408}"/>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25" name="Group 500">
            <a:extLst>
              <a:ext uri="{FF2B5EF4-FFF2-40B4-BE49-F238E27FC236}">
                <a16:creationId xmlns:a16="http://schemas.microsoft.com/office/drawing/2014/main" id="{79483C4B-B74F-1F2C-A1FB-55D578B7D1DD}"/>
              </a:ext>
            </a:extLst>
          </p:cNvPr>
          <p:cNvGrpSpPr/>
          <p:nvPr/>
        </p:nvGrpSpPr>
        <p:grpSpPr>
          <a:xfrm>
            <a:off x="8148969" y="2800095"/>
            <a:ext cx="249591" cy="635063"/>
            <a:chOff x="3042874" y="5329084"/>
            <a:chExt cx="204213" cy="519412"/>
          </a:xfrm>
          <a:solidFill>
            <a:schemeClr val="bg1">
              <a:lumMod val="85000"/>
            </a:schemeClr>
          </a:solidFill>
        </p:grpSpPr>
        <p:sp>
          <p:nvSpPr>
            <p:cNvPr id="26" name="Freeform 12">
              <a:extLst>
                <a:ext uri="{FF2B5EF4-FFF2-40B4-BE49-F238E27FC236}">
                  <a16:creationId xmlns:a16="http://schemas.microsoft.com/office/drawing/2014/main" id="{61F619BA-D55E-4B9F-817C-ECAFE9A21569}"/>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27" name="Oval 13">
              <a:extLst>
                <a:ext uri="{FF2B5EF4-FFF2-40B4-BE49-F238E27FC236}">
                  <a16:creationId xmlns:a16="http://schemas.microsoft.com/office/drawing/2014/main" id="{D6ABCC05-9ED9-77D8-1C1E-BB42EB32B363}"/>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28" name="Group 500">
            <a:extLst>
              <a:ext uri="{FF2B5EF4-FFF2-40B4-BE49-F238E27FC236}">
                <a16:creationId xmlns:a16="http://schemas.microsoft.com/office/drawing/2014/main" id="{AD35D346-CE8D-AA7F-90BB-1F7CF424A02C}"/>
              </a:ext>
            </a:extLst>
          </p:cNvPr>
          <p:cNvGrpSpPr/>
          <p:nvPr/>
        </p:nvGrpSpPr>
        <p:grpSpPr>
          <a:xfrm>
            <a:off x="7779823" y="2800095"/>
            <a:ext cx="249591" cy="635063"/>
            <a:chOff x="3042874" y="5329084"/>
            <a:chExt cx="204213" cy="519412"/>
          </a:xfrm>
          <a:solidFill>
            <a:schemeClr val="bg1">
              <a:lumMod val="85000"/>
            </a:schemeClr>
          </a:solidFill>
        </p:grpSpPr>
        <p:sp>
          <p:nvSpPr>
            <p:cNvPr id="29" name="Freeform 12">
              <a:extLst>
                <a:ext uri="{FF2B5EF4-FFF2-40B4-BE49-F238E27FC236}">
                  <a16:creationId xmlns:a16="http://schemas.microsoft.com/office/drawing/2014/main" id="{1EF4DA4F-A586-F011-AB9C-3A5D6F15076A}"/>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30" name="Oval 13">
              <a:extLst>
                <a:ext uri="{FF2B5EF4-FFF2-40B4-BE49-F238E27FC236}">
                  <a16:creationId xmlns:a16="http://schemas.microsoft.com/office/drawing/2014/main" id="{716909C0-B51B-379F-8AF0-A74DB31226A6}"/>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31" name="Group 500">
            <a:extLst>
              <a:ext uri="{FF2B5EF4-FFF2-40B4-BE49-F238E27FC236}">
                <a16:creationId xmlns:a16="http://schemas.microsoft.com/office/drawing/2014/main" id="{E2FC72FB-AB21-F492-2251-33736A2D8747}"/>
              </a:ext>
            </a:extLst>
          </p:cNvPr>
          <p:cNvGrpSpPr/>
          <p:nvPr/>
        </p:nvGrpSpPr>
        <p:grpSpPr>
          <a:xfrm>
            <a:off x="9256405" y="2800095"/>
            <a:ext cx="249591" cy="635063"/>
            <a:chOff x="3042874" y="5329084"/>
            <a:chExt cx="204213" cy="519412"/>
          </a:xfrm>
          <a:solidFill>
            <a:schemeClr val="bg1">
              <a:lumMod val="85000"/>
            </a:schemeClr>
          </a:solidFill>
        </p:grpSpPr>
        <p:sp>
          <p:nvSpPr>
            <p:cNvPr id="32" name="Freeform 12">
              <a:extLst>
                <a:ext uri="{FF2B5EF4-FFF2-40B4-BE49-F238E27FC236}">
                  <a16:creationId xmlns:a16="http://schemas.microsoft.com/office/drawing/2014/main" id="{EED525E8-B06B-2FBC-ACD1-43EBBDDD644F}"/>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33" name="Oval 13">
              <a:extLst>
                <a:ext uri="{FF2B5EF4-FFF2-40B4-BE49-F238E27FC236}">
                  <a16:creationId xmlns:a16="http://schemas.microsoft.com/office/drawing/2014/main" id="{1ADCBD6A-4965-68B1-3865-9B971A2ACF54}"/>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34" name="Group 500">
            <a:extLst>
              <a:ext uri="{FF2B5EF4-FFF2-40B4-BE49-F238E27FC236}">
                <a16:creationId xmlns:a16="http://schemas.microsoft.com/office/drawing/2014/main" id="{CAB70EC8-4255-0C21-D959-28A04A27E11D}"/>
              </a:ext>
            </a:extLst>
          </p:cNvPr>
          <p:cNvGrpSpPr/>
          <p:nvPr/>
        </p:nvGrpSpPr>
        <p:grpSpPr>
          <a:xfrm>
            <a:off x="8887259" y="2800095"/>
            <a:ext cx="249591" cy="635063"/>
            <a:chOff x="3042874" y="5329084"/>
            <a:chExt cx="204213" cy="519412"/>
          </a:xfrm>
          <a:solidFill>
            <a:schemeClr val="bg1">
              <a:lumMod val="85000"/>
            </a:schemeClr>
          </a:solidFill>
        </p:grpSpPr>
        <p:sp>
          <p:nvSpPr>
            <p:cNvPr id="35" name="Freeform 12">
              <a:extLst>
                <a:ext uri="{FF2B5EF4-FFF2-40B4-BE49-F238E27FC236}">
                  <a16:creationId xmlns:a16="http://schemas.microsoft.com/office/drawing/2014/main" id="{8BE06832-D9BA-5D34-1D51-60A772881B81}"/>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36" name="Oval 13">
              <a:extLst>
                <a:ext uri="{FF2B5EF4-FFF2-40B4-BE49-F238E27FC236}">
                  <a16:creationId xmlns:a16="http://schemas.microsoft.com/office/drawing/2014/main" id="{53EE89BF-F4D6-749C-FE34-81B582F3F232}"/>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37" name="Group 500">
            <a:extLst>
              <a:ext uri="{FF2B5EF4-FFF2-40B4-BE49-F238E27FC236}">
                <a16:creationId xmlns:a16="http://schemas.microsoft.com/office/drawing/2014/main" id="{6097F88D-9241-6B01-0B7D-F94CF33213D9}"/>
              </a:ext>
            </a:extLst>
          </p:cNvPr>
          <p:cNvGrpSpPr/>
          <p:nvPr/>
        </p:nvGrpSpPr>
        <p:grpSpPr>
          <a:xfrm>
            <a:off x="9625551" y="2800095"/>
            <a:ext cx="249591" cy="635063"/>
            <a:chOff x="3042874" y="5329084"/>
            <a:chExt cx="204213" cy="519412"/>
          </a:xfrm>
          <a:solidFill>
            <a:schemeClr val="bg1">
              <a:lumMod val="85000"/>
            </a:schemeClr>
          </a:solidFill>
        </p:grpSpPr>
        <p:sp>
          <p:nvSpPr>
            <p:cNvPr id="38" name="Freeform 12">
              <a:extLst>
                <a:ext uri="{FF2B5EF4-FFF2-40B4-BE49-F238E27FC236}">
                  <a16:creationId xmlns:a16="http://schemas.microsoft.com/office/drawing/2014/main" id="{40AB4868-6C5E-9EDE-3BD9-A583E26F077D}"/>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39" name="Oval 13">
              <a:extLst>
                <a:ext uri="{FF2B5EF4-FFF2-40B4-BE49-F238E27FC236}">
                  <a16:creationId xmlns:a16="http://schemas.microsoft.com/office/drawing/2014/main" id="{ABD9D4E2-0247-F2F0-D0A6-F43AE098E87C}"/>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40" name="Group 500">
            <a:extLst>
              <a:ext uri="{FF2B5EF4-FFF2-40B4-BE49-F238E27FC236}">
                <a16:creationId xmlns:a16="http://schemas.microsoft.com/office/drawing/2014/main" id="{8F70EE9F-2DA0-B014-9F53-CD13EF63FBCC}"/>
              </a:ext>
            </a:extLst>
          </p:cNvPr>
          <p:cNvGrpSpPr/>
          <p:nvPr/>
        </p:nvGrpSpPr>
        <p:grpSpPr>
          <a:xfrm>
            <a:off x="6303242" y="4003410"/>
            <a:ext cx="249591" cy="635063"/>
            <a:chOff x="3042874" y="5329084"/>
            <a:chExt cx="204213" cy="519412"/>
          </a:xfrm>
          <a:solidFill>
            <a:srgbClr val="5696C6"/>
          </a:solidFill>
        </p:grpSpPr>
        <p:sp>
          <p:nvSpPr>
            <p:cNvPr id="41" name="Freeform 12">
              <a:extLst>
                <a:ext uri="{FF2B5EF4-FFF2-40B4-BE49-F238E27FC236}">
                  <a16:creationId xmlns:a16="http://schemas.microsoft.com/office/drawing/2014/main" id="{AA01F424-D984-7C27-52D6-E813C52309B4}"/>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42" name="Oval 13">
              <a:extLst>
                <a:ext uri="{FF2B5EF4-FFF2-40B4-BE49-F238E27FC236}">
                  <a16:creationId xmlns:a16="http://schemas.microsoft.com/office/drawing/2014/main" id="{D2BC6DF6-9D0F-6B63-C58C-B90CFB9FBCC0}"/>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43" name="Group 500">
            <a:extLst>
              <a:ext uri="{FF2B5EF4-FFF2-40B4-BE49-F238E27FC236}">
                <a16:creationId xmlns:a16="http://schemas.microsoft.com/office/drawing/2014/main" id="{D22734F0-7688-AAAE-4D71-31F381EE4263}"/>
              </a:ext>
            </a:extLst>
          </p:cNvPr>
          <p:cNvGrpSpPr/>
          <p:nvPr/>
        </p:nvGrpSpPr>
        <p:grpSpPr>
          <a:xfrm>
            <a:off x="6672387" y="4003410"/>
            <a:ext cx="249591" cy="635063"/>
            <a:chOff x="3042874" y="5329084"/>
            <a:chExt cx="204213" cy="519412"/>
          </a:xfrm>
          <a:solidFill>
            <a:srgbClr val="5696C6"/>
          </a:solidFill>
        </p:grpSpPr>
        <p:sp>
          <p:nvSpPr>
            <p:cNvPr id="44" name="Freeform 12">
              <a:extLst>
                <a:ext uri="{FF2B5EF4-FFF2-40B4-BE49-F238E27FC236}">
                  <a16:creationId xmlns:a16="http://schemas.microsoft.com/office/drawing/2014/main" id="{B908816E-1DFB-1B5B-CD55-4AC1EDF5C137}"/>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45" name="Oval 13">
              <a:extLst>
                <a:ext uri="{FF2B5EF4-FFF2-40B4-BE49-F238E27FC236}">
                  <a16:creationId xmlns:a16="http://schemas.microsoft.com/office/drawing/2014/main" id="{B4711EDD-DB8C-C838-9AB3-592655D55735}"/>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46" name="Group 500">
            <a:extLst>
              <a:ext uri="{FF2B5EF4-FFF2-40B4-BE49-F238E27FC236}">
                <a16:creationId xmlns:a16="http://schemas.microsoft.com/office/drawing/2014/main" id="{4BBA3BBA-9E06-F6D2-3989-0D656407D0BF}"/>
              </a:ext>
            </a:extLst>
          </p:cNvPr>
          <p:cNvGrpSpPr/>
          <p:nvPr/>
        </p:nvGrpSpPr>
        <p:grpSpPr>
          <a:xfrm>
            <a:off x="7041533" y="4003410"/>
            <a:ext cx="249591" cy="635063"/>
            <a:chOff x="3042874" y="5329084"/>
            <a:chExt cx="204213" cy="519412"/>
          </a:xfrm>
          <a:solidFill>
            <a:srgbClr val="5696C6"/>
          </a:solidFill>
        </p:grpSpPr>
        <p:sp>
          <p:nvSpPr>
            <p:cNvPr id="47" name="Freeform 12">
              <a:extLst>
                <a:ext uri="{FF2B5EF4-FFF2-40B4-BE49-F238E27FC236}">
                  <a16:creationId xmlns:a16="http://schemas.microsoft.com/office/drawing/2014/main" id="{6AC0F8E9-4FAD-C0A1-F26B-C61F1CB1CAD9}"/>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48" name="Oval 13">
              <a:extLst>
                <a:ext uri="{FF2B5EF4-FFF2-40B4-BE49-F238E27FC236}">
                  <a16:creationId xmlns:a16="http://schemas.microsoft.com/office/drawing/2014/main" id="{3E8F3C0E-4EE6-6016-A3FE-0E9085F98C74}"/>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49" name="Group 500">
            <a:extLst>
              <a:ext uri="{FF2B5EF4-FFF2-40B4-BE49-F238E27FC236}">
                <a16:creationId xmlns:a16="http://schemas.microsoft.com/office/drawing/2014/main" id="{8247C885-2323-FA56-8A08-94C39F49917E}"/>
              </a:ext>
            </a:extLst>
          </p:cNvPr>
          <p:cNvGrpSpPr/>
          <p:nvPr/>
        </p:nvGrpSpPr>
        <p:grpSpPr>
          <a:xfrm>
            <a:off x="7410678" y="4003410"/>
            <a:ext cx="249591" cy="635063"/>
            <a:chOff x="3042874" y="5329084"/>
            <a:chExt cx="204213" cy="519412"/>
          </a:xfrm>
          <a:solidFill>
            <a:srgbClr val="5696C6"/>
          </a:solidFill>
        </p:grpSpPr>
        <p:sp>
          <p:nvSpPr>
            <p:cNvPr id="50" name="Freeform 12">
              <a:extLst>
                <a:ext uri="{FF2B5EF4-FFF2-40B4-BE49-F238E27FC236}">
                  <a16:creationId xmlns:a16="http://schemas.microsoft.com/office/drawing/2014/main" id="{8A941610-4C2B-20BC-39AF-FF6130328ABC}"/>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51" name="Oval 13">
              <a:extLst>
                <a:ext uri="{FF2B5EF4-FFF2-40B4-BE49-F238E27FC236}">
                  <a16:creationId xmlns:a16="http://schemas.microsoft.com/office/drawing/2014/main" id="{0B1D031D-24EC-9B4D-3549-1CE8A99E0CB3}"/>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52" name="Group 500">
            <a:extLst>
              <a:ext uri="{FF2B5EF4-FFF2-40B4-BE49-F238E27FC236}">
                <a16:creationId xmlns:a16="http://schemas.microsoft.com/office/drawing/2014/main" id="{6FEC84A7-FFDE-22A8-B4AF-F83770A989AC}"/>
              </a:ext>
            </a:extLst>
          </p:cNvPr>
          <p:cNvGrpSpPr/>
          <p:nvPr/>
        </p:nvGrpSpPr>
        <p:grpSpPr>
          <a:xfrm>
            <a:off x="7779823" y="4003410"/>
            <a:ext cx="249591" cy="635063"/>
            <a:chOff x="3042874" y="5329084"/>
            <a:chExt cx="204213" cy="519412"/>
          </a:xfrm>
          <a:solidFill>
            <a:srgbClr val="5696C6"/>
          </a:solidFill>
        </p:grpSpPr>
        <p:sp>
          <p:nvSpPr>
            <p:cNvPr id="53" name="Freeform 12">
              <a:extLst>
                <a:ext uri="{FF2B5EF4-FFF2-40B4-BE49-F238E27FC236}">
                  <a16:creationId xmlns:a16="http://schemas.microsoft.com/office/drawing/2014/main" id="{DB385CB9-B24D-8FE8-1C2E-129C83311A05}"/>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54" name="Oval 13">
              <a:extLst>
                <a:ext uri="{FF2B5EF4-FFF2-40B4-BE49-F238E27FC236}">
                  <a16:creationId xmlns:a16="http://schemas.microsoft.com/office/drawing/2014/main" id="{68A18566-9E99-6684-86FF-502C1A12F3A7}"/>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55" name="Group 500">
            <a:extLst>
              <a:ext uri="{FF2B5EF4-FFF2-40B4-BE49-F238E27FC236}">
                <a16:creationId xmlns:a16="http://schemas.microsoft.com/office/drawing/2014/main" id="{50EF2C88-14AC-2452-8051-CF92C6CD33D5}"/>
              </a:ext>
            </a:extLst>
          </p:cNvPr>
          <p:cNvGrpSpPr/>
          <p:nvPr/>
        </p:nvGrpSpPr>
        <p:grpSpPr>
          <a:xfrm>
            <a:off x="8518114" y="4003410"/>
            <a:ext cx="249591" cy="635063"/>
            <a:chOff x="3042874" y="5329084"/>
            <a:chExt cx="204213" cy="519412"/>
          </a:xfrm>
          <a:solidFill>
            <a:schemeClr val="bg1">
              <a:lumMod val="85000"/>
            </a:schemeClr>
          </a:solidFill>
        </p:grpSpPr>
        <p:sp>
          <p:nvSpPr>
            <p:cNvPr id="56" name="Freeform 12">
              <a:extLst>
                <a:ext uri="{FF2B5EF4-FFF2-40B4-BE49-F238E27FC236}">
                  <a16:creationId xmlns:a16="http://schemas.microsoft.com/office/drawing/2014/main" id="{F7674486-82FC-2766-2A05-0A9E034B664C}"/>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57" name="Oval 13">
              <a:extLst>
                <a:ext uri="{FF2B5EF4-FFF2-40B4-BE49-F238E27FC236}">
                  <a16:creationId xmlns:a16="http://schemas.microsoft.com/office/drawing/2014/main" id="{A1C1C76D-EB91-BBA0-304C-7603644F5063}"/>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58" name="Group 500">
            <a:extLst>
              <a:ext uri="{FF2B5EF4-FFF2-40B4-BE49-F238E27FC236}">
                <a16:creationId xmlns:a16="http://schemas.microsoft.com/office/drawing/2014/main" id="{15D2CC58-AB83-2147-CABE-50DDA6D40710}"/>
              </a:ext>
            </a:extLst>
          </p:cNvPr>
          <p:cNvGrpSpPr/>
          <p:nvPr/>
        </p:nvGrpSpPr>
        <p:grpSpPr>
          <a:xfrm>
            <a:off x="8148969" y="4003410"/>
            <a:ext cx="249591" cy="635063"/>
            <a:chOff x="3042874" y="5329084"/>
            <a:chExt cx="204213" cy="519412"/>
          </a:xfrm>
          <a:solidFill>
            <a:schemeClr val="bg1">
              <a:lumMod val="85000"/>
            </a:schemeClr>
          </a:solidFill>
        </p:grpSpPr>
        <p:sp>
          <p:nvSpPr>
            <p:cNvPr id="59" name="Freeform 12">
              <a:extLst>
                <a:ext uri="{FF2B5EF4-FFF2-40B4-BE49-F238E27FC236}">
                  <a16:creationId xmlns:a16="http://schemas.microsoft.com/office/drawing/2014/main" id="{C1BB66BE-E25A-3A00-BD4B-B8E1C103CEBE}"/>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60" name="Oval 13">
              <a:extLst>
                <a:ext uri="{FF2B5EF4-FFF2-40B4-BE49-F238E27FC236}">
                  <a16:creationId xmlns:a16="http://schemas.microsoft.com/office/drawing/2014/main" id="{67C847E5-99D2-80FC-C8EE-EB3BC38499F1}"/>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61" name="Group 500">
            <a:extLst>
              <a:ext uri="{FF2B5EF4-FFF2-40B4-BE49-F238E27FC236}">
                <a16:creationId xmlns:a16="http://schemas.microsoft.com/office/drawing/2014/main" id="{3C5B1C1A-AA80-5C96-A47B-F228247906D6}"/>
              </a:ext>
            </a:extLst>
          </p:cNvPr>
          <p:cNvGrpSpPr/>
          <p:nvPr/>
        </p:nvGrpSpPr>
        <p:grpSpPr>
          <a:xfrm>
            <a:off x="9256405" y="4003410"/>
            <a:ext cx="249591" cy="635063"/>
            <a:chOff x="3042874" y="5329084"/>
            <a:chExt cx="204213" cy="519412"/>
          </a:xfrm>
          <a:solidFill>
            <a:schemeClr val="bg1">
              <a:lumMod val="85000"/>
            </a:schemeClr>
          </a:solidFill>
        </p:grpSpPr>
        <p:sp>
          <p:nvSpPr>
            <p:cNvPr id="62" name="Freeform 12">
              <a:extLst>
                <a:ext uri="{FF2B5EF4-FFF2-40B4-BE49-F238E27FC236}">
                  <a16:creationId xmlns:a16="http://schemas.microsoft.com/office/drawing/2014/main" id="{E144EF18-DCF0-BD2C-E1FF-42BCDCFFA382}"/>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63" name="Oval 13">
              <a:extLst>
                <a:ext uri="{FF2B5EF4-FFF2-40B4-BE49-F238E27FC236}">
                  <a16:creationId xmlns:a16="http://schemas.microsoft.com/office/drawing/2014/main" id="{41DA66A4-5575-143A-FA2D-3C14A653022D}"/>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64" name="Group 500">
            <a:extLst>
              <a:ext uri="{FF2B5EF4-FFF2-40B4-BE49-F238E27FC236}">
                <a16:creationId xmlns:a16="http://schemas.microsoft.com/office/drawing/2014/main" id="{D1695DC1-36CF-E29E-FDE1-834377693740}"/>
              </a:ext>
            </a:extLst>
          </p:cNvPr>
          <p:cNvGrpSpPr/>
          <p:nvPr/>
        </p:nvGrpSpPr>
        <p:grpSpPr>
          <a:xfrm>
            <a:off x="8887259" y="4003410"/>
            <a:ext cx="249591" cy="635063"/>
            <a:chOff x="3042874" y="5329084"/>
            <a:chExt cx="204213" cy="519412"/>
          </a:xfrm>
          <a:solidFill>
            <a:schemeClr val="bg1">
              <a:lumMod val="85000"/>
            </a:schemeClr>
          </a:solidFill>
        </p:grpSpPr>
        <p:sp>
          <p:nvSpPr>
            <p:cNvPr id="65" name="Freeform 12">
              <a:extLst>
                <a:ext uri="{FF2B5EF4-FFF2-40B4-BE49-F238E27FC236}">
                  <a16:creationId xmlns:a16="http://schemas.microsoft.com/office/drawing/2014/main" id="{D9FFE960-6CE1-9416-F446-C093F49B8619}"/>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66" name="Oval 13">
              <a:extLst>
                <a:ext uri="{FF2B5EF4-FFF2-40B4-BE49-F238E27FC236}">
                  <a16:creationId xmlns:a16="http://schemas.microsoft.com/office/drawing/2014/main" id="{71CE4FF9-F592-01AC-A175-A4AAB3E857E7}"/>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67" name="Group 500">
            <a:extLst>
              <a:ext uri="{FF2B5EF4-FFF2-40B4-BE49-F238E27FC236}">
                <a16:creationId xmlns:a16="http://schemas.microsoft.com/office/drawing/2014/main" id="{FCDAF3AB-4D86-3183-D728-45A1BAB9F690}"/>
              </a:ext>
            </a:extLst>
          </p:cNvPr>
          <p:cNvGrpSpPr/>
          <p:nvPr/>
        </p:nvGrpSpPr>
        <p:grpSpPr>
          <a:xfrm>
            <a:off x="9625551" y="4003410"/>
            <a:ext cx="249591" cy="635063"/>
            <a:chOff x="3042874" y="5329084"/>
            <a:chExt cx="204213" cy="519412"/>
          </a:xfrm>
          <a:solidFill>
            <a:schemeClr val="bg1">
              <a:lumMod val="85000"/>
            </a:schemeClr>
          </a:solidFill>
        </p:grpSpPr>
        <p:sp>
          <p:nvSpPr>
            <p:cNvPr id="68" name="Freeform 12">
              <a:extLst>
                <a:ext uri="{FF2B5EF4-FFF2-40B4-BE49-F238E27FC236}">
                  <a16:creationId xmlns:a16="http://schemas.microsoft.com/office/drawing/2014/main" id="{0917E5B1-67E6-5ED9-B376-F9A57233DED9}"/>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69" name="Oval 13">
              <a:extLst>
                <a:ext uri="{FF2B5EF4-FFF2-40B4-BE49-F238E27FC236}">
                  <a16:creationId xmlns:a16="http://schemas.microsoft.com/office/drawing/2014/main" id="{E5A66FD1-7B86-2C5E-1D9D-C91BEFD00B67}"/>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70" name="Group 500">
            <a:extLst>
              <a:ext uri="{FF2B5EF4-FFF2-40B4-BE49-F238E27FC236}">
                <a16:creationId xmlns:a16="http://schemas.microsoft.com/office/drawing/2014/main" id="{09203009-0107-90D6-B178-4A20980F400D}"/>
              </a:ext>
            </a:extLst>
          </p:cNvPr>
          <p:cNvGrpSpPr/>
          <p:nvPr/>
        </p:nvGrpSpPr>
        <p:grpSpPr>
          <a:xfrm>
            <a:off x="6303242" y="5269435"/>
            <a:ext cx="249591" cy="635063"/>
            <a:chOff x="3042874" y="5329084"/>
            <a:chExt cx="204213" cy="519412"/>
          </a:xfrm>
          <a:solidFill>
            <a:srgbClr val="95B3DF"/>
          </a:solidFill>
        </p:grpSpPr>
        <p:sp>
          <p:nvSpPr>
            <p:cNvPr id="71" name="Freeform 12">
              <a:extLst>
                <a:ext uri="{FF2B5EF4-FFF2-40B4-BE49-F238E27FC236}">
                  <a16:creationId xmlns:a16="http://schemas.microsoft.com/office/drawing/2014/main" id="{14647975-2BA7-97DE-D1DC-140EACA83CCF}"/>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72" name="Oval 13">
              <a:extLst>
                <a:ext uri="{FF2B5EF4-FFF2-40B4-BE49-F238E27FC236}">
                  <a16:creationId xmlns:a16="http://schemas.microsoft.com/office/drawing/2014/main" id="{C36E0036-0BBC-3F53-CA0C-821F913DEFC1}"/>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73" name="Group 500">
            <a:extLst>
              <a:ext uri="{FF2B5EF4-FFF2-40B4-BE49-F238E27FC236}">
                <a16:creationId xmlns:a16="http://schemas.microsoft.com/office/drawing/2014/main" id="{7D3D5885-98FD-43D1-1DC4-E29C505B8668}"/>
              </a:ext>
            </a:extLst>
          </p:cNvPr>
          <p:cNvGrpSpPr/>
          <p:nvPr/>
        </p:nvGrpSpPr>
        <p:grpSpPr>
          <a:xfrm>
            <a:off x="6672387" y="5269435"/>
            <a:ext cx="249591" cy="635063"/>
            <a:chOff x="3042874" y="5329084"/>
            <a:chExt cx="204213" cy="519412"/>
          </a:xfrm>
          <a:solidFill>
            <a:srgbClr val="95B3DF"/>
          </a:solidFill>
        </p:grpSpPr>
        <p:sp>
          <p:nvSpPr>
            <p:cNvPr id="74" name="Freeform 12">
              <a:extLst>
                <a:ext uri="{FF2B5EF4-FFF2-40B4-BE49-F238E27FC236}">
                  <a16:creationId xmlns:a16="http://schemas.microsoft.com/office/drawing/2014/main" id="{D710DCEE-B4B8-EB56-1CB2-7B14770A264B}"/>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75" name="Oval 13">
              <a:extLst>
                <a:ext uri="{FF2B5EF4-FFF2-40B4-BE49-F238E27FC236}">
                  <a16:creationId xmlns:a16="http://schemas.microsoft.com/office/drawing/2014/main" id="{D252E84B-1F01-41B1-7C59-9B51509A2C05}"/>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76" name="Group 500">
            <a:extLst>
              <a:ext uri="{FF2B5EF4-FFF2-40B4-BE49-F238E27FC236}">
                <a16:creationId xmlns:a16="http://schemas.microsoft.com/office/drawing/2014/main" id="{866D4359-0084-1159-CD9B-CF42FE85C6C8}"/>
              </a:ext>
            </a:extLst>
          </p:cNvPr>
          <p:cNvGrpSpPr/>
          <p:nvPr/>
        </p:nvGrpSpPr>
        <p:grpSpPr>
          <a:xfrm>
            <a:off x="7041533" y="5269435"/>
            <a:ext cx="249591" cy="635063"/>
            <a:chOff x="3042874" y="5329084"/>
            <a:chExt cx="204213" cy="519412"/>
          </a:xfrm>
          <a:solidFill>
            <a:schemeClr val="bg1">
              <a:lumMod val="85000"/>
            </a:schemeClr>
          </a:solidFill>
        </p:grpSpPr>
        <p:sp>
          <p:nvSpPr>
            <p:cNvPr id="77" name="Freeform 12">
              <a:extLst>
                <a:ext uri="{FF2B5EF4-FFF2-40B4-BE49-F238E27FC236}">
                  <a16:creationId xmlns:a16="http://schemas.microsoft.com/office/drawing/2014/main" id="{E8337C04-204B-4886-6D2F-DAEEB65872A5}"/>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78" name="Oval 13">
              <a:extLst>
                <a:ext uri="{FF2B5EF4-FFF2-40B4-BE49-F238E27FC236}">
                  <a16:creationId xmlns:a16="http://schemas.microsoft.com/office/drawing/2014/main" id="{CC19E6D2-A77E-A90A-DCD4-E1BB662BBAA3}"/>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79" name="Group 500">
            <a:extLst>
              <a:ext uri="{FF2B5EF4-FFF2-40B4-BE49-F238E27FC236}">
                <a16:creationId xmlns:a16="http://schemas.microsoft.com/office/drawing/2014/main" id="{16402001-E88B-FB5E-BF2A-6368279546BA}"/>
              </a:ext>
            </a:extLst>
          </p:cNvPr>
          <p:cNvGrpSpPr/>
          <p:nvPr/>
        </p:nvGrpSpPr>
        <p:grpSpPr>
          <a:xfrm>
            <a:off x="7410678" y="5269435"/>
            <a:ext cx="249591" cy="635063"/>
            <a:chOff x="3042874" y="5329084"/>
            <a:chExt cx="204213" cy="519412"/>
          </a:xfrm>
          <a:solidFill>
            <a:schemeClr val="bg1">
              <a:lumMod val="85000"/>
            </a:schemeClr>
          </a:solidFill>
        </p:grpSpPr>
        <p:sp>
          <p:nvSpPr>
            <p:cNvPr id="80" name="Freeform 12">
              <a:extLst>
                <a:ext uri="{FF2B5EF4-FFF2-40B4-BE49-F238E27FC236}">
                  <a16:creationId xmlns:a16="http://schemas.microsoft.com/office/drawing/2014/main" id="{DF68D491-5586-068E-C210-0A9FA928CB72}"/>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81" name="Oval 13">
              <a:extLst>
                <a:ext uri="{FF2B5EF4-FFF2-40B4-BE49-F238E27FC236}">
                  <a16:creationId xmlns:a16="http://schemas.microsoft.com/office/drawing/2014/main" id="{FF622697-F45F-23B4-C180-6A6FC11C6428}"/>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82" name="Group 500">
            <a:extLst>
              <a:ext uri="{FF2B5EF4-FFF2-40B4-BE49-F238E27FC236}">
                <a16:creationId xmlns:a16="http://schemas.microsoft.com/office/drawing/2014/main" id="{E4DD04F1-1B14-433B-C26E-FB789249DC0D}"/>
              </a:ext>
            </a:extLst>
          </p:cNvPr>
          <p:cNvGrpSpPr/>
          <p:nvPr/>
        </p:nvGrpSpPr>
        <p:grpSpPr>
          <a:xfrm>
            <a:off x="8518114" y="5269435"/>
            <a:ext cx="249591" cy="635063"/>
            <a:chOff x="3042874" y="5329084"/>
            <a:chExt cx="204213" cy="519412"/>
          </a:xfrm>
          <a:solidFill>
            <a:schemeClr val="bg1">
              <a:lumMod val="85000"/>
            </a:schemeClr>
          </a:solidFill>
        </p:grpSpPr>
        <p:sp>
          <p:nvSpPr>
            <p:cNvPr id="83" name="Freeform 12">
              <a:extLst>
                <a:ext uri="{FF2B5EF4-FFF2-40B4-BE49-F238E27FC236}">
                  <a16:creationId xmlns:a16="http://schemas.microsoft.com/office/drawing/2014/main" id="{F9166AB1-3452-C13A-3214-399DDAA2299B}"/>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84" name="Oval 13">
              <a:extLst>
                <a:ext uri="{FF2B5EF4-FFF2-40B4-BE49-F238E27FC236}">
                  <a16:creationId xmlns:a16="http://schemas.microsoft.com/office/drawing/2014/main" id="{11041F18-E085-276B-7C28-7A2C545921D8}"/>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85" name="Group 500">
            <a:extLst>
              <a:ext uri="{FF2B5EF4-FFF2-40B4-BE49-F238E27FC236}">
                <a16:creationId xmlns:a16="http://schemas.microsoft.com/office/drawing/2014/main" id="{65D9A37A-DA09-01BB-B72C-690A80E12532}"/>
              </a:ext>
            </a:extLst>
          </p:cNvPr>
          <p:cNvGrpSpPr/>
          <p:nvPr/>
        </p:nvGrpSpPr>
        <p:grpSpPr>
          <a:xfrm>
            <a:off x="8148969" y="5269435"/>
            <a:ext cx="249591" cy="635063"/>
            <a:chOff x="3042874" y="5329084"/>
            <a:chExt cx="204213" cy="519412"/>
          </a:xfrm>
          <a:solidFill>
            <a:schemeClr val="bg1">
              <a:lumMod val="85000"/>
            </a:schemeClr>
          </a:solidFill>
        </p:grpSpPr>
        <p:sp>
          <p:nvSpPr>
            <p:cNvPr id="86" name="Freeform 12">
              <a:extLst>
                <a:ext uri="{FF2B5EF4-FFF2-40B4-BE49-F238E27FC236}">
                  <a16:creationId xmlns:a16="http://schemas.microsoft.com/office/drawing/2014/main" id="{9D74712F-AAF7-2FA0-EC52-D5EF33573C36}"/>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87" name="Oval 13">
              <a:extLst>
                <a:ext uri="{FF2B5EF4-FFF2-40B4-BE49-F238E27FC236}">
                  <a16:creationId xmlns:a16="http://schemas.microsoft.com/office/drawing/2014/main" id="{E29A67F4-B202-3799-6169-9FA3AA9FAB96}"/>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88" name="Group 500">
            <a:extLst>
              <a:ext uri="{FF2B5EF4-FFF2-40B4-BE49-F238E27FC236}">
                <a16:creationId xmlns:a16="http://schemas.microsoft.com/office/drawing/2014/main" id="{239BA93B-B866-34A5-61D1-DEAAAC67A86F}"/>
              </a:ext>
            </a:extLst>
          </p:cNvPr>
          <p:cNvGrpSpPr/>
          <p:nvPr/>
        </p:nvGrpSpPr>
        <p:grpSpPr>
          <a:xfrm>
            <a:off x="7779823" y="5269435"/>
            <a:ext cx="249591" cy="635063"/>
            <a:chOff x="3042874" y="5329084"/>
            <a:chExt cx="204213" cy="519412"/>
          </a:xfrm>
          <a:solidFill>
            <a:schemeClr val="bg1">
              <a:lumMod val="85000"/>
            </a:schemeClr>
          </a:solidFill>
        </p:grpSpPr>
        <p:sp>
          <p:nvSpPr>
            <p:cNvPr id="89" name="Freeform 12">
              <a:extLst>
                <a:ext uri="{FF2B5EF4-FFF2-40B4-BE49-F238E27FC236}">
                  <a16:creationId xmlns:a16="http://schemas.microsoft.com/office/drawing/2014/main" id="{DCC2B95D-29C7-03B6-4EB4-D6AFE9A15D8F}"/>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90" name="Oval 13">
              <a:extLst>
                <a:ext uri="{FF2B5EF4-FFF2-40B4-BE49-F238E27FC236}">
                  <a16:creationId xmlns:a16="http://schemas.microsoft.com/office/drawing/2014/main" id="{B1C54DBB-6643-DB13-6CD0-B794EBBA4EF0}"/>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91" name="Group 500">
            <a:extLst>
              <a:ext uri="{FF2B5EF4-FFF2-40B4-BE49-F238E27FC236}">
                <a16:creationId xmlns:a16="http://schemas.microsoft.com/office/drawing/2014/main" id="{BEFF2800-E988-9C70-3438-C36399EC504C}"/>
              </a:ext>
            </a:extLst>
          </p:cNvPr>
          <p:cNvGrpSpPr/>
          <p:nvPr/>
        </p:nvGrpSpPr>
        <p:grpSpPr>
          <a:xfrm>
            <a:off x="9256405" y="5269435"/>
            <a:ext cx="249591" cy="635063"/>
            <a:chOff x="3042874" y="5329084"/>
            <a:chExt cx="204213" cy="519412"/>
          </a:xfrm>
          <a:solidFill>
            <a:schemeClr val="bg1">
              <a:lumMod val="85000"/>
            </a:schemeClr>
          </a:solidFill>
        </p:grpSpPr>
        <p:sp>
          <p:nvSpPr>
            <p:cNvPr id="92" name="Freeform 12">
              <a:extLst>
                <a:ext uri="{FF2B5EF4-FFF2-40B4-BE49-F238E27FC236}">
                  <a16:creationId xmlns:a16="http://schemas.microsoft.com/office/drawing/2014/main" id="{BFE7B545-1E39-5090-EFA6-52F8503AE93E}"/>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93" name="Oval 13">
              <a:extLst>
                <a:ext uri="{FF2B5EF4-FFF2-40B4-BE49-F238E27FC236}">
                  <a16:creationId xmlns:a16="http://schemas.microsoft.com/office/drawing/2014/main" id="{92F42991-41E6-9867-4F0B-51A01F409FC6}"/>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94" name="Group 500">
            <a:extLst>
              <a:ext uri="{FF2B5EF4-FFF2-40B4-BE49-F238E27FC236}">
                <a16:creationId xmlns:a16="http://schemas.microsoft.com/office/drawing/2014/main" id="{D4321DAD-3D1A-1155-8BEC-DFEC9006BC2B}"/>
              </a:ext>
            </a:extLst>
          </p:cNvPr>
          <p:cNvGrpSpPr/>
          <p:nvPr/>
        </p:nvGrpSpPr>
        <p:grpSpPr>
          <a:xfrm>
            <a:off x="8887259" y="5269435"/>
            <a:ext cx="249591" cy="635063"/>
            <a:chOff x="3042874" y="5329084"/>
            <a:chExt cx="204213" cy="519412"/>
          </a:xfrm>
          <a:solidFill>
            <a:schemeClr val="bg1">
              <a:lumMod val="85000"/>
            </a:schemeClr>
          </a:solidFill>
        </p:grpSpPr>
        <p:sp>
          <p:nvSpPr>
            <p:cNvPr id="95" name="Freeform 12">
              <a:extLst>
                <a:ext uri="{FF2B5EF4-FFF2-40B4-BE49-F238E27FC236}">
                  <a16:creationId xmlns:a16="http://schemas.microsoft.com/office/drawing/2014/main" id="{5D2B66AC-526E-8654-E6D3-E68286732C86}"/>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96" name="Oval 13">
              <a:extLst>
                <a:ext uri="{FF2B5EF4-FFF2-40B4-BE49-F238E27FC236}">
                  <a16:creationId xmlns:a16="http://schemas.microsoft.com/office/drawing/2014/main" id="{AB9189F5-9858-0EDB-77BA-AF087EDF9FF0}"/>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grpSp>
        <p:nvGrpSpPr>
          <p:cNvPr id="97" name="Group 500">
            <a:extLst>
              <a:ext uri="{FF2B5EF4-FFF2-40B4-BE49-F238E27FC236}">
                <a16:creationId xmlns:a16="http://schemas.microsoft.com/office/drawing/2014/main" id="{51D1F8B6-CF33-4D1C-EF1A-D012582D8344}"/>
              </a:ext>
            </a:extLst>
          </p:cNvPr>
          <p:cNvGrpSpPr/>
          <p:nvPr/>
        </p:nvGrpSpPr>
        <p:grpSpPr>
          <a:xfrm>
            <a:off x="9625551" y="5269435"/>
            <a:ext cx="249591" cy="635063"/>
            <a:chOff x="3042874" y="5329084"/>
            <a:chExt cx="204213" cy="519412"/>
          </a:xfrm>
          <a:solidFill>
            <a:schemeClr val="bg1">
              <a:lumMod val="85000"/>
            </a:schemeClr>
          </a:solidFill>
        </p:grpSpPr>
        <p:sp>
          <p:nvSpPr>
            <p:cNvPr id="98" name="Freeform 12">
              <a:extLst>
                <a:ext uri="{FF2B5EF4-FFF2-40B4-BE49-F238E27FC236}">
                  <a16:creationId xmlns:a16="http://schemas.microsoft.com/office/drawing/2014/main" id="{C35D4DDE-5371-A89E-0DFE-2B1CD89991EF}"/>
                </a:ext>
              </a:extLst>
            </p:cNvPr>
            <p:cNvSpPr>
              <a:spLocks/>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sp>
          <p:nvSpPr>
            <p:cNvPr id="99" name="Oval 13">
              <a:extLst>
                <a:ext uri="{FF2B5EF4-FFF2-40B4-BE49-F238E27FC236}">
                  <a16:creationId xmlns:a16="http://schemas.microsoft.com/office/drawing/2014/main" id="{D7DD3EB1-6429-0E15-8114-D92AEE0FA4FE}"/>
                </a:ext>
              </a:extLst>
            </p:cNvPr>
            <p:cNvSpPr>
              <a:spLocks noChangeArrowheads="1"/>
            </p:cNvSpPr>
            <p:nvPr/>
          </p:nvSpPr>
          <p:spPr bwMode="auto">
            <a:xfrm>
              <a:off x="3105026" y="5329084"/>
              <a:ext cx="81020" cy="8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900" dirty="0"/>
            </a:p>
          </p:txBody>
        </p:sp>
      </p:grpSp>
      <p:sp>
        <p:nvSpPr>
          <p:cNvPr id="100" name="Rectangle 12">
            <a:extLst>
              <a:ext uri="{FF2B5EF4-FFF2-40B4-BE49-F238E27FC236}">
                <a16:creationId xmlns:a16="http://schemas.microsoft.com/office/drawing/2014/main" id="{05DB7CBF-8A3A-D533-1627-0C36D0F4AEDB}"/>
              </a:ext>
            </a:extLst>
          </p:cNvPr>
          <p:cNvSpPr txBox="1">
            <a:spLocks noChangeArrowheads="1"/>
          </p:cNvSpPr>
          <p:nvPr/>
        </p:nvSpPr>
        <p:spPr>
          <a:xfrm>
            <a:off x="10232332" y="3229597"/>
            <a:ext cx="1006410" cy="276999"/>
          </a:xfrm>
          <a:prstGeom prst="rect">
            <a:avLst/>
          </a:prstGeom>
          <a:noFill/>
        </p:spPr>
        <p:txBody>
          <a:bodyPr wrap="square" rtlCol="0">
            <a:spAutoFit/>
          </a:bodyPr>
          <a:lstStyle/>
          <a:p>
            <a:pPr algn="ctr">
              <a:spcBef>
                <a:spcPct val="0"/>
              </a:spcBef>
              <a:defRPr/>
            </a:pPr>
            <a:r>
              <a:rPr lang="en-GB" altLang="ko-KR" sz="1200" dirty="0">
                <a:solidFill>
                  <a:schemeClr val="tx1">
                    <a:lumMod val="65000"/>
                    <a:lumOff val="35000"/>
                  </a:schemeClr>
                </a:solidFill>
              </a:rPr>
              <a:t>USA</a:t>
            </a:r>
          </a:p>
        </p:txBody>
      </p:sp>
      <p:sp>
        <p:nvSpPr>
          <p:cNvPr id="101" name="Rectangle 12">
            <a:extLst>
              <a:ext uri="{FF2B5EF4-FFF2-40B4-BE49-F238E27FC236}">
                <a16:creationId xmlns:a16="http://schemas.microsoft.com/office/drawing/2014/main" id="{7A378F8A-1D21-A876-5850-9D96EAEE1534}"/>
              </a:ext>
            </a:extLst>
          </p:cNvPr>
          <p:cNvSpPr txBox="1">
            <a:spLocks noChangeArrowheads="1"/>
          </p:cNvSpPr>
          <p:nvPr/>
        </p:nvSpPr>
        <p:spPr>
          <a:xfrm>
            <a:off x="10232332" y="4457879"/>
            <a:ext cx="1006410" cy="276999"/>
          </a:xfrm>
          <a:prstGeom prst="rect">
            <a:avLst/>
          </a:prstGeom>
          <a:noFill/>
        </p:spPr>
        <p:txBody>
          <a:bodyPr wrap="square" rtlCol="0">
            <a:spAutoFit/>
          </a:bodyPr>
          <a:lstStyle/>
          <a:p>
            <a:pPr algn="ctr">
              <a:spcBef>
                <a:spcPct val="0"/>
              </a:spcBef>
              <a:defRPr/>
            </a:pPr>
            <a:r>
              <a:rPr lang="en-GB" altLang="ko-KR" sz="1200" dirty="0">
                <a:solidFill>
                  <a:schemeClr val="tx1">
                    <a:lumMod val="65000"/>
                    <a:lumOff val="35000"/>
                  </a:schemeClr>
                </a:solidFill>
              </a:rPr>
              <a:t>China</a:t>
            </a:r>
          </a:p>
        </p:txBody>
      </p:sp>
      <p:sp>
        <p:nvSpPr>
          <p:cNvPr id="102" name="Rectangle 12">
            <a:extLst>
              <a:ext uri="{FF2B5EF4-FFF2-40B4-BE49-F238E27FC236}">
                <a16:creationId xmlns:a16="http://schemas.microsoft.com/office/drawing/2014/main" id="{9FBAA6DC-6BD3-7ED9-29F0-7322BC3064D3}"/>
              </a:ext>
            </a:extLst>
          </p:cNvPr>
          <p:cNvSpPr txBox="1">
            <a:spLocks noChangeArrowheads="1"/>
          </p:cNvSpPr>
          <p:nvPr/>
        </p:nvSpPr>
        <p:spPr>
          <a:xfrm>
            <a:off x="10232332" y="5724563"/>
            <a:ext cx="1006410" cy="276999"/>
          </a:xfrm>
          <a:prstGeom prst="rect">
            <a:avLst/>
          </a:prstGeom>
          <a:noFill/>
        </p:spPr>
        <p:txBody>
          <a:bodyPr wrap="square" rtlCol="0">
            <a:spAutoFit/>
          </a:bodyPr>
          <a:lstStyle/>
          <a:p>
            <a:pPr algn="ctr">
              <a:spcBef>
                <a:spcPct val="0"/>
              </a:spcBef>
              <a:defRPr/>
            </a:pPr>
            <a:r>
              <a:rPr lang="en-GB" altLang="ko-KR" sz="1200" dirty="0">
                <a:solidFill>
                  <a:schemeClr val="tx1">
                    <a:lumMod val="65000"/>
                    <a:lumOff val="35000"/>
                  </a:schemeClr>
                </a:solidFill>
              </a:rPr>
              <a:t>Canada</a:t>
            </a:r>
          </a:p>
        </p:txBody>
      </p:sp>
      <p:sp>
        <p:nvSpPr>
          <p:cNvPr id="103" name="Rectangle 12">
            <a:extLst>
              <a:ext uri="{FF2B5EF4-FFF2-40B4-BE49-F238E27FC236}">
                <a16:creationId xmlns:a16="http://schemas.microsoft.com/office/drawing/2014/main" id="{A7020D6F-9A89-62FF-1266-80B5B630BFE2}"/>
              </a:ext>
            </a:extLst>
          </p:cNvPr>
          <p:cNvSpPr txBox="1">
            <a:spLocks noChangeArrowheads="1"/>
          </p:cNvSpPr>
          <p:nvPr/>
        </p:nvSpPr>
        <p:spPr>
          <a:xfrm>
            <a:off x="4568882" y="2935092"/>
            <a:ext cx="1520046" cy="307777"/>
          </a:xfrm>
          <a:prstGeom prst="rect">
            <a:avLst/>
          </a:prstGeom>
          <a:noFill/>
        </p:spPr>
        <p:txBody>
          <a:bodyPr wrap="square" rtlCol="0">
            <a:spAutoFit/>
          </a:bodyPr>
          <a:lstStyle/>
          <a:p>
            <a:pPr algn="ctr">
              <a:spcBef>
                <a:spcPct val="0"/>
              </a:spcBef>
              <a:defRPr/>
            </a:pPr>
            <a:r>
              <a:rPr lang="en-GB" altLang="ko-KR" sz="1400" b="1" dirty="0">
                <a:solidFill>
                  <a:schemeClr val="tx1">
                    <a:lumMod val="75000"/>
                    <a:lumOff val="25000"/>
                  </a:schemeClr>
                </a:solidFill>
                <a:latin typeface="+mj-lt"/>
              </a:rPr>
              <a:t>Market A</a:t>
            </a:r>
          </a:p>
        </p:txBody>
      </p:sp>
      <p:sp>
        <p:nvSpPr>
          <p:cNvPr id="104" name="Rectangle 12">
            <a:extLst>
              <a:ext uri="{FF2B5EF4-FFF2-40B4-BE49-F238E27FC236}">
                <a16:creationId xmlns:a16="http://schemas.microsoft.com/office/drawing/2014/main" id="{340BE0D6-F793-5AD0-8FF4-5184E9CA4102}"/>
              </a:ext>
            </a:extLst>
          </p:cNvPr>
          <p:cNvSpPr txBox="1">
            <a:spLocks noChangeArrowheads="1"/>
          </p:cNvSpPr>
          <p:nvPr/>
        </p:nvSpPr>
        <p:spPr>
          <a:xfrm>
            <a:off x="4568882" y="4177312"/>
            <a:ext cx="1520046" cy="307777"/>
          </a:xfrm>
          <a:prstGeom prst="rect">
            <a:avLst/>
          </a:prstGeom>
          <a:noFill/>
        </p:spPr>
        <p:txBody>
          <a:bodyPr wrap="square" rtlCol="0">
            <a:spAutoFit/>
          </a:bodyPr>
          <a:lstStyle/>
          <a:p>
            <a:pPr algn="ctr">
              <a:spcBef>
                <a:spcPct val="0"/>
              </a:spcBef>
              <a:defRPr/>
            </a:pPr>
            <a:r>
              <a:rPr lang="en-GB" altLang="ko-KR" sz="1400" b="1" dirty="0">
                <a:solidFill>
                  <a:schemeClr val="tx1">
                    <a:lumMod val="75000"/>
                    <a:lumOff val="25000"/>
                  </a:schemeClr>
                </a:solidFill>
                <a:latin typeface="+mj-lt"/>
              </a:rPr>
              <a:t>Market B</a:t>
            </a:r>
          </a:p>
        </p:txBody>
      </p:sp>
      <p:sp>
        <p:nvSpPr>
          <p:cNvPr id="105" name="Rectangle 12">
            <a:extLst>
              <a:ext uri="{FF2B5EF4-FFF2-40B4-BE49-F238E27FC236}">
                <a16:creationId xmlns:a16="http://schemas.microsoft.com/office/drawing/2014/main" id="{12D7EBBA-4974-DB9B-D7D1-6AA06EFA24DF}"/>
              </a:ext>
            </a:extLst>
          </p:cNvPr>
          <p:cNvSpPr txBox="1">
            <a:spLocks noChangeArrowheads="1"/>
          </p:cNvSpPr>
          <p:nvPr/>
        </p:nvSpPr>
        <p:spPr>
          <a:xfrm>
            <a:off x="4568882" y="5367937"/>
            <a:ext cx="1520046" cy="307777"/>
          </a:xfrm>
          <a:prstGeom prst="rect">
            <a:avLst/>
          </a:prstGeom>
          <a:noFill/>
        </p:spPr>
        <p:txBody>
          <a:bodyPr wrap="square" rtlCol="0">
            <a:spAutoFit/>
          </a:bodyPr>
          <a:lstStyle/>
          <a:p>
            <a:pPr algn="ctr">
              <a:spcBef>
                <a:spcPct val="0"/>
              </a:spcBef>
              <a:defRPr/>
            </a:pPr>
            <a:r>
              <a:rPr lang="en-GB" altLang="ko-KR" sz="1400" b="1" dirty="0">
                <a:solidFill>
                  <a:schemeClr val="tx1">
                    <a:lumMod val="75000"/>
                    <a:lumOff val="25000"/>
                  </a:schemeClr>
                </a:solidFill>
                <a:latin typeface="+mj-lt"/>
              </a:rPr>
              <a:t>Market C</a:t>
            </a:r>
          </a:p>
        </p:txBody>
      </p:sp>
      <p:cxnSp>
        <p:nvCxnSpPr>
          <p:cNvPr id="106" name="직선 연결선 125">
            <a:extLst>
              <a:ext uri="{FF2B5EF4-FFF2-40B4-BE49-F238E27FC236}">
                <a16:creationId xmlns:a16="http://schemas.microsoft.com/office/drawing/2014/main" id="{C4C5B615-0A60-D9CA-0F81-BA2335609A2F}"/>
              </a:ext>
            </a:extLst>
          </p:cNvPr>
          <p:cNvCxnSpPr/>
          <p:nvPr/>
        </p:nvCxnSpPr>
        <p:spPr>
          <a:xfrm>
            <a:off x="4874482" y="3720910"/>
            <a:ext cx="6072230" cy="1588"/>
          </a:xfrm>
          <a:prstGeom prst="line">
            <a:avLst/>
          </a:prstGeom>
          <a:ln w="63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7" name="직선 연결선 126">
            <a:extLst>
              <a:ext uri="{FF2B5EF4-FFF2-40B4-BE49-F238E27FC236}">
                <a16:creationId xmlns:a16="http://schemas.microsoft.com/office/drawing/2014/main" id="{40D093EF-7E9D-4F7C-D950-097CDA625429}"/>
              </a:ext>
            </a:extLst>
          </p:cNvPr>
          <p:cNvCxnSpPr/>
          <p:nvPr/>
        </p:nvCxnSpPr>
        <p:spPr>
          <a:xfrm>
            <a:off x="4874482" y="5006794"/>
            <a:ext cx="6072230" cy="1588"/>
          </a:xfrm>
          <a:prstGeom prst="line">
            <a:avLst/>
          </a:prstGeom>
          <a:ln w="63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08" name="그림 개체 틀 135" descr="nick.jpg">
            <a:extLst>
              <a:ext uri="{FF2B5EF4-FFF2-40B4-BE49-F238E27FC236}">
                <a16:creationId xmlns:a16="http://schemas.microsoft.com/office/drawing/2014/main" id="{E2397812-A97F-4EFE-4FA8-A369BA94E99D}"/>
              </a:ext>
            </a:extLst>
          </p:cNvPr>
          <p:cNvPicPr>
            <a:picLocks noChangeAspect="1"/>
          </p:cNvPicPr>
          <p:nvPr/>
        </p:nvPicPr>
        <p:blipFill>
          <a:blip r:embed="rId2"/>
          <a:srcRect t="24382" b="24382"/>
          <a:stretch>
            <a:fillRect/>
          </a:stretch>
        </p:blipFill>
        <p:spPr>
          <a:xfrm>
            <a:off x="5023636" y="0"/>
            <a:ext cx="6072230" cy="2215348"/>
          </a:xfrm>
          <a:prstGeom prst="rect">
            <a:avLst/>
          </a:prstGeom>
        </p:spPr>
      </p:pic>
    </p:spTree>
    <p:extLst>
      <p:ext uri="{BB962C8B-B14F-4D97-AF65-F5344CB8AC3E}">
        <p14:creationId xmlns:p14="http://schemas.microsoft.com/office/powerpoint/2010/main" val="9379592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B369B0-75FF-4A46-22A5-64C0C1B571F5}"/>
              </a:ext>
            </a:extLst>
          </p:cNvPr>
          <p:cNvSpPr>
            <a:spLocks noGrp="1"/>
          </p:cNvSpPr>
          <p:nvPr>
            <p:ph type="sldNum" sz="quarter" idx="12"/>
          </p:nvPr>
        </p:nvSpPr>
        <p:spPr/>
        <p:txBody>
          <a:bodyPr/>
          <a:lstStyle/>
          <a:p>
            <a:fld id="{49F276AC-52CD-4697-8BF5-A84FF5D800CC}" type="slidenum">
              <a:rPr lang="en-US" altLang="nb-NO" smtClean="0"/>
              <a:pPr/>
              <a:t>61</a:t>
            </a:fld>
            <a:endParaRPr lang="en-US" altLang="nb-NO"/>
          </a:p>
        </p:txBody>
      </p:sp>
      <p:graphicFrame>
        <p:nvGraphicFramePr>
          <p:cNvPr id="3" name="Chart 2">
            <a:extLst>
              <a:ext uri="{FF2B5EF4-FFF2-40B4-BE49-F238E27FC236}">
                <a16:creationId xmlns:a16="http://schemas.microsoft.com/office/drawing/2014/main" id="{7EB2A709-A0E7-F7DA-8A13-B416C787A35B}"/>
              </a:ext>
            </a:extLst>
          </p:cNvPr>
          <p:cNvGraphicFramePr/>
          <p:nvPr>
            <p:extLst>
              <p:ext uri="{D42A27DB-BD31-4B8C-83A1-F6EECF244321}">
                <p14:modId xmlns:p14="http://schemas.microsoft.com/office/powerpoint/2010/main" val="1151966789"/>
              </p:ext>
            </p:extLst>
          </p:nvPr>
        </p:nvGraphicFramePr>
        <p:xfrm>
          <a:off x="5523702" y="1643844"/>
          <a:ext cx="5872158" cy="4166062"/>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12">
            <a:extLst>
              <a:ext uri="{FF2B5EF4-FFF2-40B4-BE49-F238E27FC236}">
                <a16:creationId xmlns:a16="http://schemas.microsoft.com/office/drawing/2014/main" id="{4CBAD958-1F3C-C692-BE6E-BFE98EC86F8C}"/>
              </a:ext>
            </a:extLst>
          </p:cNvPr>
          <p:cNvSpPr txBox="1">
            <a:spLocks noChangeArrowheads="1"/>
          </p:cNvSpPr>
          <p:nvPr/>
        </p:nvSpPr>
        <p:spPr>
          <a:xfrm>
            <a:off x="1237422" y="1429530"/>
            <a:ext cx="2643206" cy="1077218"/>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Business Growth</a:t>
            </a:r>
            <a:endParaRPr lang="en-US" altLang="ko-KR" sz="3200" b="1" dirty="0">
              <a:solidFill>
                <a:schemeClr val="tx1">
                  <a:lumMod val="85000"/>
                  <a:lumOff val="15000"/>
                </a:schemeClr>
              </a:solidFill>
              <a:latin typeface="+mj-lt"/>
            </a:endParaRPr>
          </a:p>
        </p:txBody>
      </p:sp>
      <p:cxnSp>
        <p:nvCxnSpPr>
          <p:cNvPr id="5" name="Straight Connector 15">
            <a:extLst>
              <a:ext uri="{FF2B5EF4-FFF2-40B4-BE49-F238E27FC236}">
                <a16:creationId xmlns:a16="http://schemas.microsoft.com/office/drawing/2014/main" id="{30720996-1B98-C121-B9F6-07844DF250A6}"/>
              </a:ext>
            </a:extLst>
          </p:cNvPr>
          <p:cNvCxnSpPr>
            <a:cxnSpLocks/>
          </p:cNvCxnSpPr>
          <p:nvPr/>
        </p:nvCxnSpPr>
        <p:spPr>
          <a:xfrm>
            <a:off x="1361248" y="2786852"/>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E00A99C-C643-CD7D-C6EE-87F0677238ED}"/>
              </a:ext>
            </a:extLst>
          </p:cNvPr>
          <p:cNvSpPr txBox="1"/>
          <p:nvPr/>
        </p:nvSpPr>
        <p:spPr>
          <a:xfrm>
            <a:off x="1237422" y="4238482"/>
            <a:ext cx="3929090" cy="1477328"/>
          </a:xfrm>
          <a:prstGeom prst="rect">
            <a:avLst/>
          </a:prstGeom>
          <a:noFill/>
        </p:spPr>
        <p:txBody>
          <a:bodyPr wrap="square" rtlCol="0">
            <a:spAutoFit/>
          </a:bodyPr>
          <a:lstStyle/>
          <a:p>
            <a:pPr algn="just">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This text can be replaced with your own text. Please enter a description of your content here. </a:t>
            </a:r>
          </a:p>
        </p:txBody>
      </p:sp>
    </p:spTree>
    <p:extLst>
      <p:ext uri="{BB962C8B-B14F-4D97-AF65-F5344CB8AC3E}">
        <p14:creationId xmlns:p14="http://schemas.microsoft.com/office/powerpoint/2010/main" val="26032557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0E63B1-024C-8968-9EE3-E3B8302455CE}"/>
              </a:ext>
            </a:extLst>
          </p:cNvPr>
          <p:cNvSpPr>
            <a:spLocks noGrp="1"/>
          </p:cNvSpPr>
          <p:nvPr>
            <p:ph type="sldNum" sz="quarter" idx="12"/>
          </p:nvPr>
        </p:nvSpPr>
        <p:spPr/>
        <p:txBody>
          <a:bodyPr/>
          <a:lstStyle/>
          <a:p>
            <a:fld id="{49F276AC-52CD-4697-8BF5-A84FF5D800CC}" type="slidenum">
              <a:rPr lang="en-US" altLang="nb-NO" smtClean="0"/>
              <a:pPr/>
              <a:t>62</a:t>
            </a:fld>
            <a:endParaRPr lang="en-US" altLang="nb-NO"/>
          </a:p>
        </p:txBody>
      </p:sp>
      <p:pic>
        <p:nvPicPr>
          <p:cNvPr id="3" name="그림 개체 틀 31" descr="ferran-fusalba.jpg">
            <a:extLst>
              <a:ext uri="{FF2B5EF4-FFF2-40B4-BE49-F238E27FC236}">
                <a16:creationId xmlns:a16="http://schemas.microsoft.com/office/drawing/2014/main" id="{09FDF67E-B1B6-EABD-1553-09E783611C09}"/>
              </a:ext>
            </a:extLst>
          </p:cNvPr>
          <p:cNvPicPr>
            <a:picLocks noChangeAspect="1"/>
          </p:cNvPicPr>
          <p:nvPr/>
        </p:nvPicPr>
        <p:blipFill>
          <a:blip r:embed="rId2"/>
          <a:srcRect l="14096" r="14096"/>
          <a:stretch>
            <a:fillRect/>
          </a:stretch>
        </p:blipFill>
        <p:spPr>
          <a:xfrm>
            <a:off x="6185694" y="1786720"/>
            <a:ext cx="2430000" cy="5072868"/>
          </a:xfrm>
          <a:prstGeom prst="rect">
            <a:avLst/>
          </a:prstGeom>
        </p:spPr>
      </p:pic>
      <p:pic>
        <p:nvPicPr>
          <p:cNvPr id="4" name="그림 개체 틀 15" descr="oleg-ivanov.jpg">
            <a:extLst>
              <a:ext uri="{FF2B5EF4-FFF2-40B4-BE49-F238E27FC236}">
                <a16:creationId xmlns:a16="http://schemas.microsoft.com/office/drawing/2014/main" id="{991DDDD3-D54B-C24C-1EFD-11CC77E9AA23}"/>
              </a:ext>
            </a:extLst>
          </p:cNvPr>
          <p:cNvPicPr>
            <a:picLocks noChangeAspect="1"/>
          </p:cNvPicPr>
          <p:nvPr/>
        </p:nvPicPr>
        <p:blipFill>
          <a:blip r:embed="rId3" cstate="print"/>
          <a:srcRect l="20890" r="20890"/>
          <a:stretch>
            <a:fillRect/>
          </a:stretch>
        </p:blipFill>
        <p:spPr>
          <a:xfrm>
            <a:off x="8809850" y="0"/>
            <a:ext cx="2428892" cy="2780792"/>
          </a:xfrm>
          <a:prstGeom prst="rect">
            <a:avLst/>
          </a:prstGeom>
        </p:spPr>
      </p:pic>
      <p:pic>
        <p:nvPicPr>
          <p:cNvPr id="5" name="그림 개체 틀 17" descr="kyaw-tun.jpg">
            <a:extLst>
              <a:ext uri="{FF2B5EF4-FFF2-40B4-BE49-F238E27FC236}">
                <a16:creationId xmlns:a16="http://schemas.microsoft.com/office/drawing/2014/main" id="{DDA18FBD-854C-64BC-A3DF-E3905F3DB22B}"/>
              </a:ext>
            </a:extLst>
          </p:cNvPr>
          <p:cNvPicPr>
            <a:picLocks noChangeAspect="1"/>
          </p:cNvPicPr>
          <p:nvPr/>
        </p:nvPicPr>
        <p:blipFill>
          <a:blip r:embed="rId4" cstate="print"/>
          <a:srcRect t="12021" b="12021"/>
          <a:stretch>
            <a:fillRect/>
          </a:stretch>
        </p:blipFill>
        <p:spPr>
          <a:xfrm>
            <a:off x="8809850" y="2979208"/>
            <a:ext cx="2428892" cy="2780792"/>
          </a:xfrm>
          <a:prstGeom prst="rect">
            <a:avLst/>
          </a:prstGeom>
        </p:spPr>
      </p:pic>
      <p:cxnSp>
        <p:nvCxnSpPr>
          <p:cNvPr id="6" name="Straight Connector 15">
            <a:extLst>
              <a:ext uri="{FF2B5EF4-FFF2-40B4-BE49-F238E27FC236}">
                <a16:creationId xmlns:a16="http://schemas.microsoft.com/office/drawing/2014/main" id="{19148DA1-2BE2-6C7C-3F2D-3A2B6A1F70BF}"/>
              </a:ext>
            </a:extLst>
          </p:cNvPr>
          <p:cNvCxnSpPr>
            <a:cxnSpLocks/>
          </p:cNvCxnSpPr>
          <p:nvPr/>
        </p:nvCxnSpPr>
        <p:spPr>
          <a:xfrm>
            <a:off x="3594876" y="3644108"/>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0D63B97-6C95-3454-C935-FCED32885454}"/>
              </a:ext>
            </a:extLst>
          </p:cNvPr>
          <p:cNvSpPr txBox="1"/>
          <p:nvPr/>
        </p:nvSpPr>
        <p:spPr>
          <a:xfrm>
            <a:off x="2166116" y="4644240"/>
            <a:ext cx="2571768" cy="1200329"/>
          </a:xfrm>
          <a:prstGeom prst="rect">
            <a:avLst/>
          </a:prstGeom>
          <a:noFill/>
        </p:spPr>
        <p:txBody>
          <a:bodyPr wrap="square" rtlCol="0">
            <a:spAutoFit/>
          </a:bodyPr>
          <a:lstStyle/>
          <a:p>
            <a:pPr algn="just">
              <a:lnSpc>
                <a:spcPct val="150000"/>
              </a:lnSpc>
            </a:pPr>
            <a:r>
              <a:rPr lang="en-US" altLang="ko-KR" sz="1200" i="1" dirty="0">
                <a:solidFill>
                  <a:schemeClr val="tx1">
                    <a:lumMod val="50000"/>
                    <a:lumOff val="50000"/>
                  </a:schemeClr>
                </a:solidFill>
                <a:cs typeface="Arial" pitchFamily="34" charset="0"/>
              </a:rPr>
              <a:t>Please enter a description of your content here. This text can be replaced with your own text. Please enter a description of your content here.</a:t>
            </a:r>
          </a:p>
        </p:txBody>
      </p:sp>
      <p:sp>
        <p:nvSpPr>
          <p:cNvPr id="8" name="Rectangle 12">
            <a:extLst>
              <a:ext uri="{FF2B5EF4-FFF2-40B4-BE49-F238E27FC236}">
                <a16:creationId xmlns:a16="http://schemas.microsoft.com/office/drawing/2014/main" id="{8C7BDD70-2E36-B0E2-21A8-BE3FBCD2A000}"/>
              </a:ext>
            </a:extLst>
          </p:cNvPr>
          <p:cNvSpPr txBox="1">
            <a:spLocks noChangeArrowheads="1"/>
          </p:cNvSpPr>
          <p:nvPr/>
        </p:nvSpPr>
        <p:spPr>
          <a:xfrm>
            <a:off x="1165984" y="1929596"/>
            <a:ext cx="3643338" cy="1077218"/>
          </a:xfrm>
          <a:prstGeom prst="rect">
            <a:avLst/>
          </a:prstGeom>
          <a:noFill/>
        </p:spPr>
        <p:txBody>
          <a:bodyPr wrap="square" rtlCol="0">
            <a:spAutoFit/>
          </a:bodyPr>
          <a:lstStyle/>
          <a:p>
            <a:pPr algn="r">
              <a:spcBef>
                <a:spcPct val="0"/>
              </a:spcBef>
              <a:defRPr/>
            </a:pPr>
            <a:r>
              <a:rPr lang="en-GB" altLang="ko-KR" sz="3200" b="1" dirty="0">
                <a:solidFill>
                  <a:schemeClr val="tx1">
                    <a:lumMod val="85000"/>
                    <a:lumOff val="15000"/>
                  </a:schemeClr>
                </a:solidFill>
                <a:latin typeface="+mj-lt"/>
              </a:rPr>
              <a:t>Business Key Points</a:t>
            </a:r>
            <a:endParaRPr lang="en-US" altLang="ko-KR" sz="3200" b="1" dirty="0">
              <a:solidFill>
                <a:schemeClr val="tx1">
                  <a:lumMod val="85000"/>
                  <a:lumOff val="15000"/>
                </a:schemeClr>
              </a:solidFill>
              <a:latin typeface="+mj-lt"/>
            </a:endParaRPr>
          </a:p>
        </p:txBody>
      </p:sp>
      <p:sp>
        <p:nvSpPr>
          <p:cNvPr id="9" name="TextBox 8">
            <a:extLst>
              <a:ext uri="{FF2B5EF4-FFF2-40B4-BE49-F238E27FC236}">
                <a16:creationId xmlns:a16="http://schemas.microsoft.com/office/drawing/2014/main" id="{39E1E6EF-3754-65B3-4CEF-A97F1D1EC34E}"/>
              </a:ext>
            </a:extLst>
          </p:cNvPr>
          <p:cNvSpPr txBox="1"/>
          <p:nvPr/>
        </p:nvSpPr>
        <p:spPr>
          <a:xfrm>
            <a:off x="2451868" y="1572406"/>
            <a:ext cx="2286016" cy="376257"/>
          </a:xfrm>
          <a:prstGeom prst="rect">
            <a:avLst/>
          </a:prstGeom>
          <a:noFill/>
        </p:spPr>
        <p:txBody>
          <a:bodyPr wrap="square" rtlCol="0">
            <a:spAutoFit/>
          </a:bodyPr>
          <a:lstStyle/>
          <a:p>
            <a:pPr algn="r">
              <a:lnSpc>
                <a:spcPct val="150000"/>
              </a:lnSpc>
            </a:pPr>
            <a:r>
              <a:rPr lang="en-US" altLang="ko-KR" sz="1400" i="1" dirty="0">
                <a:solidFill>
                  <a:schemeClr val="bg1">
                    <a:lumMod val="65000"/>
                  </a:schemeClr>
                </a:solidFill>
                <a:latin typeface="Georgia" pitchFamily="18" charset="0"/>
                <a:cs typeface="Arial" pitchFamily="34" charset="0"/>
              </a:rPr>
              <a:t>Minimal presentation</a:t>
            </a:r>
          </a:p>
        </p:txBody>
      </p:sp>
      <p:sp>
        <p:nvSpPr>
          <p:cNvPr id="10" name="Rectangle 12">
            <a:extLst>
              <a:ext uri="{FF2B5EF4-FFF2-40B4-BE49-F238E27FC236}">
                <a16:creationId xmlns:a16="http://schemas.microsoft.com/office/drawing/2014/main" id="{DCBCFD41-AD3C-8ED2-A06E-4456AD3F8C2D}"/>
              </a:ext>
            </a:extLst>
          </p:cNvPr>
          <p:cNvSpPr txBox="1">
            <a:spLocks noChangeArrowheads="1"/>
          </p:cNvSpPr>
          <p:nvPr/>
        </p:nvSpPr>
        <p:spPr>
          <a:xfrm>
            <a:off x="6380958" y="2091108"/>
            <a:ext cx="1857388" cy="338554"/>
          </a:xfrm>
          <a:prstGeom prst="rect">
            <a:avLst/>
          </a:prstGeom>
          <a:noFill/>
        </p:spPr>
        <p:txBody>
          <a:bodyPr wrap="square" rtlCol="0">
            <a:spAutoFit/>
          </a:bodyPr>
          <a:lstStyle/>
          <a:p>
            <a:pPr>
              <a:spcBef>
                <a:spcPct val="0"/>
              </a:spcBef>
              <a:defRPr/>
            </a:pPr>
            <a:r>
              <a:rPr lang="en-GB" altLang="ko-KR" sz="1600" b="1" dirty="0">
                <a:solidFill>
                  <a:schemeClr val="bg1">
                    <a:lumMod val="95000"/>
                  </a:schemeClr>
                </a:solidFill>
                <a:latin typeface="+mj-lt"/>
              </a:rPr>
              <a:t>Innovation</a:t>
            </a:r>
            <a:endParaRPr lang="en-US" altLang="ko-KR" sz="1600" b="1" dirty="0">
              <a:solidFill>
                <a:schemeClr val="bg1">
                  <a:lumMod val="95000"/>
                </a:schemeClr>
              </a:solidFill>
              <a:latin typeface="+mj-lt"/>
            </a:endParaRPr>
          </a:p>
        </p:txBody>
      </p:sp>
      <p:sp>
        <p:nvSpPr>
          <p:cNvPr id="11" name="Rectangle 12">
            <a:extLst>
              <a:ext uri="{FF2B5EF4-FFF2-40B4-BE49-F238E27FC236}">
                <a16:creationId xmlns:a16="http://schemas.microsoft.com/office/drawing/2014/main" id="{4848C68F-2FE1-306E-7406-ACBED11A6B43}"/>
              </a:ext>
            </a:extLst>
          </p:cNvPr>
          <p:cNvSpPr txBox="1">
            <a:spLocks noChangeArrowheads="1"/>
          </p:cNvSpPr>
          <p:nvPr/>
        </p:nvSpPr>
        <p:spPr>
          <a:xfrm>
            <a:off x="8881288" y="357960"/>
            <a:ext cx="2357454" cy="338554"/>
          </a:xfrm>
          <a:prstGeom prst="rect">
            <a:avLst/>
          </a:prstGeom>
          <a:noFill/>
        </p:spPr>
        <p:txBody>
          <a:bodyPr wrap="square" rtlCol="0">
            <a:spAutoFit/>
          </a:bodyPr>
          <a:lstStyle/>
          <a:p>
            <a:pPr>
              <a:spcBef>
                <a:spcPct val="0"/>
              </a:spcBef>
              <a:defRPr/>
            </a:pPr>
            <a:r>
              <a:rPr lang="en-GB" altLang="ko-KR" sz="1600" b="1" dirty="0">
                <a:solidFill>
                  <a:schemeClr val="bg1">
                    <a:lumMod val="95000"/>
                  </a:schemeClr>
                </a:solidFill>
                <a:latin typeface="+mj-lt"/>
              </a:rPr>
              <a:t>Communication</a:t>
            </a:r>
          </a:p>
        </p:txBody>
      </p:sp>
      <p:sp>
        <p:nvSpPr>
          <p:cNvPr id="12" name="Rectangle 12">
            <a:extLst>
              <a:ext uri="{FF2B5EF4-FFF2-40B4-BE49-F238E27FC236}">
                <a16:creationId xmlns:a16="http://schemas.microsoft.com/office/drawing/2014/main" id="{66271832-76C0-31C2-E5AB-F577AE8E35F3}"/>
              </a:ext>
            </a:extLst>
          </p:cNvPr>
          <p:cNvSpPr txBox="1">
            <a:spLocks noChangeArrowheads="1"/>
          </p:cNvSpPr>
          <p:nvPr/>
        </p:nvSpPr>
        <p:spPr>
          <a:xfrm>
            <a:off x="8881288" y="3234116"/>
            <a:ext cx="2357454" cy="338554"/>
          </a:xfrm>
          <a:prstGeom prst="rect">
            <a:avLst/>
          </a:prstGeom>
          <a:noFill/>
        </p:spPr>
        <p:txBody>
          <a:bodyPr wrap="square" rtlCol="0">
            <a:spAutoFit/>
          </a:bodyPr>
          <a:lstStyle/>
          <a:p>
            <a:pPr>
              <a:spcBef>
                <a:spcPct val="0"/>
              </a:spcBef>
              <a:defRPr/>
            </a:pPr>
            <a:r>
              <a:rPr lang="en-GB" altLang="ko-KR" sz="1600" b="1" dirty="0">
                <a:solidFill>
                  <a:schemeClr val="bg1">
                    <a:lumMod val="95000"/>
                  </a:schemeClr>
                </a:solidFill>
                <a:latin typeface="+mj-lt"/>
              </a:rPr>
              <a:t>Commerce</a:t>
            </a:r>
            <a:endParaRPr lang="en-US" altLang="ko-KR" sz="1600" b="1" dirty="0">
              <a:solidFill>
                <a:schemeClr val="bg1">
                  <a:lumMod val="95000"/>
                </a:schemeClr>
              </a:solidFill>
              <a:latin typeface="+mj-lt"/>
            </a:endParaRPr>
          </a:p>
        </p:txBody>
      </p:sp>
    </p:spTree>
    <p:extLst>
      <p:ext uri="{BB962C8B-B14F-4D97-AF65-F5344CB8AC3E}">
        <p14:creationId xmlns:p14="http://schemas.microsoft.com/office/powerpoint/2010/main" val="4702993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D8248F-F355-8BF1-1C2E-544FD4717249}"/>
              </a:ext>
            </a:extLst>
          </p:cNvPr>
          <p:cNvSpPr>
            <a:spLocks noGrp="1"/>
          </p:cNvSpPr>
          <p:nvPr>
            <p:ph type="sldNum" sz="quarter" idx="12"/>
          </p:nvPr>
        </p:nvSpPr>
        <p:spPr/>
        <p:txBody>
          <a:bodyPr/>
          <a:lstStyle/>
          <a:p>
            <a:fld id="{49F276AC-52CD-4697-8BF5-A84FF5D800CC}" type="slidenum">
              <a:rPr lang="en-US" altLang="nb-NO" smtClean="0"/>
              <a:pPr/>
              <a:t>63</a:t>
            </a:fld>
            <a:endParaRPr lang="en-US" altLang="nb-NO"/>
          </a:p>
        </p:txBody>
      </p:sp>
      <p:sp>
        <p:nvSpPr>
          <p:cNvPr id="3" name="Rectangle 12">
            <a:extLst>
              <a:ext uri="{FF2B5EF4-FFF2-40B4-BE49-F238E27FC236}">
                <a16:creationId xmlns:a16="http://schemas.microsoft.com/office/drawing/2014/main" id="{90C4E2DB-0AE3-CD97-0A3A-D9F7ED7EC115}"/>
              </a:ext>
            </a:extLst>
          </p:cNvPr>
          <p:cNvSpPr txBox="1">
            <a:spLocks noChangeArrowheads="1"/>
          </p:cNvSpPr>
          <p:nvPr/>
        </p:nvSpPr>
        <p:spPr>
          <a:xfrm>
            <a:off x="3059091" y="1130507"/>
            <a:ext cx="6072230" cy="584775"/>
          </a:xfrm>
          <a:prstGeom prst="rect">
            <a:avLst/>
          </a:prstGeom>
          <a:noFill/>
        </p:spPr>
        <p:txBody>
          <a:bodyPr wrap="square" rtlCol="0">
            <a:spAutoFit/>
          </a:bodyPr>
          <a:lstStyle/>
          <a:p>
            <a:pPr algn="ctr">
              <a:spcBef>
                <a:spcPct val="0"/>
              </a:spcBef>
              <a:defRPr/>
            </a:pPr>
            <a:r>
              <a:rPr lang="en-GB" altLang="ko-KR" sz="3200" b="1" dirty="0">
                <a:solidFill>
                  <a:schemeClr val="tx1">
                    <a:lumMod val="85000"/>
                    <a:lumOff val="15000"/>
                  </a:schemeClr>
                </a:solidFill>
                <a:latin typeface="+mj-lt"/>
              </a:rPr>
              <a:t>Key Figures</a:t>
            </a:r>
          </a:p>
        </p:txBody>
      </p:sp>
      <p:cxnSp>
        <p:nvCxnSpPr>
          <p:cNvPr id="4" name="Straight Connector 15">
            <a:extLst>
              <a:ext uri="{FF2B5EF4-FFF2-40B4-BE49-F238E27FC236}">
                <a16:creationId xmlns:a16="http://schemas.microsoft.com/office/drawing/2014/main" id="{AF297759-B381-BDDC-982A-D2632AD1E589}"/>
              </a:ext>
            </a:extLst>
          </p:cNvPr>
          <p:cNvCxnSpPr>
            <a:cxnSpLocks/>
          </p:cNvCxnSpPr>
          <p:nvPr/>
        </p:nvCxnSpPr>
        <p:spPr>
          <a:xfrm>
            <a:off x="5555206" y="1929596"/>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graphicFrame>
        <p:nvGraphicFramePr>
          <p:cNvPr id="6" name="차트 6">
            <a:extLst>
              <a:ext uri="{FF2B5EF4-FFF2-40B4-BE49-F238E27FC236}">
                <a16:creationId xmlns:a16="http://schemas.microsoft.com/office/drawing/2014/main" id="{B235F15B-CB48-7E57-2A8A-EB24C8F97F28}"/>
              </a:ext>
            </a:extLst>
          </p:cNvPr>
          <p:cNvGraphicFramePr/>
          <p:nvPr>
            <p:extLst>
              <p:ext uri="{D42A27DB-BD31-4B8C-83A1-F6EECF244321}">
                <p14:modId xmlns:p14="http://schemas.microsoft.com/office/powerpoint/2010/main" val="1202148019"/>
              </p:ext>
            </p:extLst>
          </p:nvPr>
        </p:nvGraphicFramePr>
        <p:xfrm>
          <a:off x="6902948" y="3081374"/>
          <a:ext cx="3717862" cy="26344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차트 7">
            <a:extLst>
              <a:ext uri="{FF2B5EF4-FFF2-40B4-BE49-F238E27FC236}">
                <a16:creationId xmlns:a16="http://schemas.microsoft.com/office/drawing/2014/main" id="{9FCF26C0-7D8B-166F-C852-41B5DD38E3EA}"/>
              </a:ext>
            </a:extLst>
          </p:cNvPr>
          <p:cNvGraphicFramePr/>
          <p:nvPr>
            <p:extLst>
              <p:ext uri="{D42A27DB-BD31-4B8C-83A1-F6EECF244321}">
                <p14:modId xmlns:p14="http://schemas.microsoft.com/office/powerpoint/2010/main" val="776384338"/>
              </p:ext>
            </p:extLst>
          </p:nvPr>
        </p:nvGraphicFramePr>
        <p:xfrm>
          <a:off x="1353751" y="3081374"/>
          <a:ext cx="3717862" cy="2634436"/>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그룹 10">
            <a:extLst>
              <a:ext uri="{FF2B5EF4-FFF2-40B4-BE49-F238E27FC236}">
                <a16:creationId xmlns:a16="http://schemas.microsoft.com/office/drawing/2014/main" id="{A41C5F60-3CCE-4E6C-01CD-4D56D3E488EA}"/>
              </a:ext>
            </a:extLst>
          </p:cNvPr>
          <p:cNvGrpSpPr/>
          <p:nvPr/>
        </p:nvGrpSpPr>
        <p:grpSpPr>
          <a:xfrm>
            <a:off x="4130134" y="5858686"/>
            <a:ext cx="3930148" cy="393750"/>
            <a:chOff x="3571867" y="5638832"/>
            <a:chExt cx="2947995" cy="295244"/>
          </a:xfrm>
        </p:grpSpPr>
        <p:grpSp>
          <p:nvGrpSpPr>
            <p:cNvPr id="9" name="그룹 29">
              <a:extLst>
                <a:ext uri="{FF2B5EF4-FFF2-40B4-BE49-F238E27FC236}">
                  <a16:creationId xmlns:a16="http://schemas.microsoft.com/office/drawing/2014/main" id="{3D28347D-CE6C-DCED-CDF2-1539F2C836C5}"/>
                </a:ext>
              </a:extLst>
            </p:cNvPr>
            <p:cNvGrpSpPr/>
            <p:nvPr/>
          </p:nvGrpSpPr>
          <p:grpSpPr>
            <a:xfrm>
              <a:off x="4107653" y="5673757"/>
              <a:ext cx="2143141" cy="207701"/>
              <a:chOff x="3786182" y="5673757"/>
              <a:chExt cx="2143141" cy="207701"/>
            </a:xfrm>
          </p:grpSpPr>
          <p:sp>
            <p:nvSpPr>
              <p:cNvPr id="11" name="타원 12">
                <a:extLst>
                  <a:ext uri="{FF2B5EF4-FFF2-40B4-BE49-F238E27FC236}">
                    <a16:creationId xmlns:a16="http://schemas.microsoft.com/office/drawing/2014/main" id="{28EF82CC-CC18-DE7C-1797-B7A5C43362B2}"/>
                  </a:ext>
                </a:extLst>
              </p:cNvPr>
              <p:cNvSpPr/>
              <p:nvPr/>
            </p:nvSpPr>
            <p:spPr>
              <a:xfrm>
                <a:off x="3786182" y="5719392"/>
                <a:ext cx="142876" cy="142876"/>
              </a:xfrm>
              <a:prstGeom prst="ellipse">
                <a:avLst/>
              </a:prstGeom>
              <a:solidFill>
                <a:srgbClr val="A3C7D2"/>
              </a:solidFill>
              <a:ln w="3175" algn="ctr">
                <a:noFill/>
                <a:round/>
                <a:headEnd/>
                <a:tailEnd/>
              </a:ln>
              <a:effectLst/>
            </p:spPr>
            <p:txBody>
              <a:bodyPr vert="horz" wrap="none" lIns="72000" tIns="72000" rIns="72000" bIns="72000" numCol="1" rtlCol="0" anchor="ctr" anchorCtr="0" compatLnSpc="1">
                <a:prstTxWarp prst="textNoShape">
                  <a:avLst/>
                </a:prstTxWarp>
              </a:bodyPr>
              <a:lstStyle/>
              <a:p>
                <a:pPr algn="ctr" defTabSz="1068891"/>
                <a:endParaRPr lang="ko-KR" altLang="en-US" sz="2000" dirty="0">
                  <a:solidFill>
                    <a:schemeClr val="bg1">
                      <a:lumMod val="95000"/>
                    </a:schemeClr>
                  </a:solidFill>
                  <a:cs typeface="Arial" pitchFamily="34" charset="0"/>
                </a:endParaRPr>
              </a:p>
            </p:txBody>
          </p:sp>
          <p:sp>
            <p:nvSpPr>
              <p:cNvPr id="12" name="타원 13">
                <a:extLst>
                  <a:ext uri="{FF2B5EF4-FFF2-40B4-BE49-F238E27FC236}">
                    <a16:creationId xmlns:a16="http://schemas.microsoft.com/office/drawing/2014/main" id="{413517B4-3CFC-9A31-78BD-C4821DF5C151}"/>
                  </a:ext>
                </a:extLst>
              </p:cNvPr>
              <p:cNvSpPr/>
              <p:nvPr/>
            </p:nvSpPr>
            <p:spPr>
              <a:xfrm>
                <a:off x="4857752" y="5719392"/>
                <a:ext cx="142876" cy="142876"/>
              </a:xfrm>
              <a:prstGeom prst="ellipse">
                <a:avLst/>
              </a:prstGeom>
              <a:solidFill>
                <a:srgbClr val="5696C6"/>
              </a:solidFill>
              <a:ln w="3175" algn="ctr">
                <a:noFill/>
                <a:round/>
                <a:headEnd/>
                <a:tailEnd/>
              </a:ln>
              <a:effectLst/>
            </p:spPr>
            <p:txBody>
              <a:bodyPr vert="horz" wrap="none" lIns="72000" tIns="72000" rIns="72000" bIns="72000" numCol="1" rtlCol="0" anchor="ctr" anchorCtr="0" compatLnSpc="1">
                <a:prstTxWarp prst="textNoShape">
                  <a:avLst/>
                </a:prstTxWarp>
              </a:bodyPr>
              <a:lstStyle/>
              <a:p>
                <a:pPr algn="ctr" defTabSz="1068891"/>
                <a:endParaRPr lang="ko-KR" altLang="en-US" sz="2000" dirty="0">
                  <a:solidFill>
                    <a:schemeClr val="bg1">
                      <a:lumMod val="95000"/>
                    </a:schemeClr>
                  </a:solidFill>
                  <a:cs typeface="Arial" pitchFamily="34" charset="0"/>
                </a:endParaRPr>
              </a:p>
            </p:txBody>
          </p:sp>
          <p:sp>
            <p:nvSpPr>
              <p:cNvPr id="13" name="TextBox 12">
                <a:extLst>
                  <a:ext uri="{FF2B5EF4-FFF2-40B4-BE49-F238E27FC236}">
                    <a16:creationId xmlns:a16="http://schemas.microsoft.com/office/drawing/2014/main" id="{7D3A9093-A5E0-E64D-A509-A4B7E8256B2A}"/>
                  </a:ext>
                </a:extLst>
              </p:cNvPr>
              <p:cNvSpPr txBox="1"/>
              <p:nvPr/>
            </p:nvSpPr>
            <p:spPr>
              <a:xfrm>
                <a:off x="3929058" y="5673757"/>
                <a:ext cx="928694" cy="207701"/>
              </a:xfrm>
              <a:prstGeom prst="rect">
                <a:avLst/>
              </a:prstGeom>
              <a:noFill/>
            </p:spPr>
            <p:txBody>
              <a:bodyPr wrap="square" rtlCol="0">
                <a:spAutoFit/>
              </a:bodyPr>
              <a:lstStyle/>
              <a:p>
                <a:r>
                  <a:rPr lang="en-US" altLang="ko-KR" sz="1200" dirty="0">
                    <a:solidFill>
                      <a:schemeClr val="tx1">
                        <a:lumMod val="65000"/>
                        <a:lumOff val="35000"/>
                      </a:schemeClr>
                    </a:solidFill>
                    <a:cs typeface="Arial" pitchFamily="34" charset="0"/>
                  </a:rPr>
                  <a:t>Turnover</a:t>
                </a:r>
              </a:p>
            </p:txBody>
          </p:sp>
          <p:sp>
            <p:nvSpPr>
              <p:cNvPr id="14" name="TextBox 13">
                <a:extLst>
                  <a:ext uri="{FF2B5EF4-FFF2-40B4-BE49-F238E27FC236}">
                    <a16:creationId xmlns:a16="http://schemas.microsoft.com/office/drawing/2014/main" id="{FC3397B0-D1C3-F978-9D6B-7BDCC68C42FB}"/>
                  </a:ext>
                </a:extLst>
              </p:cNvPr>
              <p:cNvSpPr txBox="1"/>
              <p:nvPr/>
            </p:nvSpPr>
            <p:spPr>
              <a:xfrm>
                <a:off x="5000629" y="5673757"/>
                <a:ext cx="928694" cy="207701"/>
              </a:xfrm>
              <a:prstGeom prst="rect">
                <a:avLst/>
              </a:prstGeom>
              <a:noFill/>
            </p:spPr>
            <p:txBody>
              <a:bodyPr wrap="square" rtlCol="0">
                <a:spAutoFit/>
              </a:bodyPr>
              <a:lstStyle/>
              <a:p>
                <a:r>
                  <a:rPr lang="en-US" altLang="ko-KR" sz="1200" dirty="0">
                    <a:solidFill>
                      <a:schemeClr val="tx1">
                        <a:lumMod val="65000"/>
                        <a:lumOff val="35000"/>
                      </a:schemeClr>
                    </a:solidFill>
                    <a:cs typeface="Arial" pitchFamily="34" charset="0"/>
                  </a:rPr>
                  <a:t>Sales</a:t>
                </a:r>
              </a:p>
            </p:txBody>
          </p:sp>
        </p:grpSp>
        <p:sp>
          <p:nvSpPr>
            <p:cNvPr id="10" name="직사각형 11">
              <a:extLst>
                <a:ext uri="{FF2B5EF4-FFF2-40B4-BE49-F238E27FC236}">
                  <a16:creationId xmlns:a16="http://schemas.microsoft.com/office/drawing/2014/main" id="{90770E87-44CC-04C3-3A4C-3D9BCE63D8AF}"/>
                </a:ext>
              </a:extLst>
            </p:cNvPr>
            <p:cNvSpPr/>
            <p:nvPr/>
          </p:nvSpPr>
          <p:spPr>
            <a:xfrm>
              <a:off x="3571867" y="5638832"/>
              <a:ext cx="2947995" cy="295244"/>
            </a:xfrm>
            <a:prstGeom prst="rect">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000" dirty="0"/>
            </a:p>
          </p:txBody>
        </p:sp>
      </p:grpSp>
      <p:sp>
        <p:nvSpPr>
          <p:cNvPr id="15" name="TextBox 14">
            <a:extLst>
              <a:ext uri="{FF2B5EF4-FFF2-40B4-BE49-F238E27FC236}">
                <a16:creationId xmlns:a16="http://schemas.microsoft.com/office/drawing/2014/main" id="{FCFCC071-97D6-259A-B342-9E6A306F9A6D}"/>
              </a:ext>
            </a:extLst>
          </p:cNvPr>
          <p:cNvSpPr txBox="1"/>
          <p:nvPr/>
        </p:nvSpPr>
        <p:spPr>
          <a:xfrm>
            <a:off x="1505315" y="2152680"/>
            <a:ext cx="9179783" cy="646331"/>
          </a:xfrm>
          <a:prstGeom prst="rect">
            <a:avLst/>
          </a:prstGeom>
          <a:noFill/>
        </p:spPr>
        <p:txBody>
          <a:bodyPr wrap="square" rtlCol="0">
            <a:spAutoFit/>
          </a:bodyPr>
          <a:lstStyle/>
          <a:p>
            <a:pPr algn="just">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This text can be replaced with your own text. Please enter a description of your content here. </a:t>
            </a:r>
            <a:endParaRPr lang="ko-KR" altLang="en-US" sz="1200" dirty="0">
              <a:solidFill>
                <a:schemeClr val="tx1">
                  <a:lumMod val="65000"/>
                  <a:lumOff val="35000"/>
                </a:schemeClr>
              </a:solidFill>
              <a:cs typeface="Arial" pitchFamily="34" charset="0"/>
            </a:endParaRPr>
          </a:p>
        </p:txBody>
      </p:sp>
    </p:spTree>
    <p:extLst>
      <p:ext uri="{BB962C8B-B14F-4D97-AF65-F5344CB8AC3E}">
        <p14:creationId xmlns:p14="http://schemas.microsoft.com/office/powerpoint/2010/main" val="25476730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011555-3A5E-68DD-793D-6802998B1515}"/>
              </a:ext>
            </a:extLst>
          </p:cNvPr>
          <p:cNvSpPr>
            <a:spLocks noGrp="1"/>
          </p:cNvSpPr>
          <p:nvPr>
            <p:ph type="sldNum" sz="quarter" idx="12"/>
          </p:nvPr>
        </p:nvSpPr>
        <p:spPr/>
        <p:txBody>
          <a:bodyPr/>
          <a:lstStyle/>
          <a:p>
            <a:fld id="{49F276AC-52CD-4697-8BF5-A84FF5D800CC}" type="slidenum">
              <a:rPr lang="en-US" altLang="nb-NO" smtClean="0"/>
              <a:pPr/>
              <a:t>64</a:t>
            </a:fld>
            <a:endParaRPr lang="en-US" altLang="nb-NO"/>
          </a:p>
        </p:txBody>
      </p:sp>
      <p:cxnSp>
        <p:nvCxnSpPr>
          <p:cNvPr id="3" name="Straight Connector 15">
            <a:extLst>
              <a:ext uri="{FF2B5EF4-FFF2-40B4-BE49-F238E27FC236}">
                <a16:creationId xmlns:a16="http://schemas.microsoft.com/office/drawing/2014/main" id="{E27286E9-9C7C-1AD5-0850-95697300ED60}"/>
              </a:ext>
            </a:extLst>
          </p:cNvPr>
          <p:cNvCxnSpPr>
            <a:cxnSpLocks/>
          </p:cNvCxnSpPr>
          <p:nvPr/>
        </p:nvCxnSpPr>
        <p:spPr>
          <a:xfrm>
            <a:off x="5880892" y="2001034"/>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4" name="Rectangle 12">
            <a:extLst>
              <a:ext uri="{FF2B5EF4-FFF2-40B4-BE49-F238E27FC236}">
                <a16:creationId xmlns:a16="http://schemas.microsoft.com/office/drawing/2014/main" id="{46F10724-D6BE-C99B-B5BE-7AA6692F93FF}"/>
              </a:ext>
            </a:extLst>
          </p:cNvPr>
          <p:cNvSpPr txBox="1">
            <a:spLocks noChangeArrowheads="1"/>
          </p:cNvSpPr>
          <p:nvPr/>
        </p:nvSpPr>
        <p:spPr>
          <a:xfrm>
            <a:off x="4023504" y="1143778"/>
            <a:ext cx="3143272" cy="584775"/>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Key Figures</a:t>
            </a:r>
            <a:endParaRPr lang="en-US" altLang="ko-KR" sz="3200" b="1" dirty="0">
              <a:solidFill>
                <a:schemeClr val="tx1">
                  <a:lumMod val="85000"/>
                  <a:lumOff val="15000"/>
                </a:schemeClr>
              </a:solidFill>
              <a:latin typeface="+mj-lt"/>
            </a:endParaRPr>
          </a:p>
        </p:txBody>
      </p:sp>
      <p:sp>
        <p:nvSpPr>
          <p:cNvPr id="5" name="TextBox 4">
            <a:extLst>
              <a:ext uri="{FF2B5EF4-FFF2-40B4-BE49-F238E27FC236}">
                <a16:creationId xmlns:a16="http://schemas.microsoft.com/office/drawing/2014/main" id="{70FAC54E-2F6D-AA2A-FC05-D2BBD6144ACC}"/>
              </a:ext>
            </a:extLst>
          </p:cNvPr>
          <p:cNvSpPr txBox="1"/>
          <p:nvPr/>
        </p:nvSpPr>
        <p:spPr>
          <a:xfrm>
            <a:off x="8095470" y="1143778"/>
            <a:ext cx="3143272" cy="923330"/>
          </a:xfrm>
          <a:prstGeom prst="rect">
            <a:avLst/>
          </a:prstGeom>
          <a:noFill/>
        </p:spPr>
        <p:txBody>
          <a:bodyPr wrap="square" rtlCol="0">
            <a:spAutoFit/>
          </a:bodyPr>
          <a:lstStyle/>
          <a:p>
            <a:pPr>
              <a:lnSpc>
                <a:spcPct val="150000"/>
              </a:lnSpc>
            </a:pPr>
            <a:r>
              <a:rPr lang="en-US" altLang="ko-KR" sz="1200" i="1" dirty="0">
                <a:solidFill>
                  <a:schemeClr val="tx1">
                    <a:lumMod val="50000"/>
                    <a:lumOff val="50000"/>
                  </a:schemeClr>
                </a:solidFill>
                <a:cs typeface="Arial" pitchFamily="34" charset="0"/>
              </a:rPr>
              <a:t>“The best and most beautiful things in the world cannot be seen or even touched. They must be felt with the heart.”</a:t>
            </a:r>
          </a:p>
        </p:txBody>
      </p:sp>
      <p:graphicFrame>
        <p:nvGraphicFramePr>
          <p:cNvPr id="6" name="Chart 6">
            <a:extLst>
              <a:ext uri="{FF2B5EF4-FFF2-40B4-BE49-F238E27FC236}">
                <a16:creationId xmlns:a16="http://schemas.microsoft.com/office/drawing/2014/main" id="{5920A7FB-173A-F68E-B99A-5F7957492EC3}"/>
              </a:ext>
            </a:extLst>
          </p:cNvPr>
          <p:cNvGraphicFramePr/>
          <p:nvPr>
            <p:extLst>
              <p:ext uri="{D42A27DB-BD31-4B8C-83A1-F6EECF244321}">
                <p14:modId xmlns:p14="http://schemas.microsoft.com/office/powerpoint/2010/main" val="265192203"/>
              </p:ext>
            </p:extLst>
          </p:nvPr>
        </p:nvGraphicFramePr>
        <p:xfrm>
          <a:off x="4166380" y="2715413"/>
          <a:ext cx="7229480" cy="3424341"/>
        </p:xfrm>
        <a:graphic>
          <a:graphicData uri="http://schemas.openxmlformats.org/drawingml/2006/chart">
            <c:chart xmlns:c="http://schemas.openxmlformats.org/drawingml/2006/chart" xmlns:r="http://schemas.openxmlformats.org/officeDocument/2006/relationships" r:id="rId2"/>
          </a:graphicData>
        </a:graphic>
      </p:graphicFrame>
      <p:pic>
        <p:nvPicPr>
          <p:cNvPr id="7" name="그림 개체 틀 7" descr="hanson-lu-125683.jpg">
            <a:extLst>
              <a:ext uri="{FF2B5EF4-FFF2-40B4-BE49-F238E27FC236}">
                <a16:creationId xmlns:a16="http://schemas.microsoft.com/office/drawing/2014/main" id="{62CB2A27-17D2-3597-E5D2-63D9616C5AD1}"/>
              </a:ext>
            </a:extLst>
          </p:cNvPr>
          <p:cNvPicPr>
            <a:picLocks noChangeAspect="1"/>
          </p:cNvPicPr>
          <p:nvPr/>
        </p:nvPicPr>
        <p:blipFill>
          <a:blip r:embed="rId3"/>
          <a:srcRect l="14609" r="14609"/>
          <a:stretch>
            <a:fillRect/>
          </a:stretch>
        </p:blipFill>
        <p:spPr>
          <a:xfrm>
            <a:off x="0" y="0"/>
            <a:ext cx="3237687" cy="6859588"/>
          </a:xfrm>
          <a:prstGeom prst="rect">
            <a:avLst/>
          </a:prstGeom>
        </p:spPr>
      </p:pic>
    </p:spTree>
    <p:extLst>
      <p:ext uri="{BB962C8B-B14F-4D97-AF65-F5344CB8AC3E}">
        <p14:creationId xmlns:p14="http://schemas.microsoft.com/office/powerpoint/2010/main" val="316252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679AE6-638C-847C-C432-EF1E3E5A5D76}"/>
              </a:ext>
            </a:extLst>
          </p:cNvPr>
          <p:cNvSpPr>
            <a:spLocks noGrp="1"/>
          </p:cNvSpPr>
          <p:nvPr>
            <p:ph type="sldNum" sz="quarter" idx="12"/>
          </p:nvPr>
        </p:nvSpPr>
        <p:spPr/>
        <p:txBody>
          <a:bodyPr/>
          <a:lstStyle/>
          <a:p>
            <a:fld id="{49F276AC-52CD-4697-8BF5-A84FF5D800CC}" type="slidenum">
              <a:rPr lang="en-US" altLang="nb-NO" smtClean="0"/>
              <a:pPr/>
              <a:t>65</a:t>
            </a:fld>
            <a:endParaRPr lang="en-US" altLang="nb-NO"/>
          </a:p>
        </p:txBody>
      </p:sp>
      <p:sp>
        <p:nvSpPr>
          <p:cNvPr id="3" name="Rectangle 12">
            <a:extLst>
              <a:ext uri="{FF2B5EF4-FFF2-40B4-BE49-F238E27FC236}">
                <a16:creationId xmlns:a16="http://schemas.microsoft.com/office/drawing/2014/main" id="{0D6BFFB2-4A11-6177-09A6-C3292894DDA6}"/>
              </a:ext>
            </a:extLst>
          </p:cNvPr>
          <p:cNvSpPr txBox="1">
            <a:spLocks noChangeArrowheads="1"/>
          </p:cNvSpPr>
          <p:nvPr/>
        </p:nvSpPr>
        <p:spPr>
          <a:xfrm>
            <a:off x="3059091" y="1130507"/>
            <a:ext cx="6072230" cy="584775"/>
          </a:xfrm>
          <a:prstGeom prst="rect">
            <a:avLst/>
          </a:prstGeom>
          <a:noFill/>
        </p:spPr>
        <p:txBody>
          <a:bodyPr wrap="square" rtlCol="0">
            <a:spAutoFit/>
          </a:bodyPr>
          <a:lstStyle/>
          <a:p>
            <a:pPr algn="ctr">
              <a:spcBef>
                <a:spcPct val="0"/>
              </a:spcBef>
              <a:defRPr/>
            </a:pPr>
            <a:r>
              <a:rPr lang="en-GB" altLang="ko-KR" sz="3200" b="1" dirty="0">
                <a:solidFill>
                  <a:schemeClr val="tx1">
                    <a:lumMod val="85000"/>
                    <a:lumOff val="15000"/>
                  </a:schemeClr>
                </a:solidFill>
                <a:latin typeface="+mj-lt"/>
              </a:rPr>
              <a:t>Key Figures</a:t>
            </a:r>
          </a:p>
        </p:txBody>
      </p:sp>
      <p:cxnSp>
        <p:nvCxnSpPr>
          <p:cNvPr id="4" name="Straight Connector 15">
            <a:extLst>
              <a:ext uri="{FF2B5EF4-FFF2-40B4-BE49-F238E27FC236}">
                <a16:creationId xmlns:a16="http://schemas.microsoft.com/office/drawing/2014/main" id="{35238BC4-9FC2-8916-7A49-661B0DC5E27B}"/>
              </a:ext>
            </a:extLst>
          </p:cNvPr>
          <p:cNvCxnSpPr>
            <a:cxnSpLocks/>
          </p:cNvCxnSpPr>
          <p:nvPr/>
        </p:nvCxnSpPr>
        <p:spPr>
          <a:xfrm>
            <a:off x="5555206" y="1929596"/>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4FB4A7D-20EC-0E33-E7E1-09C7C4FDBF98}"/>
              </a:ext>
            </a:extLst>
          </p:cNvPr>
          <p:cNvSpPr txBox="1"/>
          <p:nvPr/>
        </p:nvSpPr>
        <p:spPr>
          <a:xfrm>
            <a:off x="1505315" y="5355229"/>
            <a:ext cx="9179783" cy="646331"/>
          </a:xfrm>
          <a:prstGeom prst="rect">
            <a:avLst/>
          </a:prstGeom>
          <a:noFill/>
        </p:spPr>
        <p:txBody>
          <a:bodyPr wrap="square" rtlCol="0">
            <a:spAutoFit/>
          </a:bodyPr>
          <a:lstStyle/>
          <a:p>
            <a:pPr algn="just">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This text can be replaced with your own text. Please enter a description of your content here. </a:t>
            </a:r>
            <a:endParaRPr lang="ko-KR" altLang="en-US" sz="1200" dirty="0">
              <a:solidFill>
                <a:schemeClr val="tx1">
                  <a:lumMod val="65000"/>
                  <a:lumOff val="35000"/>
                </a:schemeClr>
              </a:solidFill>
              <a:cs typeface="Arial" pitchFamily="34" charset="0"/>
            </a:endParaRPr>
          </a:p>
        </p:txBody>
      </p:sp>
      <p:graphicFrame>
        <p:nvGraphicFramePr>
          <p:cNvPr id="7" name="Group 67">
            <a:extLst>
              <a:ext uri="{FF2B5EF4-FFF2-40B4-BE49-F238E27FC236}">
                <a16:creationId xmlns:a16="http://schemas.microsoft.com/office/drawing/2014/main" id="{9721EC7E-0940-BB72-99CC-F2A9DA42E0DA}"/>
              </a:ext>
            </a:extLst>
          </p:cNvPr>
          <p:cNvGraphicFramePr>
            <a:graphicFrameLocks/>
          </p:cNvGraphicFramePr>
          <p:nvPr>
            <p:extLst>
              <p:ext uri="{D42A27DB-BD31-4B8C-83A1-F6EECF244321}">
                <p14:modId xmlns:p14="http://schemas.microsoft.com/office/powerpoint/2010/main" val="1469273286"/>
              </p:ext>
            </p:extLst>
          </p:nvPr>
        </p:nvGraphicFramePr>
        <p:xfrm>
          <a:off x="1512887" y="2358227"/>
          <a:ext cx="9164640" cy="2928952"/>
        </p:xfrm>
        <a:graphic>
          <a:graphicData uri="http://schemas.openxmlformats.org/drawingml/2006/table">
            <a:tbl>
              <a:tblPr>
                <a:effectLst/>
              </a:tblPr>
              <a:tblGrid>
                <a:gridCol w="2582055">
                  <a:extLst>
                    <a:ext uri="{9D8B030D-6E8A-4147-A177-3AD203B41FA5}">
                      <a16:colId xmlns:a16="http://schemas.microsoft.com/office/drawing/2014/main" val="20000"/>
                    </a:ext>
                  </a:extLst>
                </a:gridCol>
                <a:gridCol w="2194195">
                  <a:extLst>
                    <a:ext uri="{9D8B030D-6E8A-4147-A177-3AD203B41FA5}">
                      <a16:colId xmlns:a16="http://schemas.microsoft.com/office/drawing/2014/main" val="20001"/>
                    </a:ext>
                  </a:extLst>
                </a:gridCol>
                <a:gridCol w="2194195">
                  <a:extLst>
                    <a:ext uri="{9D8B030D-6E8A-4147-A177-3AD203B41FA5}">
                      <a16:colId xmlns:a16="http://schemas.microsoft.com/office/drawing/2014/main" val="20002"/>
                    </a:ext>
                  </a:extLst>
                </a:gridCol>
                <a:gridCol w="2194195">
                  <a:extLst>
                    <a:ext uri="{9D8B030D-6E8A-4147-A177-3AD203B41FA5}">
                      <a16:colId xmlns:a16="http://schemas.microsoft.com/office/drawing/2014/main" val="20003"/>
                    </a:ext>
                  </a:extLst>
                </a:gridCol>
              </a:tblGrid>
              <a:tr h="424540">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200" b="1" i="0" u="none" strike="noStrike" cap="none" normalizeH="0" baseline="0" dirty="0">
                          <a:ln>
                            <a:noFill/>
                          </a:ln>
                          <a:solidFill>
                            <a:schemeClr val="tx1">
                              <a:lumMod val="75000"/>
                              <a:lumOff val="25000"/>
                            </a:schemeClr>
                          </a:solidFill>
                          <a:effectLst/>
                          <a:latin typeface="+mn-lt"/>
                          <a:ea typeface="+mj-ea"/>
                        </a:rPr>
                        <a:t>Key Figures</a:t>
                      </a:r>
                    </a:p>
                  </a:txBody>
                  <a:tcPr marL="47994" marR="47994" marT="48011" marB="48011" anchor="ctr" horzOverflow="overflow">
                    <a:lnL>
                      <a:noFill/>
                    </a:lnL>
                    <a:lnR w="6350" cap="flat" cmpd="sng" algn="ctr">
                      <a:solidFill>
                        <a:schemeClr val="bg1">
                          <a:lumMod val="95000"/>
                        </a:schemeClr>
                      </a:solidFill>
                      <a:prstDash val="solid"/>
                      <a:round/>
                      <a:headEnd type="none" w="med" len="med"/>
                      <a:tailEnd type="none" w="med" len="med"/>
                    </a:lnR>
                    <a:lnT w="9525" cap="flat" cmpd="sng" algn="ctr">
                      <a:solidFill>
                        <a:srgbClr val="897F75"/>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1" i="0" u="none" strike="noStrike" kern="1200" cap="none" normalizeH="0" baseline="0" dirty="0">
                          <a:ln>
                            <a:noFill/>
                          </a:ln>
                          <a:solidFill>
                            <a:schemeClr val="tx1">
                              <a:lumMod val="75000"/>
                              <a:lumOff val="25000"/>
                            </a:schemeClr>
                          </a:solidFill>
                          <a:effectLst/>
                          <a:latin typeface="+mn-lt"/>
                          <a:ea typeface="+mn-ea"/>
                          <a:cs typeface="+mn-cs"/>
                        </a:rPr>
                        <a:t>2019</a:t>
                      </a:r>
                      <a:endParaRPr kumimoji="0" lang="en-US" sz="1200" b="1" i="0" u="none" strike="noStrike" kern="1200" cap="none" normalizeH="0" baseline="0" dirty="0">
                        <a:ln>
                          <a:noFill/>
                        </a:ln>
                        <a:solidFill>
                          <a:schemeClr val="tx1">
                            <a:lumMod val="75000"/>
                            <a:lumOff val="25000"/>
                          </a:schemeClr>
                        </a:solidFill>
                        <a:effectLst/>
                        <a:latin typeface="+mn-lt"/>
                        <a:ea typeface="+mn-ea"/>
                        <a:cs typeface="+mn-cs"/>
                      </a:endParaRP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9525" cap="flat" cmpd="sng" algn="ctr">
                      <a:solidFill>
                        <a:srgbClr val="897F75"/>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1" i="0" u="none" strike="noStrike" kern="1200" cap="none" normalizeH="0" baseline="0" dirty="0">
                          <a:ln>
                            <a:noFill/>
                          </a:ln>
                          <a:solidFill>
                            <a:schemeClr val="tx1">
                              <a:lumMod val="75000"/>
                              <a:lumOff val="25000"/>
                            </a:schemeClr>
                          </a:solidFill>
                          <a:effectLst/>
                          <a:latin typeface="+mn-lt"/>
                          <a:ea typeface="+mn-ea"/>
                          <a:cs typeface="+mn-cs"/>
                        </a:rPr>
                        <a:t>2020</a:t>
                      </a:r>
                      <a:endParaRPr kumimoji="0" lang="en-US" sz="1200" b="1" i="0" u="none" strike="noStrike" kern="1200" cap="none" normalizeH="0" baseline="0" dirty="0">
                        <a:ln>
                          <a:noFill/>
                        </a:ln>
                        <a:solidFill>
                          <a:schemeClr val="tx1">
                            <a:lumMod val="75000"/>
                            <a:lumOff val="25000"/>
                          </a:schemeClr>
                        </a:solidFill>
                        <a:effectLst/>
                        <a:latin typeface="+mn-lt"/>
                        <a:ea typeface="+mn-ea"/>
                        <a:cs typeface="+mn-cs"/>
                      </a:endParaRP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9525" cap="flat" cmpd="sng" algn="ctr">
                      <a:solidFill>
                        <a:srgbClr val="897F75"/>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1" i="0" u="none" strike="noStrike" kern="1200" cap="none" normalizeH="0" baseline="0" dirty="0">
                          <a:ln>
                            <a:noFill/>
                          </a:ln>
                          <a:solidFill>
                            <a:schemeClr val="tx1">
                              <a:lumMod val="75000"/>
                              <a:lumOff val="25000"/>
                            </a:schemeClr>
                          </a:solidFill>
                          <a:effectLst/>
                          <a:latin typeface="+mn-lt"/>
                          <a:ea typeface="+mn-ea"/>
                          <a:cs typeface="+mn-cs"/>
                        </a:rPr>
                        <a:t>%</a:t>
                      </a:r>
                      <a:endParaRPr kumimoji="0" lang="en-US" sz="1200" b="1" i="0" u="none" strike="noStrike" kern="1200" cap="none" normalizeH="0" baseline="0" dirty="0">
                        <a:ln>
                          <a:noFill/>
                        </a:ln>
                        <a:solidFill>
                          <a:schemeClr val="tx1">
                            <a:lumMod val="75000"/>
                            <a:lumOff val="25000"/>
                          </a:schemeClr>
                        </a:solidFill>
                        <a:effectLst/>
                        <a:latin typeface="+mn-lt"/>
                        <a:ea typeface="+mn-ea"/>
                        <a:cs typeface="+mn-cs"/>
                      </a:endParaRP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a:noFill/>
                    </a:lnR>
                    <a:lnT w="9525" cap="flat" cmpd="sng" algn="ctr">
                      <a:solidFill>
                        <a:srgbClr val="897F75"/>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rgbClr val="E3EAF2"/>
                    </a:solidFill>
                  </a:tcPr>
                </a:tc>
                <a:extLst>
                  <a:ext uri="{0D108BD9-81ED-4DB2-BD59-A6C34878D82A}">
                    <a16:rowId xmlns:a16="http://schemas.microsoft.com/office/drawing/2014/main" val="10000"/>
                  </a:ext>
                </a:extLst>
              </a:tr>
              <a:tr h="359370">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Sales</a:t>
                      </a:r>
                    </a:p>
                  </a:txBody>
                  <a:tcPr marL="47994" marR="47994" marT="48011" marB="48011" anchor="ctr" horzOverflow="overflow">
                    <a:lnL>
                      <a:noFill/>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35</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41</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+10%</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57507">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Operating Profit</a:t>
                      </a:r>
                    </a:p>
                  </a:txBody>
                  <a:tcPr marL="47994" marR="47994" marT="48011" marB="48011" anchor="ctr" horzOverflow="overflow">
                    <a:lnL>
                      <a:noFill/>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28</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37</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-5%</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57507">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Turnover</a:t>
                      </a:r>
                    </a:p>
                  </a:txBody>
                  <a:tcPr marL="47994" marR="47994" marT="48011" marB="48011" anchor="ctr" horzOverflow="overflow">
                    <a:lnL>
                      <a:noFill/>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35</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41</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a:ln>
                            <a:noFill/>
                          </a:ln>
                          <a:solidFill>
                            <a:schemeClr val="tx1">
                              <a:lumMod val="65000"/>
                              <a:lumOff val="35000"/>
                            </a:schemeClr>
                          </a:solidFill>
                          <a:effectLst/>
                          <a:latin typeface="+mn-lt"/>
                          <a:ea typeface="+mj-ea"/>
                          <a:cs typeface="Arial" pitchFamily="34" charset="0"/>
                        </a:rPr>
                        <a:t>+10%</a:t>
                      </a:r>
                      <a:endPar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endParaRP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57507">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Expenses</a:t>
                      </a:r>
                    </a:p>
                  </a:txBody>
                  <a:tcPr marL="47994" marR="47994" marT="48011" marB="48011" anchor="ctr" horzOverflow="overflow">
                    <a:lnL>
                      <a:noFill/>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28</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37</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kern="1200" cap="none" normalizeH="0" baseline="0" dirty="0">
                          <a:ln>
                            <a:noFill/>
                          </a:ln>
                          <a:solidFill>
                            <a:schemeClr val="tx1">
                              <a:lumMod val="65000"/>
                              <a:lumOff val="35000"/>
                            </a:schemeClr>
                          </a:solidFill>
                          <a:effectLst/>
                          <a:latin typeface="+mn-lt"/>
                          <a:ea typeface="+mn-ea"/>
                          <a:cs typeface="Arial" pitchFamily="34" charset="0"/>
                        </a:rPr>
                        <a:t>-5%</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57507">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Operating Cash Flow</a:t>
                      </a:r>
                    </a:p>
                  </a:txBody>
                  <a:tcPr marL="47994" marR="47994" marT="48011" marB="48011" anchor="ctr" horzOverflow="overflow">
                    <a:lnL>
                      <a:noFill/>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35</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41</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a:ln>
                            <a:noFill/>
                          </a:ln>
                          <a:solidFill>
                            <a:schemeClr val="tx1">
                              <a:lumMod val="65000"/>
                              <a:lumOff val="35000"/>
                            </a:schemeClr>
                          </a:solidFill>
                          <a:effectLst/>
                          <a:latin typeface="+mn-lt"/>
                          <a:ea typeface="+mj-ea"/>
                          <a:cs typeface="Arial" pitchFamily="34" charset="0"/>
                        </a:rPr>
                        <a:t>+10%</a:t>
                      </a:r>
                      <a:endPar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endParaRP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357507">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Employees</a:t>
                      </a:r>
                    </a:p>
                  </a:txBody>
                  <a:tcPr marL="47994" marR="47994" marT="48011" marB="48011" anchor="ctr" horzOverflow="overflow">
                    <a:lnL>
                      <a:noFill/>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28</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37</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kern="1200" cap="none" normalizeH="0" baseline="0" dirty="0">
                          <a:ln>
                            <a:noFill/>
                          </a:ln>
                          <a:solidFill>
                            <a:schemeClr val="tx1">
                              <a:lumMod val="65000"/>
                              <a:lumOff val="35000"/>
                            </a:schemeClr>
                          </a:solidFill>
                          <a:effectLst/>
                          <a:latin typeface="+mn-lt"/>
                          <a:ea typeface="+mn-ea"/>
                          <a:cs typeface="Arial" pitchFamily="34" charset="0"/>
                        </a:rPr>
                        <a:t>-5%</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357507">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Company name</a:t>
                      </a:r>
                    </a:p>
                  </a:txBody>
                  <a:tcPr marL="47994" marR="47994" marT="48011" marB="48011" anchor="ctr" horzOverflow="overflow">
                    <a:lnL>
                      <a:noFill/>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35</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41</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+10%</a:t>
                      </a:r>
                    </a:p>
                  </a:txBody>
                  <a:tcPr marL="47994" marR="47994" marT="48011" marB="48011" anchor="ctr" horzOverflow="overflow">
                    <a:lnL w="6350" cap="flat" cmpd="sng" algn="ctr">
                      <a:solidFill>
                        <a:schemeClr val="bg1">
                          <a:lumMod val="95000"/>
                        </a:schemeClr>
                      </a:solidFill>
                      <a:prstDash val="solid"/>
                      <a:round/>
                      <a:headEnd type="none" w="med" len="med"/>
                      <a:tailEnd type="none" w="med" len="med"/>
                    </a:lnL>
                    <a:lnR>
                      <a:noFill/>
                    </a:lnR>
                    <a:lnT w="6350" cap="flat" cmpd="sng" algn="ctr">
                      <a:solidFill>
                        <a:schemeClr val="bg1">
                          <a:lumMod val="75000"/>
                        </a:schemeClr>
                      </a:solidFill>
                      <a:prstDash val="solid"/>
                      <a:round/>
                      <a:headEnd type="none" w="med" len="med"/>
                      <a:tailEnd type="none" w="med" len="med"/>
                    </a:lnT>
                    <a:lnB w="6350" cap="flat" cmpd="sng" algn="ctr">
                      <a:solidFill>
                        <a:srgbClr val="897F75"/>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0160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B3E3B1-6C93-7EA8-F1C7-FA0D639D4FF5}"/>
              </a:ext>
            </a:extLst>
          </p:cNvPr>
          <p:cNvSpPr>
            <a:spLocks noGrp="1"/>
          </p:cNvSpPr>
          <p:nvPr>
            <p:ph type="sldNum" sz="quarter" idx="12"/>
          </p:nvPr>
        </p:nvSpPr>
        <p:spPr/>
        <p:txBody>
          <a:bodyPr/>
          <a:lstStyle/>
          <a:p>
            <a:fld id="{49F276AC-52CD-4697-8BF5-A84FF5D800CC}" type="slidenum">
              <a:rPr lang="en-US" altLang="nb-NO" smtClean="0"/>
              <a:pPr/>
              <a:t>66</a:t>
            </a:fld>
            <a:endParaRPr lang="en-US" altLang="nb-NO"/>
          </a:p>
        </p:txBody>
      </p:sp>
      <p:sp>
        <p:nvSpPr>
          <p:cNvPr id="3" name="Rectangle 12">
            <a:extLst>
              <a:ext uri="{FF2B5EF4-FFF2-40B4-BE49-F238E27FC236}">
                <a16:creationId xmlns:a16="http://schemas.microsoft.com/office/drawing/2014/main" id="{AC15F0FA-86C4-1051-95B3-4DEFD83DDF52}"/>
              </a:ext>
            </a:extLst>
          </p:cNvPr>
          <p:cNvSpPr txBox="1">
            <a:spLocks noChangeArrowheads="1"/>
          </p:cNvSpPr>
          <p:nvPr/>
        </p:nvSpPr>
        <p:spPr>
          <a:xfrm>
            <a:off x="3059091" y="1130507"/>
            <a:ext cx="6072230" cy="584775"/>
          </a:xfrm>
          <a:prstGeom prst="rect">
            <a:avLst/>
          </a:prstGeom>
          <a:noFill/>
        </p:spPr>
        <p:txBody>
          <a:bodyPr wrap="square" rtlCol="0">
            <a:spAutoFit/>
          </a:bodyPr>
          <a:lstStyle/>
          <a:p>
            <a:pPr algn="ctr">
              <a:spcBef>
                <a:spcPct val="0"/>
              </a:spcBef>
              <a:defRPr/>
            </a:pPr>
            <a:r>
              <a:rPr lang="en-GB" altLang="ko-KR" sz="3200" b="1" dirty="0">
                <a:solidFill>
                  <a:schemeClr val="tx1">
                    <a:lumMod val="85000"/>
                    <a:lumOff val="15000"/>
                  </a:schemeClr>
                </a:solidFill>
                <a:latin typeface="+mj-lt"/>
              </a:rPr>
              <a:t>Key Figures</a:t>
            </a:r>
          </a:p>
        </p:txBody>
      </p:sp>
      <p:cxnSp>
        <p:nvCxnSpPr>
          <p:cNvPr id="4" name="Straight Connector 15">
            <a:extLst>
              <a:ext uri="{FF2B5EF4-FFF2-40B4-BE49-F238E27FC236}">
                <a16:creationId xmlns:a16="http://schemas.microsoft.com/office/drawing/2014/main" id="{4E073B34-3FAD-9FF5-1D3B-F3C2982DC972}"/>
              </a:ext>
            </a:extLst>
          </p:cNvPr>
          <p:cNvCxnSpPr>
            <a:cxnSpLocks/>
          </p:cNvCxnSpPr>
          <p:nvPr/>
        </p:nvCxnSpPr>
        <p:spPr>
          <a:xfrm>
            <a:off x="5555206" y="1929596"/>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graphicFrame>
        <p:nvGraphicFramePr>
          <p:cNvPr id="6" name="차트 6">
            <a:extLst>
              <a:ext uri="{FF2B5EF4-FFF2-40B4-BE49-F238E27FC236}">
                <a16:creationId xmlns:a16="http://schemas.microsoft.com/office/drawing/2014/main" id="{CC6ECBD6-56EA-BDA2-87B9-92D2D3ED720A}"/>
              </a:ext>
            </a:extLst>
          </p:cNvPr>
          <p:cNvGraphicFramePr/>
          <p:nvPr>
            <p:extLst>
              <p:ext uri="{D42A27DB-BD31-4B8C-83A1-F6EECF244321}">
                <p14:modId xmlns:p14="http://schemas.microsoft.com/office/powerpoint/2010/main" val="1588537093"/>
              </p:ext>
            </p:extLst>
          </p:nvPr>
        </p:nvGraphicFramePr>
        <p:xfrm>
          <a:off x="6902948" y="3081374"/>
          <a:ext cx="3717862" cy="26344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차트 7">
            <a:extLst>
              <a:ext uri="{FF2B5EF4-FFF2-40B4-BE49-F238E27FC236}">
                <a16:creationId xmlns:a16="http://schemas.microsoft.com/office/drawing/2014/main" id="{83FF39EE-B9F3-66A3-EAC0-49A68F991599}"/>
              </a:ext>
            </a:extLst>
          </p:cNvPr>
          <p:cNvGraphicFramePr/>
          <p:nvPr>
            <p:extLst>
              <p:ext uri="{D42A27DB-BD31-4B8C-83A1-F6EECF244321}">
                <p14:modId xmlns:p14="http://schemas.microsoft.com/office/powerpoint/2010/main" val="2758717441"/>
              </p:ext>
            </p:extLst>
          </p:nvPr>
        </p:nvGraphicFramePr>
        <p:xfrm>
          <a:off x="1353751" y="3081374"/>
          <a:ext cx="3717862" cy="2634436"/>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그룹 10">
            <a:extLst>
              <a:ext uri="{FF2B5EF4-FFF2-40B4-BE49-F238E27FC236}">
                <a16:creationId xmlns:a16="http://schemas.microsoft.com/office/drawing/2014/main" id="{96EFFCAB-3EF7-A03C-C899-CF31E03C3176}"/>
              </a:ext>
            </a:extLst>
          </p:cNvPr>
          <p:cNvGrpSpPr/>
          <p:nvPr/>
        </p:nvGrpSpPr>
        <p:grpSpPr>
          <a:xfrm>
            <a:off x="4130134" y="5858686"/>
            <a:ext cx="3930148" cy="393750"/>
            <a:chOff x="3571867" y="5638832"/>
            <a:chExt cx="2947995" cy="295244"/>
          </a:xfrm>
        </p:grpSpPr>
        <p:grpSp>
          <p:nvGrpSpPr>
            <p:cNvPr id="9" name="그룹 29">
              <a:extLst>
                <a:ext uri="{FF2B5EF4-FFF2-40B4-BE49-F238E27FC236}">
                  <a16:creationId xmlns:a16="http://schemas.microsoft.com/office/drawing/2014/main" id="{5B15992F-7741-5C42-58AC-267C04A01B40}"/>
                </a:ext>
              </a:extLst>
            </p:cNvPr>
            <p:cNvGrpSpPr/>
            <p:nvPr/>
          </p:nvGrpSpPr>
          <p:grpSpPr>
            <a:xfrm>
              <a:off x="4107653" y="5673757"/>
              <a:ext cx="2143141" cy="207701"/>
              <a:chOff x="3786182" y="5673757"/>
              <a:chExt cx="2143141" cy="207701"/>
            </a:xfrm>
          </p:grpSpPr>
          <p:sp>
            <p:nvSpPr>
              <p:cNvPr id="11" name="타원 12">
                <a:extLst>
                  <a:ext uri="{FF2B5EF4-FFF2-40B4-BE49-F238E27FC236}">
                    <a16:creationId xmlns:a16="http://schemas.microsoft.com/office/drawing/2014/main" id="{B53E4402-D9FA-B22A-90A5-012CF1708C65}"/>
                  </a:ext>
                </a:extLst>
              </p:cNvPr>
              <p:cNvSpPr/>
              <p:nvPr/>
            </p:nvSpPr>
            <p:spPr>
              <a:xfrm>
                <a:off x="3786182" y="5719392"/>
                <a:ext cx="142876" cy="142876"/>
              </a:xfrm>
              <a:prstGeom prst="ellipse">
                <a:avLst/>
              </a:prstGeom>
              <a:solidFill>
                <a:srgbClr val="A3C7D2"/>
              </a:solidFill>
              <a:ln w="3175" algn="ctr">
                <a:noFill/>
                <a:round/>
                <a:headEnd/>
                <a:tailEnd/>
              </a:ln>
              <a:effectLst/>
            </p:spPr>
            <p:txBody>
              <a:bodyPr vert="horz" wrap="none" lIns="72000" tIns="72000" rIns="72000" bIns="72000" numCol="1" rtlCol="0" anchor="ctr" anchorCtr="0" compatLnSpc="1">
                <a:prstTxWarp prst="textNoShape">
                  <a:avLst/>
                </a:prstTxWarp>
              </a:bodyPr>
              <a:lstStyle/>
              <a:p>
                <a:pPr algn="ctr" defTabSz="1068891"/>
                <a:endParaRPr lang="ko-KR" altLang="en-US" sz="2000" dirty="0">
                  <a:solidFill>
                    <a:schemeClr val="bg1">
                      <a:lumMod val="95000"/>
                    </a:schemeClr>
                  </a:solidFill>
                  <a:cs typeface="Arial" pitchFamily="34" charset="0"/>
                </a:endParaRPr>
              </a:p>
            </p:txBody>
          </p:sp>
          <p:sp>
            <p:nvSpPr>
              <p:cNvPr id="12" name="타원 13">
                <a:extLst>
                  <a:ext uri="{FF2B5EF4-FFF2-40B4-BE49-F238E27FC236}">
                    <a16:creationId xmlns:a16="http://schemas.microsoft.com/office/drawing/2014/main" id="{AF1D3AAB-FAD9-B1C9-DAC4-1FC94ED93358}"/>
                  </a:ext>
                </a:extLst>
              </p:cNvPr>
              <p:cNvSpPr/>
              <p:nvPr/>
            </p:nvSpPr>
            <p:spPr>
              <a:xfrm>
                <a:off x="4857752" y="5719392"/>
                <a:ext cx="142876" cy="142876"/>
              </a:xfrm>
              <a:prstGeom prst="ellipse">
                <a:avLst/>
              </a:prstGeom>
              <a:solidFill>
                <a:srgbClr val="5696C6"/>
              </a:solidFill>
              <a:ln w="3175" algn="ctr">
                <a:noFill/>
                <a:round/>
                <a:headEnd/>
                <a:tailEnd/>
              </a:ln>
              <a:effectLst/>
            </p:spPr>
            <p:txBody>
              <a:bodyPr vert="horz" wrap="none" lIns="72000" tIns="72000" rIns="72000" bIns="72000" numCol="1" rtlCol="0" anchor="ctr" anchorCtr="0" compatLnSpc="1">
                <a:prstTxWarp prst="textNoShape">
                  <a:avLst/>
                </a:prstTxWarp>
              </a:bodyPr>
              <a:lstStyle/>
              <a:p>
                <a:pPr algn="ctr" defTabSz="1068891"/>
                <a:endParaRPr lang="ko-KR" altLang="en-US" sz="2000" dirty="0">
                  <a:solidFill>
                    <a:schemeClr val="bg1">
                      <a:lumMod val="95000"/>
                    </a:schemeClr>
                  </a:solidFill>
                  <a:cs typeface="Arial" pitchFamily="34" charset="0"/>
                </a:endParaRPr>
              </a:p>
            </p:txBody>
          </p:sp>
          <p:sp>
            <p:nvSpPr>
              <p:cNvPr id="13" name="TextBox 12">
                <a:extLst>
                  <a:ext uri="{FF2B5EF4-FFF2-40B4-BE49-F238E27FC236}">
                    <a16:creationId xmlns:a16="http://schemas.microsoft.com/office/drawing/2014/main" id="{70CBF755-6331-AA99-47A2-E390FF0C12ED}"/>
                  </a:ext>
                </a:extLst>
              </p:cNvPr>
              <p:cNvSpPr txBox="1"/>
              <p:nvPr/>
            </p:nvSpPr>
            <p:spPr>
              <a:xfrm>
                <a:off x="3929058" y="5673757"/>
                <a:ext cx="928694" cy="207701"/>
              </a:xfrm>
              <a:prstGeom prst="rect">
                <a:avLst/>
              </a:prstGeom>
              <a:noFill/>
            </p:spPr>
            <p:txBody>
              <a:bodyPr wrap="square" rtlCol="0">
                <a:spAutoFit/>
              </a:bodyPr>
              <a:lstStyle/>
              <a:p>
                <a:r>
                  <a:rPr lang="en-US" altLang="ko-KR" sz="1200" dirty="0">
                    <a:solidFill>
                      <a:schemeClr val="tx1">
                        <a:lumMod val="65000"/>
                        <a:lumOff val="35000"/>
                      </a:schemeClr>
                    </a:solidFill>
                    <a:cs typeface="Arial" pitchFamily="34" charset="0"/>
                  </a:rPr>
                  <a:t>Turnover</a:t>
                </a:r>
              </a:p>
            </p:txBody>
          </p:sp>
          <p:sp>
            <p:nvSpPr>
              <p:cNvPr id="14" name="TextBox 13">
                <a:extLst>
                  <a:ext uri="{FF2B5EF4-FFF2-40B4-BE49-F238E27FC236}">
                    <a16:creationId xmlns:a16="http://schemas.microsoft.com/office/drawing/2014/main" id="{5965834D-E070-380E-EC85-0996B41381A5}"/>
                  </a:ext>
                </a:extLst>
              </p:cNvPr>
              <p:cNvSpPr txBox="1"/>
              <p:nvPr/>
            </p:nvSpPr>
            <p:spPr>
              <a:xfrm>
                <a:off x="5000629" y="5673757"/>
                <a:ext cx="928694" cy="207701"/>
              </a:xfrm>
              <a:prstGeom prst="rect">
                <a:avLst/>
              </a:prstGeom>
              <a:noFill/>
            </p:spPr>
            <p:txBody>
              <a:bodyPr wrap="square" rtlCol="0">
                <a:spAutoFit/>
              </a:bodyPr>
              <a:lstStyle/>
              <a:p>
                <a:r>
                  <a:rPr lang="en-US" altLang="ko-KR" sz="1200" dirty="0">
                    <a:solidFill>
                      <a:schemeClr val="tx1">
                        <a:lumMod val="65000"/>
                        <a:lumOff val="35000"/>
                      </a:schemeClr>
                    </a:solidFill>
                    <a:cs typeface="Arial" pitchFamily="34" charset="0"/>
                  </a:rPr>
                  <a:t>Sales</a:t>
                </a:r>
              </a:p>
            </p:txBody>
          </p:sp>
        </p:grpSp>
        <p:sp>
          <p:nvSpPr>
            <p:cNvPr id="10" name="직사각형 11">
              <a:extLst>
                <a:ext uri="{FF2B5EF4-FFF2-40B4-BE49-F238E27FC236}">
                  <a16:creationId xmlns:a16="http://schemas.microsoft.com/office/drawing/2014/main" id="{37F8AC10-0AB9-3398-B1E7-D45057AC5592}"/>
                </a:ext>
              </a:extLst>
            </p:cNvPr>
            <p:cNvSpPr/>
            <p:nvPr/>
          </p:nvSpPr>
          <p:spPr>
            <a:xfrm>
              <a:off x="3571867" y="5638832"/>
              <a:ext cx="2947995" cy="295244"/>
            </a:xfrm>
            <a:prstGeom prst="rect">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000" dirty="0"/>
            </a:p>
          </p:txBody>
        </p:sp>
      </p:grpSp>
      <p:sp>
        <p:nvSpPr>
          <p:cNvPr id="15" name="TextBox 14">
            <a:extLst>
              <a:ext uri="{FF2B5EF4-FFF2-40B4-BE49-F238E27FC236}">
                <a16:creationId xmlns:a16="http://schemas.microsoft.com/office/drawing/2014/main" id="{58326EEA-DA5A-75C3-7F4C-7971D57329DA}"/>
              </a:ext>
            </a:extLst>
          </p:cNvPr>
          <p:cNvSpPr txBox="1"/>
          <p:nvPr/>
        </p:nvSpPr>
        <p:spPr>
          <a:xfrm>
            <a:off x="1505315" y="2152680"/>
            <a:ext cx="9179783" cy="646331"/>
          </a:xfrm>
          <a:prstGeom prst="rect">
            <a:avLst/>
          </a:prstGeom>
          <a:noFill/>
        </p:spPr>
        <p:txBody>
          <a:bodyPr wrap="square" rtlCol="0">
            <a:spAutoFit/>
          </a:bodyPr>
          <a:lstStyle/>
          <a:p>
            <a:pPr algn="just">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This text can be replaced with your own text. Please enter a description of your content here. </a:t>
            </a:r>
            <a:endParaRPr lang="ko-KR" altLang="en-US" sz="1200" dirty="0">
              <a:solidFill>
                <a:schemeClr val="tx1">
                  <a:lumMod val="65000"/>
                  <a:lumOff val="35000"/>
                </a:schemeClr>
              </a:solidFill>
              <a:cs typeface="Arial" pitchFamily="34" charset="0"/>
            </a:endParaRPr>
          </a:p>
        </p:txBody>
      </p:sp>
    </p:spTree>
    <p:extLst>
      <p:ext uri="{BB962C8B-B14F-4D97-AF65-F5344CB8AC3E}">
        <p14:creationId xmlns:p14="http://schemas.microsoft.com/office/powerpoint/2010/main" val="12032837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3C38E0-3323-DDF3-109E-23CAF9DECEE5}"/>
              </a:ext>
            </a:extLst>
          </p:cNvPr>
          <p:cNvSpPr>
            <a:spLocks noGrp="1"/>
          </p:cNvSpPr>
          <p:nvPr>
            <p:ph type="sldNum" sz="quarter" idx="12"/>
          </p:nvPr>
        </p:nvSpPr>
        <p:spPr/>
        <p:txBody>
          <a:bodyPr/>
          <a:lstStyle/>
          <a:p>
            <a:fld id="{49F276AC-52CD-4697-8BF5-A84FF5D800CC}" type="slidenum">
              <a:rPr lang="en-US" altLang="nb-NO" smtClean="0"/>
              <a:pPr/>
              <a:t>67</a:t>
            </a:fld>
            <a:endParaRPr lang="en-US" altLang="nb-NO"/>
          </a:p>
        </p:txBody>
      </p:sp>
      <p:sp>
        <p:nvSpPr>
          <p:cNvPr id="3" name="Rectangle 12">
            <a:extLst>
              <a:ext uri="{FF2B5EF4-FFF2-40B4-BE49-F238E27FC236}">
                <a16:creationId xmlns:a16="http://schemas.microsoft.com/office/drawing/2014/main" id="{F02717A2-3EDA-0E79-4708-CDDF690D0BEF}"/>
              </a:ext>
            </a:extLst>
          </p:cNvPr>
          <p:cNvSpPr txBox="1">
            <a:spLocks noChangeArrowheads="1"/>
          </p:cNvSpPr>
          <p:nvPr/>
        </p:nvSpPr>
        <p:spPr>
          <a:xfrm>
            <a:off x="1237422" y="1286654"/>
            <a:ext cx="3429024" cy="1077218"/>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Research &amp; Development</a:t>
            </a:r>
            <a:endParaRPr lang="en-US" altLang="ko-KR" sz="3200" b="1" dirty="0">
              <a:solidFill>
                <a:schemeClr val="tx1">
                  <a:lumMod val="85000"/>
                  <a:lumOff val="15000"/>
                </a:schemeClr>
              </a:solidFill>
              <a:latin typeface="+mj-lt"/>
            </a:endParaRPr>
          </a:p>
        </p:txBody>
      </p:sp>
      <p:cxnSp>
        <p:nvCxnSpPr>
          <p:cNvPr id="4" name="Straight Connector 15">
            <a:extLst>
              <a:ext uri="{FF2B5EF4-FFF2-40B4-BE49-F238E27FC236}">
                <a16:creationId xmlns:a16="http://schemas.microsoft.com/office/drawing/2014/main" id="{01362BB4-E53B-AEDF-4526-EF48E3791CC7}"/>
              </a:ext>
            </a:extLst>
          </p:cNvPr>
          <p:cNvCxnSpPr>
            <a:cxnSpLocks/>
          </p:cNvCxnSpPr>
          <p:nvPr/>
        </p:nvCxnSpPr>
        <p:spPr>
          <a:xfrm>
            <a:off x="1361248" y="2643976"/>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A317977-2D50-C313-922A-712A2BF36019}"/>
              </a:ext>
            </a:extLst>
          </p:cNvPr>
          <p:cNvSpPr txBox="1"/>
          <p:nvPr/>
        </p:nvSpPr>
        <p:spPr>
          <a:xfrm>
            <a:off x="1285047" y="938989"/>
            <a:ext cx="2286016" cy="415498"/>
          </a:xfrm>
          <a:prstGeom prst="rect">
            <a:avLst/>
          </a:prstGeom>
          <a:noFill/>
        </p:spPr>
        <p:txBody>
          <a:bodyPr wrap="square" rtlCol="0">
            <a:spAutoFit/>
          </a:bodyPr>
          <a:lstStyle/>
          <a:p>
            <a:pPr>
              <a:lnSpc>
                <a:spcPct val="150000"/>
              </a:lnSpc>
            </a:pPr>
            <a:r>
              <a:rPr lang="en-US" altLang="ko-KR" sz="1400" i="1" dirty="0">
                <a:solidFill>
                  <a:schemeClr val="bg1">
                    <a:lumMod val="65000"/>
                  </a:schemeClr>
                </a:solidFill>
                <a:latin typeface="Georgia" pitchFamily="18" charset="0"/>
                <a:cs typeface="Arial" pitchFamily="34" charset="0"/>
              </a:rPr>
              <a:t>Minimal presentation</a:t>
            </a:r>
          </a:p>
        </p:txBody>
      </p:sp>
      <p:sp>
        <p:nvSpPr>
          <p:cNvPr id="6" name="TextBox 5">
            <a:extLst>
              <a:ext uri="{FF2B5EF4-FFF2-40B4-BE49-F238E27FC236}">
                <a16:creationId xmlns:a16="http://schemas.microsoft.com/office/drawing/2014/main" id="{D1DB749A-127F-D622-84B4-237C26ECEE0A}"/>
              </a:ext>
            </a:extLst>
          </p:cNvPr>
          <p:cNvSpPr txBox="1"/>
          <p:nvPr/>
        </p:nvSpPr>
        <p:spPr>
          <a:xfrm>
            <a:off x="1951802" y="3698793"/>
            <a:ext cx="3429024" cy="2031325"/>
          </a:xfrm>
          <a:prstGeom prst="rect">
            <a:avLst/>
          </a:prstGeom>
          <a:noFill/>
        </p:spPr>
        <p:txBody>
          <a:bodyPr wrap="square" rtlCol="0">
            <a:spAutoFit/>
          </a:bodyPr>
          <a:lstStyle/>
          <a:p>
            <a:pPr algn="just">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This text can be replaced with your own text. Please enter a description of your content here. This text can be replaced with your own text. Please enter a description of your content here. </a:t>
            </a:r>
          </a:p>
        </p:txBody>
      </p:sp>
      <p:sp>
        <p:nvSpPr>
          <p:cNvPr id="7" name="TextBox 6">
            <a:extLst>
              <a:ext uri="{FF2B5EF4-FFF2-40B4-BE49-F238E27FC236}">
                <a16:creationId xmlns:a16="http://schemas.microsoft.com/office/drawing/2014/main" id="{B8A073F5-ACCD-6111-B09B-8B185561B8B3}"/>
              </a:ext>
            </a:extLst>
          </p:cNvPr>
          <p:cNvSpPr txBox="1"/>
          <p:nvPr/>
        </p:nvSpPr>
        <p:spPr>
          <a:xfrm>
            <a:off x="1951802" y="3358356"/>
            <a:ext cx="1510731" cy="307777"/>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Innovation</a:t>
            </a:r>
            <a:endParaRPr lang="ko-KR" altLang="en-US" sz="1400" b="1" dirty="0">
              <a:solidFill>
                <a:schemeClr val="tx1">
                  <a:lumMod val="65000"/>
                  <a:lumOff val="35000"/>
                </a:schemeClr>
              </a:solidFill>
              <a:cs typeface="Arial" pitchFamily="34" charset="0"/>
            </a:endParaRPr>
          </a:p>
        </p:txBody>
      </p:sp>
      <p:sp>
        <p:nvSpPr>
          <p:cNvPr id="8" name="Shape 4920">
            <a:extLst>
              <a:ext uri="{FF2B5EF4-FFF2-40B4-BE49-F238E27FC236}">
                <a16:creationId xmlns:a16="http://schemas.microsoft.com/office/drawing/2014/main" id="{7301EE20-E39F-8F91-6F07-C6E127EB5A49}"/>
              </a:ext>
            </a:extLst>
          </p:cNvPr>
          <p:cNvSpPr/>
          <p:nvPr/>
        </p:nvSpPr>
        <p:spPr>
          <a:xfrm>
            <a:off x="1418222" y="3351584"/>
            <a:ext cx="350349" cy="428202"/>
          </a:xfrm>
          <a:custGeom>
            <a:avLst/>
            <a:gdLst/>
            <a:ahLst/>
            <a:cxnLst/>
            <a:rect l="0" t="0" r="0" b="0"/>
            <a:pathLst>
              <a:path w="120000" h="120000" extrusionOk="0">
                <a:moveTo>
                  <a:pt x="95288" y="92727"/>
                </a:moveTo>
                <a:lnTo>
                  <a:pt x="20000" y="92727"/>
                </a:lnTo>
                <a:lnTo>
                  <a:pt x="20000" y="65455"/>
                </a:lnTo>
                <a:lnTo>
                  <a:pt x="95288" y="65455"/>
                </a:lnTo>
                <a:lnTo>
                  <a:pt x="111955" y="79088"/>
                </a:lnTo>
                <a:cubicBezTo>
                  <a:pt x="111955" y="79088"/>
                  <a:pt x="95288" y="92727"/>
                  <a:pt x="95288" y="92727"/>
                </a:cubicBezTo>
                <a:close/>
                <a:moveTo>
                  <a:pt x="63333" y="114544"/>
                </a:moveTo>
                <a:lnTo>
                  <a:pt x="56666" y="114544"/>
                </a:lnTo>
                <a:lnTo>
                  <a:pt x="56666" y="98183"/>
                </a:lnTo>
                <a:lnTo>
                  <a:pt x="63333" y="98183"/>
                </a:lnTo>
                <a:cubicBezTo>
                  <a:pt x="63333" y="98183"/>
                  <a:pt x="63333" y="114544"/>
                  <a:pt x="63333" y="114544"/>
                </a:cubicBezTo>
                <a:close/>
                <a:moveTo>
                  <a:pt x="63333" y="60000"/>
                </a:moveTo>
                <a:lnTo>
                  <a:pt x="56666" y="60000"/>
                </a:lnTo>
                <a:lnTo>
                  <a:pt x="56666" y="49088"/>
                </a:lnTo>
                <a:lnTo>
                  <a:pt x="63333" y="49088"/>
                </a:lnTo>
                <a:cubicBezTo>
                  <a:pt x="63333" y="49088"/>
                  <a:pt x="63333" y="60000"/>
                  <a:pt x="63333" y="60000"/>
                </a:cubicBezTo>
                <a:close/>
                <a:moveTo>
                  <a:pt x="24711" y="43638"/>
                </a:moveTo>
                <a:lnTo>
                  <a:pt x="8044" y="30000"/>
                </a:lnTo>
                <a:lnTo>
                  <a:pt x="24711" y="16361"/>
                </a:lnTo>
                <a:lnTo>
                  <a:pt x="100000" y="16361"/>
                </a:lnTo>
                <a:lnTo>
                  <a:pt x="100000" y="43638"/>
                </a:lnTo>
                <a:cubicBezTo>
                  <a:pt x="100000" y="43638"/>
                  <a:pt x="24711" y="43638"/>
                  <a:pt x="24711" y="43638"/>
                </a:cubicBezTo>
                <a:close/>
                <a:moveTo>
                  <a:pt x="56666" y="5455"/>
                </a:moveTo>
                <a:lnTo>
                  <a:pt x="63333" y="5455"/>
                </a:lnTo>
                <a:lnTo>
                  <a:pt x="63333" y="10911"/>
                </a:lnTo>
                <a:lnTo>
                  <a:pt x="56666" y="10911"/>
                </a:lnTo>
                <a:cubicBezTo>
                  <a:pt x="56666" y="10911"/>
                  <a:pt x="56666" y="5455"/>
                  <a:pt x="56666" y="5455"/>
                </a:cubicBezTo>
                <a:close/>
                <a:moveTo>
                  <a:pt x="119022" y="77161"/>
                </a:moveTo>
                <a:lnTo>
                  <a:pt x="99022" y="60800"/>
                </a:lnTo>
                <a:cubicBezTo>
                  <a:pt x="98416" y="60305"/>
                  <a:pt x="97583" y="60000"/>
                  <a:pt x="96666" y="60000"/>
                </a:cubicBezTo>
                <a:lnTo>
                  <a:pt x="70000" y="60000"/>
                </a:lnTo>
                <a:lnTo>
                  <a:pt x="70000" y="49088"/>
                </a:lnTo>
                <a:lnTo>
                  <a:pt x="103333" y="49088"/>
                </a:lnTo>
                <a:cubicBezTo>
                  <a:pt x="105177" y="49088"/>
                  <a:pt x="106666" y="47866"/>
                  <a:pt x="106666" y="46361"/>
                </a:cubicBezTo>
                <a:lnTo>
                  <a:pt x="106666" y="13638"/>
                </a:lnTo>
                <a:cubicBezTo>
                  <a:pt x="106666" y="12133"/>
                  <a:pt x="105177" y="10911"/>
                  <a:pt x="103333" y="10911"/>
                </a:cubicBezTo>
                <a:lnTo>
                  <a:pt x="70000" y="10911"/>
                </a:lnTo>
                <a:lnTo>
                  <a:pt x="70000" y="5455"/>
                </a:lnTo>
                <a:cubicBezTo>
                  <a:pt x="70000" y="2444"/>
                  <a:pt x="67016" y="0"/>
                  <a:pt x="63333" y="0"/>
                </a:cubicBezTo>
                <a:lnTo>
                  <a:pt x="56666" y="0"/>
                </a:lnTo>
                <a:cubicBezTo>
                  <a:pt x="52983" y="0"/>
                  <a:pt x="50000" y="2444"/>
                  <a:pt x="50000" y="5455"/>
                </a:cubicBezTo>
                <a:lnTo>
                  <a:pt x="50000" y="10911"/>
                </a:lnTo>
                <a:lnTo>
                  <a:pt x="23333" y="10911"/>
                </a:lnTo>
                <a:cubicBezTo>
                  <a:pt x="22411" y="10911"/>
                  <a:pt x="21583" y="11216"/>
                  <a:pt x="20977" y="11705"/>
                </a:cubicBezTo>
                <a:lnTo>
                  <a:pt x="977" y="28072"/>
                </a:lnTo>
                <a:cubicBezTo>
                  <a:pt x="372" y="28566"/>
                  <a:pt x="0" y="29250"/>
                  <a:pt x="0" y="30000"/>
                </a:cubicBezTo>
                <a:cubicBezTo>
                  <a:pt x="0" y="30755"/>
                  <a:pt x="372" y="31433"/>
                  <a:pt x="977" y="31927"/>
                </a:cubicBezTo>
                <a:lnTo>
                  <a:pt x="20977" y="48294"/>
                </a:lnTo>
                <a:cubicBezTo>
                  <a:pt x="21583" y="48788"/>
                  <a:pt x="22411" y="49088"/>
                  <a:pt x="23333" y="49088"/>
                </a:cubicBezTo>
                <a:lnTo>
                  <a:pt x="50000" y="49088"/>
                </a:lnTo>
                <a:lnTo>
                  <a:pt x="50000" y="60000"/>
                </a:lnTo>
                <a:lnTo>
                  <a:pt x="16666" y="60000"/>
                </a:lnTo>
                <a:cubicBezTo>
                  <a:pt x="14822" y="60000"/>
                  <a:pt x="13333" y="61222"/>
                  <a:pt x="13333" y="62727"/>
                </a:cubicBezTo>
                <a:lnTo>
                  <a:pt x="13333" y="95455"/>
                </a:lnTo>
                <a:cubicBezTo>
                  <a:pt x="13333" y="96961"/>
                  <a:pt x="14822" y="98183"/>
                  <a:pt x="16666" y="98183"/>
                </a:cubicBezTo>
                <a:lnTo>
                  <a:pt x="50000" y="98183"/>
                </a:lnTo>
                <a:lnTo>
                  <a:pt x="50000" y="114544"/>
                </a:lnTo>
                <a:cubicBezTo>
                  <a:pt x="50000" y="117555"/>
                  <a:pt x="52983" y="120000"/>
                  <a:pt x="56666" y="120000"/>
                </a:cubicBezTo>
                <a:lnTo>
                  <a:pt x="63333" y="120000"/>
                </a:lnTo>
                <a:cubicBezTo>
                  <a:pt x="67016" y="120000"/>
                  <a:pt x="70000" y="117555"/>
                  <a:pt x="70000" y="114544"/>
                </a:cubicBezTo>
                <a:lnTo>
                  <a:pt x="70000" y="98183"/>
                </a:lnTo>
                <a:lnTo>
                  <a:pt x="96666" y="98183"/>
                </a:lnTo>
                <a:cubicBezTo>
                  <a:pt x="97583" y="98183"/>
                  <a:pt x="98416" y="97877"/>
                  <a:pt x="99022" y="97383"/>
                </a:cubicBezTo>
                <a:lnTo>
                  <a:pt x="119022" y="81016"/>
                </a:lnTo>
                <a:cubicBezTo>
                  <a:pt x="119627" y="80527"/>
                  <a:pt x="120000" y="79844"/>
                  <a:pt x="120000" y="79088"/>
                </a:cubicBezTo>
                <a:cubicBezTo>
                  <a:pt x="120000" y="78338"/>
                  <a:pt x="119627" y="77655"/>
                  <a:pt x="119022" y="77161"/>
                </a:cubicBezTo>
              </a:path>
            </a:pathLst>
          </a:custGeom>
          <a:solidFill>
            <a:srgbClr val="569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en-US" altLang="en-US" sz="1200" dirty="0">
              <a:solidFill>
                <a:schemeClr val="bg1">
                  <a:lumMod val="95000"/>
                </a:schemeClr>
              </a:solidFill>
              <a:sym typeface="Lato"/>
            </a:endParaRPr>
          </a:p>
        </p:txBody>
      </p:sp>
      <p:graphicFrame>
        <p:nvGraphicFramePr>
          <p:cNvPr id="9" name="Chart 6">
            <a:extLst>
              <a:ext uri="{FF2B5EF4-FFF2-40B4-BE49-F238E27FC236}">
                <a16:creationId xmlns:a16="http://schemas.microsoft.com/office/drawing/2014/main" id="{091B746D-3FE1-BC25-88E4-E821D8E1AF48}"/>
              </a:ext>
            </a:extLst>
          </p:cNvPr>
          <p:cNvGraphicFramePr/>
          <p:nvPr>
            <p:extLst>
              <p:ext uri="{D42A27DB-BD31-4B8C-83A1-F6EECF244321}">
                <p14:modId xmlns:p14="http://schemas.microsoft.com/office/powerpoint/2010/main" val="1104558241"/>
              </p:ext>
            </p:extLst>
          </p:nvPr>
        </p:nvGraphicFramePr>
        <p:xfrm>
          <a:off x="6095206" y="2286786"/>
          <a:ext cx="5813472" cy="3584566"/>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266FFF7E-47D1-F223-810D-E4931B2D122D}"/>
              </a:ext>
            </a:extLst>
          </p:cNvPr>
          <p:cNvSpPr txBox="1"/>
          <p:nvPr/>
        </p:nvSpPr>
        <p:spPr>
          <a:xfrm>
            <a:off x="7150205" y="1215216"/>
            <a:ext cx="3603520" cy="646331"/>
          </a:xfrm>
          <a:prstGeom prst="rect">
            <a:avLst/>
          </a:prstGeom>
          <a:noFill/>
        </p:spPr>
        <p:txBody>
          <a:bodyPr wrap="square" rtlCol="0">
            <a:spAutoFit/>
          </a:bodyPr>
          <a:lstStyle/>
          <a:p>
            <a:pPr>
              <a:lnSpc>
                <a:spcPct val="150000"/>
              </a:lnSpc>
            </a:pPr>
            <a:r>
              <a:rPr lang="en-US" altLang="ko-KR" sz="1200" i="1" dirty="0">
                <a:solidFill>
                  <a:schemeClr val="tx1">
                    <a:lumMod val="65000"/>
                    <a:lumOff val="35000"/>
                  </a:schemeClr>
                </a:solidFill>
                <a:cs typeface="Arial" pitchFamily="34" charset="0"/>
              </a:rPr>
              <a:t>Please enter a description of your content here. This text can be replaced with your own text. </a:t>
            </a:r>
          </a:p>
        </p:txBody>
      </p:sp>
    </p:spTree>
    <p:extLst>
      <p:ext uri="{BB962C8B-B14F-4D97-AF65-F5344CB8AC3E}">
        <p14:creationId xmlns:p14="http://schemas.microsoft.com/office/powerpoint/2010/main" val="9897304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49C827-6023-A1B4-C2B2-F1E75CFFC53B}"/>
              </a:ext>
            </a:extLst>
          </p:cNvPr>
          <p:cNvSpPr>
            <a:spLocks noGrp="1"/>
          </p:cNvSpPr>
          <p:nvPr>
            <p:ph type="sldNum" sz="quarter" idx="12"/>
          </p:nvPr>
        </p:nvSpPr>
        <p:spPr/>
        <p:txBody>
          <a:bodyPr/>
          <a:lstStyle/>
          <a:p>
            <a:fld id="{49F276AC-52CD-4697-8BF5-A84FF5D800CC}" type="slidenum">
              <a:rPr lang="en-US" altLang="nb-NO" smtClean="0"/>
              <a:pPr/>
              <a:t>68</a:t>
            </a:fld>
            <a:endParaRPr lang="en-US" altLang="nb-NO"/>
          </a:p>
        </p:txBody>
      </p:sp>
      <p:sp>
        <p:nvSpPr>
          <p:cNvPr id="3" name="Rectangle 12">
            <a:extLst>
              <a:ext uri="{FF2B5EF4-FFF2-40B4-BE49-F238E27FC236}">
                <a16:creationId xmlns:a16="http://schemas.microsoft.com/office/drawing/2014/main" id="{E5315C7E-1A51-5E00-3CD7-EADE47107687}"/>
              </a:ext>
            </a:extLst>
          </p:cNvPr>
          <p:cNvSpPr txBox="1">
            <a:spLocks noChangeArrowheads="1"/>
          </p:cNvSpPr>
          <p:nvPr/>
        </p:nvSpPr>
        <p:spPr>
          <a:xfrm>
            <a:off x="2237554" y="987631"/>
            <a:ext cx="7715304" cy="584775"/>
          </a:xfrm>
          <a:prstGeom prst="rect">
            <a:avLst/>
          </a:prstGeom>
          <a:noFill/>
        </p:spPr>
        <p:txBody>
          <a:bodyPr wrap="square" rtlCol="0">
            <a:spAutoFit/>
          </a:bodyPr>
          <a:lstStyle/>
          <a:p>
            <a:pPr algn="ctr">
              <a:spcBef>
                <a:spcPct val="0"/>
              </a:spcBef>
              <a:defRPr/>
            </a:pPr>
            <a:r>
              <a:rPr lang="en-GB" altLang="ko-KR" sz="3200" b="1" dirty="0">
                <a:solidFill>
                  <a:schemeClr val="tx1">
                    <a:lumMod val="85000"/>
                    <a:lumOff val="15000"/>
                  </a:schemeClr>
                </a:solidFill>
                <a:latin typeface="Roboto" pitchFamily="2" charset="0"/>
              </a:rPr>
              <a:t>Market Trends</a:t>
            </a:r>
            <a:endParaRPr lang="en-US" altLang="ko-KR" sz="3200" b="1" dirty="0">
              <a:solidFill>
                <a:schemeClr val="tx1">
                  <a:lumMod val="85000"/>
                  <a:lumOff val="15000"/>
                </a:schemeClr>
              </a:solidFill>
              <a:latin typeface="Roboto" pitchFamily="2" charset="0"/>
            </a:endParaRPr>
          </a:p>
        </p:txBody>
      </p:sp>
      <p:graphicFrame>
        <p:nvGraphicFramePr>
          <p:cNvPr id="5" name="Chart 6">
            <a:extLst>
              <a:ext uri="{FF2B5EF4-FFF2-40B4-BE49-F238E27FC236}">
                <a16:creationId xmlns:a16="http://schemas.microsoft.com/office/drawing/2014/main" id="{92F548F5-B64E-C443-2EF1-8C12D598943E}"/>
              </a:ext>
            </a:extLst>
          </p:cNvPr>
          <p:cNvGraphicFramePr/>
          <p:nvPr>
            <p:extLst>
              <p:ext uri="{D42A27DB-BD31-4B8C-83A1-F6EECF244321}">
                <p14:modId xmlns:p14="http://schemas.microsoft.com/office/powerpoint/2010/main" val="1368220786"/>
              </p:ext>
            </p:extLst>
          </p:nvPr>
        </p:nvGraphicFramePr>
        <p:xfrm>
          <a:off x="5452264" y="2215348"/>
          <a:ext cx="5800720" cy="376766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66E82457-EB2E-9187-CA75-106FEB02D5E1}"/>
              </a:ext>
            </a:extLst>
          </p:cNvPr>
          <p:cNvSpPr txBox="1"/>
          <p:nvPr/>
        </p:nvSpPr>
        <p:spPr>
          <a:xfrm>
            <a:off x="1237422" y="4787116"/>
            <a:ext cx="3929090" cy="1200329"/>
          </a:xfrm>
          <a:prstGeom prst="rect">
            <a:avLst/>
          </a:prstGeom>
          <a:noFill/>
        </p:spPr>
        <p:txBody>
          <a:bodyPr wrap="square" rtlCol="0">
            <a:spAutoFit/>
          </a:bodyPr>
          <a:lstStyle/>
          <a:p>
            <a:pPr algn="just">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This text can be replaced with your own text. </a:t>
            </a:r>
          </a:p>
        </p:txBody>
      </p:sp>
      <p:sp>
        <p:nvSpPr>
          <p:cNvPr id="7" name="TextBox 6">
            <a:extLst>
              <a:ext uri="{FF2B5EF4-FFF2-40B4-BE49-F238E27FC236}">
                <a16:creationId xmlns:a16="http://schemas.microsoft.com/office/drawing/2014/main" id="{87D4AF69-4612-FD90-1D6F-7851207A65E3}"/>
              </a:ext>
            </a:extLst>
          </p:cNvPr>
          <p:cNvSpPr txBox="1"/>
          <p:nvPr/>
        </p:nvSpPr>
        <p:spPr>
          <a:xfrm>
            <a:off x="1308860" y="3158159"/>
            <a:ext cx="1857388" cy="1200329"/>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a:t>
            </a:r>
          </a:p>
        </p:txBody>
      </p:sp>
      <p:sp>
        <p:nvSpPr>
          <p:cNvPr id="8" name="TextBox 7">
            <a:extLst>
              <a:ext uri="{FF2B5EF4-FFF2-40B4-BE49-F238E27FC236}">
                <a16:creationId xmlns:a16="http://schemas.microsoft.com/office/drawing/2014/main" id="{2C9636C5-5C70-12EB-D56A-DA4105201971}"/>
              </a:ext>
            </a:extLst>
          </p:cNvPr>
          <p:cNvSpPr txBox="1"/>
          <p:nvPr/>
        </p:nvSpPr>
        <p:spPr>
          <a:xfrm>
            <a:off x="1308860" y="2817722"/>
            <a:ext cx="1510731" cy="307777"/>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Innovation</a:t>
            </a:r>
            <a:endParaRPr lang="ko-KR" altLang="en-US" sz="1400" b="1" dirty="0">
              <a:solidFill>
                <a:schemeClr val="tx1">
                  <a:lumMod val="65000"/>
                  <a:lumOff val="35000"/>
                </a:schemeClr>
              </a:solidFill>
              <a:cs typeface="Arial" pitchFamily="34" charset="0"/>
            </a:endParaRPr>
          </a:p>
        </p:txBody>
      </p:sp>
      <p:sp>
        <p:nvSpPr>
          <p:cNvPr id="9" name="TextBox 8">
            <a:extLst>
              <a:ext uri="{FF2B5EF4-FFF2-40B4-BE49-F238E27FC236}">
                <a16:creationId xmlns:a16="http://schemas.microsoft.com/office/drawing/2014/main" id="{1415982F-591E-F6D2-9F01-10049573DA60}"/>
              </a:ext>
            </a:extLst>
          </p:cNvPr>
          <p:cNvSpPr txBox="1"/>
          <p:nvPr/>
        </p:nvSpPr>
        <p:spPr>
          <a:xfrm>
            <a:off x="3380562" y="3158159"/>
            <a:ext cx="1857388" cy="1200329"/>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a:t>
            </a:r>
          </a:p>
        </p:txBody>
      </p:sp>
      <p:sp>
        <p:nvSpPr>
          <p:cNvPr id="10" name="TextBox 9">
            <a:extLst>
              <a:ext uri="{FF2B5EF4-FFF2-40B4-BE49-F238E27FC236}">
                <a16:creationId xmlns:a16="http://schemas.microsoft.com/office/drawing/2014/main" id="{A876D1B0-0EE0-645F-E272-76BF69B119EF}"/>
              </a:ext>
            </a:extLst>
          </p:cNvPr>
          <p:cNvSpPr txBox="1"/>
          <p:nvPr/>
        </p:nvSpPr>
        <p:spPr>
          <a:xfrm>
            <a:off x="3380562" y="2817722"/>
            <a:ext cx="1510731" cy="307777"/>
          </a:xfrm>
          <a:prstGeom prst="rect">
            <a:avLst/>
          </a:prstGeom>
          <a:noFill/>
        </p:spPr>
        <p:txBody>
          <a:bodyPr wrap="square" rtlCol="0">
            <a:spAutoFit/>
          </a:bodyPr>
          <a:lstStyle/>
          <a:p>
            <a:r>
              <a:rPr lang="en-US" altLang="ko-KR" sz="1400" b="1" dirty="0">
                <a:solidFill>
                  <a:schemeClr val="tx1">
                    <a:lumMod val="65000"/>
                    <a:lumOff val="35000"/>
                  </a:schemeClr>
                </a:solidFill>
                <a:cs typeface="Arial" pitchFamily="34" charset="0"/>
              </a:rPr>
              <a:t>Business</a:t>
            </a:r>
          </a:p>
        </p:txBody>
      </p:sp>
      <p:sp>
        <p:nvSpPr>
          <p:cNvPr id="11" name="Shape 2554">
            <a:extLst>
              <a:ext uri="{FF2B5EF4-FFF2-40B4-BE49-F238E27FC236}">
                <a16:creationId xmlns:a16="http://schemas.microsoft.com/office/drawing/2014/main" id="{E61BD258-7607-86A0-F020-974FAF8F6763}"/>
              </a:ext>
            </a:extLst>
          </p:cNvPr>
          <p:cNvSpPr/>
          <p:nvPr/>
        </p:nvSpPr>
        <p:spPr>
          <a:xfrm>
            <a:off x="3523438" y="2250265"/>
            <a:ext cx="426197" cy="387454"/>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569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en-US" altLang="en-US" sz="1200">
              <a:solidFill>
                <a:schemeClr val="bg1">
                  <a:lumMod val="95000"/>
                </a:schemeClr>
              </a:solidFill>
              <a:sym typeface="Gill Sans" charset="0"/>
            </a:endParaRPr>
          </a:p>
        </p:txBody>
      </p:sp>
      <p:sp>
        <p:nvSpPr>
          <p:cNvPr id="12" name="Shape 4920">
            <a:extLst>
              <a:ext uri="{FF2B5EF4-FFF2-40B4-BE49-F238E27FC236}">
                <a16:creationId xmlns:a16="http://schemas.microsoft.com/office/drawing/2014/main" id="{58144E82-0C9E-2695-7FA2-993BADCB35C2}"/>
              </a:ext>
            </a:extLst>
          </p:cNvPr>
          <p:cNvSpPr/>
          <p:nvPr/>
        </p:nvSpPr>
        <p:spPr>
          <a:xfrm>
            <a:off x="1380298" y="2229891"/>
            <a:ext cx="350349" cy="428202"/>
          </a:xfrm>
          <a:custGeom>
            <a:avLst/>
            <a:gdLst/>
            <a:ahLst/>
            <a:cxnLst/>
            <a:rect l="0" t="0" r="0" b="0"/>
            <a:pathLst>
              <a:path w="120000" h="120000" extrusionOk="0">
                <a:moveTo>
                  <a:pt x="95288" y="92727"/>
                </a:moveTo>
                <a:lnTo>
                  <a:pt x="20000" y="92727"/>
                </a:lnTo>
                <a:lnTo>
                  <a:pt x="20000" y="65455"/>
                </a:lnTo>
                <a:lnTo>
                  <a:pt x="95288" y="65455"/>
                </a:lnTo>
                <a:lnTo>
                  <a:pt x="111955" y="79088"/>
                </a:lnTo>
                <a:cubicBezTo>
                  <a:pt x="111955" y="79088"/>
                  <a:pt x="95288" y="92727"/>
                  <a:pt x="95288" y="92727"/>
                </a:cubicBezTo>
                <a:close/>
                <a:moveTo>
                  <a:pt x="63333" y="114544"/>
                </a:moveTo>
                <a:lnTo>
                  <a:pt x="56666" y="114544"/>
                </a:lnTo>
                <a:lnTo>
                  <a:pt x="56666" y="98183"/>
                </a:lnTo>
                <a:lnTo>
                  <a:pt x="63333" y="98183"/>
                </a:lnTo>
                <a:cubicBezTo>
                  <a:pt x="63333" y="98183"/>
                  <a:pt x="63333" y="114544"/>
                  <a:pt x="63333" y="114544"/>
                </a:cubicBezTo>
                <a:close/>
                <a:moveTo>
                  <a:pt x="63333" y="60000"/>
                </a:moveTo>
                <a:lnTo>
                  <a:pt x="56666" y="60000"/>
                </a:lnTo>
                <a:lnTo>
                  <a:pt x="56666" y="49088"/>
                </a:lnTo>
                <a:lnTo>
                  <a:pt x="63333" y="49088"/>
                </a:lnTo>
                <a:cubicBezTo>
                  <a:pt x="63333" y="49088"/>
                  <a:pt x="63333" y="60000"/>
                  <a:pt x="63333" y="60000"/>
                </a:cubicBezTo>
                <a:close/>
                <a:moveTo>
                  <a:pt x="24711" y="43638"/>
                </a:moveTo>
                <a:lnTo>
                  <a:pt x="8044" y="30000"/>
                </a:lnTo>
                <a:lnTo>
                  <a:pt x="24711" y="16361"/>
                </a:lnTo>
                <a:lnTo>
                  <a:pt x="100000" y="16361"/>
                </a:lnTo>
                <a:lnTo>
                  <a:pt x="100000" y="43638"/>
                </a:lnTo>
                <a:cubicBezTo>
                  <a:pt x="100000" y="43638"/>
                  <a:pt x="24711" y="43638"/>
                  <a:pt x="24711" y="43638"/>
                </a:cubicBezTo>
                <a:close/>
                <a:moveTo>
                  <a:pt x="56666" y="5455"/>
                </a:moveTo>
                <a:lnTo>
                  <a:pt x="63333" y="5455"/>
                </a:lnTo>
                <a:lnTo>
                  <a:pt x="63333" y="10911"/>
                </a:lnTo>
                <a:lnTo>
                  <a:pt x="56666" y="10911"/>
                </a:lnTo>
                <a:cubicBezTo>
                  <a:pt x="56666" y="10911"/>
                  <a:pt x="56666" y="5455"/>
                  <a:pt x="56666" y="5455"/>
                </a:cubicBezTo>
                <a:close/>
                <a:moveTo>
                  <a:pt x="119022" y="77161"/>
                </a:moveTo>
                <a:lnTo>
                  <a:pt x="99022" y="60800"/>
                </a:lnTo>
                <a:cubicBezTo>
                  <a:pt x="98416" y="60305"/>
                  <a:pt x="97583" y="60000"/>
                  <a:pt x="96666" y="60000"/>
                </a:cubicBezTo>
                <a:lnTo>
                  <a:pt x="70000" y="60000"/>
                </a:lnTo>
                <a:lnTo>
                  <a:pt x="70000" y="49088"/>
                </a:lnTo>
                <a:lnTo>
                  <a:pt x="103333" y="49088"/>
                </a:lnTo>
                <a:cubicBezTo>
                  <a:pt x="105177" y="49088"/>
                  <a:pt x="106666" y="47866"/>
                  <a:pt x="106666" y="46361"/>
                </a:cubicBezTo>
                <a:lnTo>
                  <a:pt x="106666" y="13638"/>
                </a:lnTo>
                <a:cubicBezTo>
                  <a:pt x="106666" y="12133"/>
                  <a:pt x="105177" y="10911"/>
                  <a:pt x="103333" y="10911"/>
                </a:cubicBezTo>
                <a:lnTo>
                  <a:pt x="70000" y="10911"/>
                </a:lnTo>
                <a:lnTo>
                  <a:pt x="70000" y="5455"/>
                </a:lnTo>
                <a:cubicBezTo>
                  <a:pt x="70000" y="2444"/>
                  <a:pt x="67016" y="0"/>
                  <a:pt x="63333" y="0"/>
                </a:cubicBezTo>
                <a:lnTo>
                  <a:pt x="56666" y="0"/>
                </a:lnTo>
                <a:cubicBezTo>
                  <a:pt x="52983" y="0"/>
                  <a:pt x="50000" y="2444"/>
                  <a:pt x="50000" y="5455"/>
                </a:cubicBezTo>
                <a:lnTo>
                  <a:pt x="50000" y="10911"/>
                </a:lnTo>
                <a:lnTo>
                  <a:pt x="23333" y="10911"/>
                </a:lnTo>
                <a:cubicBezTo>
                  <a:pt x="22411" y="10911"/>
                  <a:pt x="21583" y="11216"/>
                  <a:pt x="20977" y="11705"/>
                </a:cubicBezTo>
                <a:lnTo>
                  <a:pt x="977" y="28072"/>
                </a:lnTo>
                <a:cubicBezTo>
                  <a:pt x="372" y="28566"/>
                  <a:pt x="0" y="29250"/>
                  <a:pt x="0" y="30000"/>
                </a:cubicBezTo>
                <a:cubicBezTo>
                  <a:pt x="0" y="30755"/>
                  <a:pt x="372" y="31433"/>
                  <a:pt x="977" y="31927"/>
                </a:cubicBezTo>
                <a:lnTo>
                  <a:pt x="20977" y="48294"/>
                </a:lnTo>
                <a:cubicBezTo>
                  <a:pt x="21583" y="48788"/>
                  <a:pt x="22411" y="49088"/>
                  <a:pt x="23333" y="49088"/>
                </a:cubicBezTo>
                <a:lnTo>
                  <a:pt x="50000" y="49088"/>
                </a:lnTo>
                <a:lnTo>
                  <a:pt x="50000" y="60000"/>
                </a:lnTo>
                <a:lnTo>
                  <a:pt x="16666" y="60000"/>
                </a:lnTo>
                <a:cubicBezTo>
                  <a:pt x="14822" y="60000"/>
                  <a:pt x="13333" y="61222"/>
                  <a:pt x="13333" y="62727"/>
                </a:cubicBezTo>
                <a:lnTo>
                  <a:pt x="13333" y="95455"/>
                </a:lnTo>
                <a:cubicBezTo>
                  <a:pt x="13333" y="96961"/>
                  <a:pt x="14822" y="98183"/>
                  <a:pt x="16666" y="98183"/>
                </a:cubicBezTo>
                <a:lnTo>
                  <a:pt x="50000" y="98183"/>
                </a:lnTo>
                <a:lnTo>
                  <a:pt x="50000" y="114544"/>
                </a:lnTo>
                <a:cubicBezTo>
                  <a:pt x="50000" y="117555"/>
                  <a:pt x="52983" y="120000"/>
                  <a:pt x="56666" y="120000"/>
                </a:cubicBezTo>
                <a:lnTo>
                  <a:pt x="63333" y="120000"/>
                </a:lnTo>
                <a:cubicBezTo>
                  <a:pt x="67016" y="120000"/>
                  <a:pt x="70000" y="117555"/>
                  <a:pt x="70000" y="114544"/>
                </a:cubicBezTo>
                <a:lnTo>
                  <a:pt x="70000" y="98183"/>
                </a:lnTo>
                <a:lnTo>
                  <a:pt x="96666" y="98183"/>
                </a:lnTo>
                <a:cubicBezTo>
                  <a:pt x="97583" y="98183"/>
                  <a:pt x="98416" y="97877"/>
                  <a:pt x="99022" y="97383"/>
                </a:cubicBezTo>
                <a:lnTo>
                  <a:pt x="119022" y="81016"/>
                </a:lnTo>
                <a:cubicBezTo>
                  <a:pt x="119627" y="80527"/>
                  <a:pt x="120000" y="79844"/>
                  <a:pt x="120000" y="79088"/>
                </a:cubicBezTo>
                <a:cubicBezTo>
                  <a:pt x="120000" y="78338"/>
                  <a:pt x="119627" y="77655"/>
                  <a:pt x="119022" y="77161"/>
                </a:cubicBezTo>
              </a:path>
            </a:pathLst>
          </a:custGeom>
          <a:solidFill>
            <a:srgbClr val="569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en-US" altLang="en-US" sz="1200" dirty="0">
              <a:solidFill>
                <a:schemeClr val="bg1">
                  <a:lumMod val="95000"/>
                </a:schemeClr>
              </a:solidFill>
              <a:sym typeface="Lato"/>
            </a:endParaRPr>
          </a:p>
        </p:txBody>
      </p:sp>
      <p:cxnSp>
        <p:nvCxnSpPr>
          <p:cNvPr id="13" name="Straight Connector 15">
            <a:extLst>
              <a:ext uri="{FF2B5EF4-FFF2-40B4-BE49-F238E27FC236}">
                <a16:creationId xmlns:a16="http://schemas.microsoft.com/office/drawing/2014/main" id="{44230878-03B5-8809-F265-C12787DBD751}"/>
              </a:ext>
            </a:extLst>
          </p:cNvPr>
          <p:cNvCxnSpPr>
            <a:cxnSpLocks/>
          </p:cNvCxnSpPr>
          <p:nvPr/>
        </p:nvCxnSpPr>
        <p:spPr>
          <a:xfrm>
            <a:off x="5555206" y="1786720"/>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69338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42001D-9E47-DB6E-348A-89D4C86E8E8A}"/>
              </a:ext>
            </a:extLst>
          </p:cNvPr>
          <p:cNvSpPr>
            <a:spLocks noGrp="1"/>
          </p:cNvSpPr>
          <p:nvPr>
            <p:ph type="sldNum" sz="quarter" idx="12"/>
          </p:nvPr>
        </p:nvSpPr>
        <p:spPr/>
        <p:txBody>
          <a:bodyPr/>
          <a:lstStyle/>
          <a:p>
            <a:fld id="{49F276AC-52CD-4697-8BF5-A84FF5D800CC}" type="slidenum">
              <a:rPr lang="en-US" altLang="nb-NO" smtClean="0"/>
              <a:pPr/>
              <a:t>69</a:t>
            </a:fld>
            <a:endParaRPr lang="en-US" altLang="nb-NO"/>
          </a:p>
        </p:txBody>
      </p:sp>
      <p:sp>
        <p:nvSpPr>
          <p:cNvPr id="3" name="Rectangle 12">
            <a:extLst>
              <a:ext uri="{FF2B5EF4-FFF2-40B4-BE49-F238E27FC236}">
                <a16:creationId xmlns:a16="http://schemas.microsoft.com/office/drawing/2014/main" id="{EF7637AA-C108-0EFB-8F96-D3EE988F3DC3}"/>
              </a:ext>
            </a:extLst>
          </p:cNvPr>
          <p:cNvSpPr txBox="1">
            <a:spLocks noChangeArrowheads="1"/>
          </p:cNvSpPr>
          <p:nvPr/>
        </p:nvSpPr>
        <p:spPr>
          <a:xfrm>
            <a:off x="3059091" y="1130507"/>
            <a:ext cx="6072230" cy="584775"/>
          </a:xfrm>
          <a:prstGeom prst="rect">
            <a:avLst/>
          </a:prstGeom>
          <a:noFill/>
        </p:spPr>
        <p:txBody>
          <a:bodyPr wrap="square" rtlCol="0">
            <a:spAutoFit/>
          </a:bodyPr>
          <a:lstStyle/>
          <a:p>
            <a:pPr algn="ctr">
              <a:spcBef>
                <a:spcPct val="0"/>
              </a:spcBef>
              <a:defRPr/>
            </a:pPr>
            <a:r>
              <a:rPr lang="en-GB" altLang="ko-KR" sz="3200" b="1" dirty="0">
                <a:solidFill>
                  <a:schemeClr val="tx1">
                    <a:lumMod val="85000"/>
                    <a:lumOff val="15000"/>
                  </a:schemeClr>
                </a:solidFill>
                <a:latin typeface="+mj-lt"/>
              </a:rPr>
              <a:t>Market Validation</a:t>
            </a:r>
          </a:p>
        </p:txBody>
      </p:sp>
      <p:cxnSp>
        <p:nvCxnSpPr>
          <p:cNvPr id="4" name="Straight Connector 15">
            <a:extLst>
              <a:ext uri="{FF2B5EF4-FFF2-40B4-BE49-F238E27FC236}">
                <a16:creationId xmlns:a16="http://schemas.microsoft.com/office/drawing/2014/main" id="{444B8184-B375-4772-66BC-21EAE8D576A2}"/>
              </a:ext>
            </a:extLst>
          </p:cNvPr>
          <p:cNvCxnSpPr>
            <a:cxnSpLocks/>
          </p:cNvCxnSpPr>
          <p:nvPr/>
        </p:nvCxnSpPr>
        <p:spPr>
          <a:xfrm>
            <a:off x="5555206" y="1929596"/>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81DAC24-320A-85B9-F7ED-9DA60EEAB37B}"/>
              </a:ext>
            </a:extLst>
          </p:cNvPr>
          <p:cNvSpPr txBox="1"/>
          <p:nvPr/>
        </p:nvSpPr>
        <p:spPr>
          <a:xfrm>
            <a:off x="1924833" y="5358620"/>
            <a:ext cx="8340746" cy="617733"/>
          </a:xfrm>
          <a:prstGeom prst="rect">
            <a:avLst/>
          </a:prstGeom>
          <a:noFill/>
        </p:spPr>
        <p:txBody>
          <a:bodyPr wrap="square" rtlCol="0">
            <a:spAutoFit/>
          </a:bodyPr>
          <a:lstStyle/>
          <a:p>
            <a:pPr algn="ctr">
              <a:lnSpc>
                <a:spcPct val="150000"/>
              </a:lnSpc>
            </a:pPr>
            <a:r>
              <a:rPr lang="en-US" altLang="ko-KR" sz="1200" dirty="0">
                <a:solidFill>
                  <a:schemeClr val="tx1">
                    <a:lumMod val="50000"/>
                    <a:lumOff val="50000"/>
                  </a:schemeClr>
                </a:solidFill>
                <a:cs typeface="Arial" pitchFamily="34" charset="0"/>
              </a:rPr>
              <a:t>Please enter a description of your content here. This text can be replaced with your own text. Please enter a description of your content here. This text can be replaced with your own text. </a:t>
            </a:r>
          </a:p>
        </p:txBody>
      </p:sp>
      <p:sp>
        <p:nvSpPr>
          <p:cNvPr id="7" name="Rectangle 12">
            <a:extLst>
              <a:ext uri="{FF2B5EF4-FFF2-40B4-BE49-F238E27FC236}">
                <a16:creationId xmlns:a16="http://schemas.microsoft.com/office/drawing/2014/main" id="{561B640D-BFC7-3121-798A-02A018ED4476}"/>
              </a:ext>
            </a:extLst>
          </p:cNvPr>
          <p:cNvSpPr txBox="1">
            <a:spLocks noChangeArrowheads="1"/>
          </p:cNvSpPr>
          <p:nvPr/>
        </p:nvSpPr>
        <p:spPr>
          <a:xfrm>
            <a:off x="2273272" y="4644240"/>
            <a:ext cx="1839850" cy="276999"/>
          </a:xfrm>
          <a:prstGeom prst="rect">
            <a:avLst/>
          </a:prstGeom>
          <a:noFill/>
        </p:spPr>
        <p:txBody>
          <a:bodyPr wrap="square" rtlCol="0">
            <a:spAutoFit/>
          </a:bodyPr>
          <a:lstStyle/>
          <a:p>
            <a:pPr algn="ctr">
              <a:spcBef>
                <a:spcPct val="0"/>
              </a:spcBef>
              <a:defRPr/>
            </a:pPr>
            <a:r>
              <a:rPr lang="en-GB" altLang="ko-KR" sz="1200" b="1" dirty="0">
                <a:solidFill>
                  <a:schemeClr val="tx1">
                    <a:lumMod val="75000"/>
                    <a:lumOff val="25000"/>
                  </a:schemeClr>
                </a:solidFill>
              </a:rPr>
              <a:t>Total available market</a:t>
            </a:r>
          </a:p>
        </p:txBody>
      </p:sp>
      <p:sp>
        <p:nvSpPr>
          <p:cNvPr id="8" name="Rectangle 12">
            <a:extLst>
              <a:ext uri="{FF2B5EF4-FFF2-40B4-BE49-F238E27FC236}">
                <a16:creationId xmlns:a16="http://schemas.microsoft.com/office/drawing/2014/main" id="{93AA522B-4A1B-54C0-7BCD-D10C7280E5C0}"/>
              </a:ext>
            </a:extLst>
          </p:cNvPr>
          <p:cNvSpPr txBox="1">
            <a:spLocks noChangeArrowheads="1"/>
          </p:cNvSpPr>
          <p:nvPr/>
        </p:nvSpPr>
        <p:spPr>
          <a:xfrm>
            <a:off x="5175281" y="4644240"/>
            <a:ext cx="1839850" cy="461665"/>
          </a:xfrm>
          <a:prstGeom prst="rect">
            <a:avLst/>
          </a:prstGeom>
          <a:noFill/>
        </p:spPr>
        <p:txBody>
          <a:bodyPr wrap="square" rtlCol="0">
            <a:spAutoFit/>
          </a:bodyPr>
          <a:lstStyle/>
          <a:p>
            <a:pPr algn="ctr">
              <a:spcBef>
                <a:spcPct val="0"/>
              </a:spcBef>
              <a:defRPr/>
            </a:pPr>
            <a:r>
              <a:rPr lang="en-GB" altLang="ko-KR" sz="1200" b="1" dirty="0">
                <a:solidFill>
                  <a:schemeClr val="tx1">
                    <a:lumMod val="75000"/>
                    <a:lumOff val="25000"/>
                  </a:schemeClr>
                </a:solidFill>
              </a:rPr>
              <a:t>Serviceable available market</a:t>
            </a:r>
            <a:endParaRPr lang="en-US" altLang="ko-KR" sz="1200" b="1" dirty="0">
              <a:solidFill>
                <a:schemeClr val="tx1">
                  <a:lumMod val="75000"/>
                  <a:lumOff val="25000"/>
                </a:schemeClr>
              </a:solidFill>
            </a:endParaRPr>
          </a:p>
        </p:txBody>
      </p:sp>
      <p:sp>
        <p:nvSpPr>
          <p:cNvPr id="9" name="Rectangle 12">
            <a:extLst>
              <a:ext uri="{FF2B5EF4-FFF2-40B4-BE49-F238E27FC236}">
                <a16:creationId xmlns:a16="http://schemas.microsoft.com/office/drawing/2014/main" id="{9B8B5A4E-54E6-C7E3-CE69-97E0FC841271}"/>
              </a:ext>
            </a:extLst>
          </p:cNvPr>
          <p:cNvSpPr txBox="1">
            <a:spLocks noChangeArrowheads="1"/>
          </p:cNvSpPr>
          <p:nvPr/>
        </p:nvSpPr>
        <p:spPr>
          <a:xfrm>
            <a:off x="8059752" y="4644240"/>
            <a:ext cx="1839850" cy="276999"/>
          </a:xfrm>
          <a:prstGeom prst="rect">
            <a:avLst/>
          </a:prstGeom>
          <a:noFill/>
        </p:spPr>
        <p:txBody>
          <a:bodyPr wrap="square" rtlCol="0">
            <a:spAutoFit/>
          </a:bodyPr>
          <a:lstStyle/>
          <a:p>
            <a:pPr algn="ctr">
              <a:spcBef>
                <a:spcPct val="0"/>
              </a:spcBef>
              <a:defRPr/>
            </a:pPr>
            <a:r>
              <a:rPr lang="en-GB" altLang="ko-KR" sz="1200" b="1" dirty="0">
                <a:solidFill>
                  <a:schemeClr val="tx1">
                    <a:lumMod val="75000"/>
                    <a:lumOff val="25000"/>
                  </a:schemeClr>
                </a:solidFill>
              </a:rPr>
              <a:t>Market Share</a:t>
            </a:r>
            <a:endParaRPr lang="en-US" altLang="ko-KR" sz="1200" b="1" dirty="0">
              <a:solidFill>
                <a:schemeClr val="tx1">
                  <a:lumMod val="75000"/>
                  <a:lumOff val="25000"/>
                </a:schemeClr>
              </a:solidFill>
            </a:endParaRPr>
          </a:p>
        </p:txBody>
      </p:sp>
      <p:sp>
        <p:nvSpPr>
          <p:cNvPr id="10" name="Rectangle 12">
            <a:extLst>
              <a:ext uri="{FF2B5EF4-FFF2-40B4-BE49-F238E27FC236}">
                <a16:creationId xmlns:a16="http://schemas.microsoft.com/office/drawing/2014/main" id="{EC47527A-B164-D3D9-4926-A03FD04E7BE5}"/>
              </a:ext>
            </a:extLst>
          </p:cNvPr>
          <p:cNvSpPr txBox="1">
            <a:spLocks noChangeArrowheads="1"/>
          </p:cNvSpPr>
          <p:nvPr/>
        </p:nvSpPr>
        <p:spPr>
          <a:xfrm>
            <a:off x="1880364" y="3517397"/>
            <a:ext cx="2643206" cy="646331"/>
          </a:xfrm>
          <a:prstGeom prst="rect">
            <a:avLst/>
          </a:prstGeom>
          <a:noFill/>
        </p:spPr>
        <p:txBody>
          <a:bodyPr wrap="square" rtlCol="0">
            <a:spAutoFit/>
          </a:bodyPr>
          <a:lstStyle/>
          <a:p>
            <a:pPr algn="ctr">
              <a:spcBef>
                <a:spcPct val="0"/>
              </a:spcBef>
              <a:defRPr/>
            </a:pPr>
            <a:r>
              <a:rPr lang="en-GB" altLang="ko-KR" sz="3600" b="1" dirty="0">
                <a:solidFill>
                  <a:srgbClr val="164466"/>
                </a:solidFill>
                <a:latin typeface="Roboto" pitchFamily="2" charset="0"/>
              </a:rPr>
              <a:t>2.5 Billion</a:t>
            </a:r>
          </a:p>
        </p:txBody>
      </p:sp>
      <p:sp>
        <p:nvSpPr>
          <p:cNvPr id="11" name="Rectangle 12">
            <a:extLst>
              <a:ext uri="{FF2B5EF4-FFF2-40B4-BE49-F238E27FC236}">
                <a16:creationId xmlns:a16="http://schemas.microsoft.com/office/drawing/2014/main" id="{AFC71ADB-53EB-01D7-BE6F-53D2B404619A}"/>
              </a:ext>
            </a:extLst>
          </p:cNvPr>
          <p:cNvSpPr txBox="1">
            <a:spLocks noChangeArrowheads="1"/>
          </p:cNvSpPr>
          <p:nvPr/>
        </p:nvSpPr>
        <p:spPr>
          <a:xfrm>
            <a:off x="5345107" y="3517397"/>
            <a:ext cx="1500198" cy="646331"/>
          </a:xfrm>
          <a:prstGeom prst="rect">
            <a:avLst/>
          </a:prstGeom>
          <a:noFill/>
        </p:spPr>
        <p:txBody>
          <a:bodyPr wrap="square" rtlCol="0">
            <a:spAutoFit/>
          </a:bodyPr>
          <a:lstStyle/>
          <a:p>
            <a:pPr algn="ctr">
              <a:spcBef>
                <a:spcPct val="0"/>
              </a:spcBef>
              <a:defRPr/>
            </a:pPr>
            <a:r>
              <a:rPr lang="en-GB" altLang="ko-KR" sz="3600" b="1" dirty="0">
                <a:solidFill>
                  <a:srgbClr val="164466"/>
                </a:solidFill>
                <a:latin typeface="Roboto" pitchFamily="2" charset="0"/>
              </a:rPr>
              <a:t>630M</a:t>
            </a:r>
          </a:p>
        </p:txBody>
      </p:sp>
      <p:sp>
        <p:nvSpPr>
          <p:cNvPr id="12" name="Rectangle 12">
            <a:extLst>
              <a:ext uri="{FF2B5EF4-FFF2-40B4-BE49-F238E27FC236}">
                <a16:creationId xmlns:a16="http://schemas.microsoft.com/office/drawing/2014/main" id="{781DD628-02CC-906F-7E90-9EE3FB4BB998}"/>
              </a:ext>
            </a:extLst>
          </p:cNvPr>
          <p:cNvSpPr txBox="1">
            <a:spLocks noChangeArrowheads="1"/>
          </p:cNvSpPr>
          <p:nvPr/>
        </p:nvSpPr>
        <p:spPr>
          <a:xfrm>
            <a:off x="8166908" y="3517397"/>
            <a:ext cx="1500198" cy="646331"/>
          </a:xfrm>
          <a:prstGeom prst="rect">
            <a:avLst/>
          </a:prstGeom>
          <a:noFill/>
        </p:spPr>
        <p:txBody>
          <a:bodyPr wrap="square" rtlCol="0">
            <a:spAutoFit/>
          </a:bodyPr>
          <a:lstStyle/>
          <a:p>
            <a:pPr algn="ctr">
              <a:spcBef>
                <a:spcPct val="0"/>
              </a:spcBef>
              <a:defRPr/>
            </a:pPr>
            <a:r>
              <a:rPr lang="en-GB" altLang="ko-KR" sz="3600" b="1" dirty="0">
                <a:solidFill>
                  <a:srgbClr val="164466"/>
                </a:solidFill>
                <a:latin typeface="Roboto" pitchFamily="2" charset="0"/>
              </a:rPr>
              <a:t>176M</a:t>
            </a:r>
          </a:p>
        </p:txBody>
      </p:sp>
      <p:cxnSp>
        <p:nvCxnSpPr>
          <p:cNvPr id="13" name="Straight Connector 15">
            <a:extLst>
              <a:ext uri="{FF2B5EF4-FFF2-40B4-BE49-F238E27FC236}">
                <a16:creationId xmlns:a16="http://schemas.microsoft.com/office/drawing/2014/main" id="{767EF5F9-7BD4-1E02-C0E5-313BEDE229F7}"/>
              </a:ext>
            </a:extLst>
          </p:cNvPr>
          <p:cNvCxnSpPr>
            <a:cxnSpLocks/>
          </p:cNvCxnSpPr>
          <p:nvPr/>
        </p:nvCxnSpPr>
        <p:spPr>
          <a:xfrm rot="5400000">
            <a:off x="4520760" y="3840562"/>
            <a:ext cx="720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5">
            <a:extLst>
              <a:ext uri="{FF2B5EF4-FFF2-40B4-BE49-F238E27FC236}">
                <a16:creationId xmlns:a16="http://schemas.microsoft.com/office/drawing/2014/main" id="{A8C016D3-5954-820A-7A32-0A116EB9BD97}"/>
              </a:ext>
            </a:extLst>
          </p:cNvPr>
          <p:cNvCxnSpPr>
            <a:cxnSpLocks/>
          </p:cNvCxnSpPr>
          <p:nvPr/>
        </p:nvCxnSpPr>
        <p:spPr>
          <a:xfrm rot="5400000">
            <a:off x="7235404" y="3840562"/>
            <a:ext cx="720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76534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57F3E2-CE9E-C001-B878-0C325943DA76}"/>
              </a:ext>
            </a:extLst>
          </p:cNvPr>
          <p:cNvSpPr>
            <a:spLocks noGrp="1"/>
          </p:cNvSpPr>
          <p:nvPr>
            <p:ph type="sldNum" sz="quarter" idx="12"/>
          </p:nvPr>
        </p:nvSpPr>
        <p:spPr/>
        <p:txBody>
          <a:bodyPr/>
          <a:lstStyle/>
          <a:p>
            <a:fld id="{49F276AC-52CD-4697-8BF5-A84FF5D800CC}" type="slidenum">
              <a:rPr lang="en-US" altLang="nb-NO" smtClean="0"/>
              <a:pPr/>
              <a:t>70</a:t>
            </a:fld>
            <a:endParaRPr lang="en-US" altLang="nb-NO"/>
          </a:p>
        </p:txBody>
      </p:sp>
      <p:sp>
        <p:nvSpPr>
          <p:cNvPr id="3" name="타원 21">
            <a:extLst>
              <a:ext uri="{FF2B5EF4-FFF2-40B4-BE49-F238E27FC236}">
                <a16:creationId xmlns:a16="http://schemas.microsoft.com/office/drawing/2014/main" id="{418A0102-B1E0-F025-CBBB-EEE1CC04358B}"/>
              </a:ext>
            </a:extLst>
          </p:cNvPr>
          <p:cNvSpPr/>
          <p:nvPr/>
        </p:nvSpPr>
        <p:spPr>
          <a:xfrm>
            <a:off x="5523702" y="2075206"/>
            <a:ext cx="3496465" cy="3497728"/>
          </a:xfrm>
          <a:prstGeom prst="ellipse">
            <a:avLst/>
          </a:prstGeom>
          <a:solidFill>
            <a:srgbClr val="EFF2F6"/>
          </a:solidFill>
          <a:ln w="12700" algn="ctr">
            <a:noFill/>
            <a:round/>
            <a:headEnd/>
            <a:tailEnd/>
          </a:ln>
          <a:effectLst/>
        </p:spPr>
        <p:txBody>
          <a:bodyPr vert="horz" wrap="none" lIns="95998" tIns="95998" rIns="95998" bIns="95998" numCol="1" rtlCol="0" anchor="ctr" anchorCtr="0" compatLnSpc="1">
            <a:prstTxWarp prst="textNoShape">
              <a:avLst/>
            </a:prstTxWarp>
          </a:bodyPr>
          <a:lstStyle/>
          <a:p>
            <a:pPr algn="ctr" defTabSz="1068891"/>
            <a:endParaRPr lang="ko-KR" altLang="en-US" sz="1400" dirty="0">
              <a:solidFill>
                <a:schemeClr val="bg1"/>
              </a:solidFill>
              <a:cs typeface="Arial" pitchFamily="34" charset="0"/>
            </a:endParaRPr>
          </a:p>
        </p:txBody>
      </p:sp>
      <p:sp>
        <p:nvSpPr>
          <p:cNvPr id="4" name="Rectangle 12">
            <a:extLst>
              <a:ext uri="{FF2B5EF4-FFF2-40B4-BE49-F238E27FC236}">
                <a16:creationId xmlns:a16="http://schemas.microsoft.com/office/drawing/2014/main" id="{39B93049-56F7-911E-DCA1-E8BBE4C13B72}"/>
              </a:ext>
            </a:extLst>
          </p:cNvPr>
          <p:cNvSpPr txBox="1">
            <a:spLocks noChangeArrowheads="1"/>
          </p:cNvSpPr>
          <p:nvPr/>
        </p:nvSpPr>
        <p:spPr>
          <a:xfrm>
            <a:off x="1023108" y="1877225"/>
            <a:ext cx="3429024" cy="1077218"/>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Market Definition</a:t>
            </a:r>
          </a:p>
        </p:txBody>
      </p:sp>
      <p:sp>
        <p:nvSpPr>
          <p:cNvPr id="5" name="TextBox 4">
            <a:extLst>
              <a:ext uri="{FF2B5EF4-FFF2-40B4-BE49-F238E27FC236}">
                <a16:creationId xmlns:a16="http://schemas.microsoft.com/office/drawing/2014/main" id="{6E104802-5AE4-9098-F7D0-0BB36E2906EA}"/>
              </a:ext>
            </a:extLst>
          </p:cNvPr>
          <p:cNvSpPr txBox="1"/>
          <p:nvPr/>
        </p:nvSpPr>
        <p:spPr>
          <a:xfrm>
            <a:off x="1023108" y="4287050"/>
            <a:ext cx="3071834" cy="1200329"/>
          </a:xfrm>
          <a:prstGeom prst="rect">
            <a:avLst/>
          </a:prstGeom>
          <a:noFill/>
        </p:spPr>
        <p:txBody>
          <a:bodyPr wrap="square" rtlCol="0">
            <a:spAutoFit/>
          </a:bodyPr>
          <a:lstStyle/>
          <a:p>
            <a:pPr>
              <a:lnSpc>
                <a:spcPct val="150000"/>
              </a:lnSpc>
            </a:pPr>
            <a:r>
              <a:rPr lang="en-US" altLang="ko-KR" sz="1200" dirty="0">
                <a:solidFill>
                  <a:schemeClr val="tx1">
                    <a:lumMod val="65000"/>
                    <a:lumOff val="35000"/>
                  </a:schemeClr>
                </a:solidFill>
                <a:cs typeface="Arial" pitchFamily="34" charset="0"/>
              </a:rPr>
              <a:t>Please enter a description of your content here. This text can be replaced with your own text. Please enter a description of your content here. </a:t>
            </a:r>
          </a:p>
        </p:txBody>
      </p:sp>
      <p:sp>
        <p:nvSpPr>
          <p:cNvPr id="6" name="TextBox 5">
            <a:extLst>
              <a:ext uri="{FF2B5EF4-FFF2-40B4-BE49-F238E27FC236}">
                <a16:creationId xmlns:a16="http://schemas.microsoft.com/office/drawing/2014/main" id="{88D782A7-8A93-E2CA-3D24-460692E965DE}"/>
              </a:ext>
            </a:extLst>
          </p:cNvPr>
          <p:cNvSpPr txBox="1"/>
          <p:nvPr/>
        </p:nvSpPr>
        <p:spPr>
          <a:xfrm>
            <a:off x="1023108" y="1500968"/>
            <a:ext cx="2286016" cy="415498"/>
          </a:xfrm>
          <a:prstGeom prst="rect">
            <a:avLst/>
          </a:prstGeom>
          <a:noFill/>
        </p:spPr>
        <p:txBody>
          <a:bodyPr wrap="square" rtlCol="0">
            <a:spAutoFit/>
          </a:bodyPr>
          <a:lstStyle/>
          <a:p>
            <a:pPr>
              <a:lnSpc>
                <a:spcPct val="150000"/>
              </a:lnSpc>
            </a:pPr>
            <a:r>
              <a:rPr lang="en-US" altLang="ko-KR" sz="1400" i="1" dirty="0">
                <a:solidFill>
                  <a:schemeClr val="bg1">
                    <a:lumMod val="65000"/>
                  </a:schemeClr>
                </a:solidFill>
                <a:latin typeface="Georgia" pitchFamily="18" charset="0"/>
                <a:cs typeface="Arial" pitchFamily="34" charset="0"/>
              </a:rPr>
              <a:t>Minimal presentation</a:t>
            </a:r>
          </a:p>
        </p:txBody>
      </p:sp>
      <p:cxnSp>
        <p:nvCxnSpPr>
          <p:cNvPr id="7" name="Straight Connector 15">
            <a:extLst>
              <a:ext uri="{FF2B5EF4-FFF2-40B4-BE49-F238E27FC236}">
                <a16:creationId xmlns:a16="http://schemas.microsoft.com/office/drawing/2014/main" id="{747BF982-1D4C-6FC2-29B5-B680C1FA0F70}"/>
              </a:ext>
            </a:extLst>
          </p:cNvPr>
          <p:cNvCxnSpPr>
            <a:cxnSpLocks/>
          </p:cNvCxnSpPr>
          <p:nvPr/>
        </p:nvCxnSpPr>
        <p:spPr>
          <a:xfrm>
            <a:off x="1094546" y="2929728"/>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8" name="타원 11">
            <a:extLst>
              <a:ext uri="{FF2B5EF4-FFF2-40B4-BE49-F238E27FC236}">
                <a16:creationId xmlns:a16="http://schemas.microsoft.com/office/drawing/2014/main" id="{9048A4FC-8DED-6E25-DBED-028CF4722EE4}"/>
              </a:ext>
            </a:extLst>
          </p:cNvPr>
          <p:cNvSpPr/>
          <p:nvPr/>
        </p:nvSpPr>
        <p:spPr>
          <a:xfrm>
            <a:off x="5843175" y="2714383"/>
            <a:ext cx="2857519" cy="2858551"/>
          </a:xfrm>
          <a:prstGeom prst="ellipse">
            <a:avLst/>
          </a:prstGeom>
          <a:solidFill>
            <a:srgbClr val="C9D7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9" name="타원 12">
            <a:extLst>
              <a:ext uri="{FF2B5EF4-FFF2-40B4-BE49-F238E27FC236}">
                <a16:creationId xmlns:a16="http://schemas.microsoft.com/office/drawing/2014/main" id="{69B78AC1-C288-B5C2-513E-88DDD8ECA9FD}"/>
              </a:ext>
            </a:extLst>
          </p:cNvPr>
          <p:cNvSpPr/>
          <p:nvPr/>
        </p:nvSpPr>
        <p:spPr>
          <a:xfrm>
            <a:off x="6236083" y="3500481"/>
            <a:ext cx="2071702" cy="2072453"/>
          </a:xfrm>
          <a:prstGeom prst="ellipse">
            <a:avLst/>
          </a:prstGeom>
          <a:solidFill>
            <a:srgbClr val="A3C7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10" name="타원 9">
            <a:extLst>
              <a:ext uri="{FF2B5EF4-FFF2-40B4-BE49-F238E27FC236}">
                <a16:creationId xmlns:a16="http://schemas.microsoft.com/office/drawing/2014/main" id="{45821815-5863-C579-2D41-433000882356}"/>
              </a:ext>
            </a:extLst>
          </p:cNvPr>
          <p:cNvSpPr/>
          <p:nvPr/>
        </p:nvSpPr>
        <p:spPr>
          <a:xfrm>
            <a:off x="6628992" y="4286584"/>
            <a:ext cx="1285884" cy="1286350"/>
          </a:xfrm>
          <a:prstGeom prst="ellipse">
            <a:avLst/>
          </a:prstGeom>
          <a:solidFill>
            <a:srgbClr val="5696C6"/>
          </a:solidFill>
          <a:ln w="12700" algn="ctr">
            <a:noFill/>
            <a:round/>
            <a:headEnd/>
            <a:tailEnd/>
          </a:ln>
          <a:effectLst/>
        </p:spPr>
        <p:txBody>
          <a:bodyPr vert="horz" wrap="none" lIns="95998" tIns="95998" rIns="95998" bIns="95998" numCol="1" rtlCol="0" anchor="ctr" anchorCtr="0" compatLnSpc="1">
            <a:prstTxWarp prst="textNoShape">
              <a:avLst/>
            </a:prstTxWarp>
          </a:bodyPr>
          <a:lstStyle/>
          <a:p>
            <a:pPr algn="ctr" defTabSz="1068891"/>
            <a:r>
              <a:rPr lang="en-US" altLang="ko-KR" sz="1800" dirty="0">
                <a:solidFill>
                  <a:schemeClr val="bg1"/>
                </a:solidFill>
                <a:latin typeface="+mj-lt"/>
                <a:cs typeface="Arial" pitchFamily="34" charset="0"/>
              </a:rPr>
              <a:t>34%</a:t>
            </a:r>
            <a:endParaRPr lang="ko-KR" altLang="en-US" sz="1800" dirty="0">
              <a:solidFill>
                <a:schemeClr val="bg1"/>
              </a:solidFill>
              <a:latin typeface="+mj-lt"/>
              <a:cs typeface="Arial" pitchFamily="34" charset="0"/>
            </a:endParaRPr>
          </a:p>
        </p:txBody>
      </p:sp>
      <p:sp>
        <p:nvSpPr>
          <p:cNvPr id="11" name="TextBox 10">
            <a:extLst>
              <a:ext uri="{FF2B5EF4-FFF2-40B4-BE49-F238E27FC236}">
                <a16:creationId xmlns:a16="http://schemas.microsoft.com/office/drawing/2014/main" id="{8413306A-B30F-6009-D46E-98CF7B4308E5}"/>
              </a:ext>
            </a:extLst>
          </p:cNvPr>
          <p:cNvSpPr txBox="1"/>
          <p:nvPr/>
        </p:nvSpPr>
        <p:spPr>
          <a:xfrm>
            <a:off x="6685760" y="3714743"/>
            <a:ext cx="1143008" cy="458202"/>
          </a:xfrm>
          <a:prstGeom prst="rect">
            <a:avLst/>
          </a:prstGeom>
          <a:noFill/>
        </p:spPr>
        <p:txBody>
          <a:bodyPr wrap="square" rtlCol="0">
            <a:spAutoFit/>
          </a:bodyPr>
          <a:lstStyle/>
          <a:p>
            <a:pPr algn="ctr">
              <a:lnSpc>
                <a:spcPct val="150000"/>
              </a:lnSpc>
            </a:pPr>
            <a:r>
              <a:rPr lang="en-US" altLang="ko-KR" sz="1800" dirty="0">
                <a:solidFill>
                  <a:schemeClr val="tx1">
                    <a:lumMod val="50000"/>
                    <a:lumOff val="50000"/>
                  </a:schemeClr>
                </a:solidFill>
                <a:latin typeface="+mj-lt"/>
                <a:cs typeface="Arial" pitchFamily="34" charset="0"/>
              </a:rPr>
              <a:t>3,1MM</a:t>
            </a:r>
          </a:p>
        </p:txBody>
      </p:sp>
      <p:sp>
        <p:nvSpPr>
          <p:cNvPr id="12" name="TextBox 11">
            <a:extLst>
              <a:ext uri="{FF2B5EF4-FFF2-40B4-BE49-F238E27FC236}">
                <a16:creationId xmlns:a16="http://schemas.microsoft.com/office/drawing/2014/main" id="{8A7D1583-DCCA-FF84-3901-E309F73C9D8E}"/>
              </a:ext>
            </a:extLst>
          </p:cNvPr>
          <p:cNvSpPr txBox="1"/>
          <p:nvPr/>
        </p:nvSpPr>
        <p:spPr>
          <a:xfrm>
            <a:off x="9095602" y="2072472"/>
            <a:ext cx="1428760" cy="276999"/>
          </a:xfrm>
          <a:prstGeom prst="rect">
            <a:avLst/>
          </a:prstGeom>
          <a:noFill/>
        </p:spPr>
        <p:txBody>
          <a:bodyPr wrap="square" rtlCol="0">
            <a:spAutoFit/>
          </a:bodyPr>
          <a:lstStyle/>
          <a:p>
            <a:pPr algn="ctr"/>
            <a:r>
              <a:rPr lang="en-US" altLang="ko-KR" sz="1200" i="1" dirty="0">
                <a:solidFill>
                  <a:schemeClr val="tx1">
                    <a:lumMod val="65000"/>
                    <a:lumOff val="35000"/>
                  </a:schemeClr>
                </a:solidFill>
                <a:cs typeface="Arial" pitchFamily="34" charset="0"/>
              </a:rPr>
              <a:t>Market Capacity</a:t>
            </a:r>
          </a:p>
        </p:txBody>
      </p:sp>
      <p:sp>
        <p:nvSpPr>
          <p:cNvPr id="13" name="TextBox 12">
            <a:extLst>
              <a:ext uri="{FF2B5EF4-FFF2-40B4-BE49-F238E27FC236}">
                <a16:creationId xmlns:a16="http://schemas.microsoft.com/office/drawing/2014/main" id="{F5AFD20A-60F1-FF1B-537F-7E55D4261F3A}"/>
              </a:ext>
            </a:extLst>
          </p:cNvPr>
          <p:cNvSpPr txBox="1"/>
          <p:nvPr/>
        </p:nvSpPr>
        <p:spPr>
          <a:xfrm>
            <a:off x="6685760" y="2928925"/>
            <a:ext cx="1143008" cy="458202"/>
          </a:xfrm>
          <a:prstGeom prst="rect">
            <a:avLst/>
          </a:prstGeom>
          <a:noFill/>
        </p:spPr>
        <p:txBody>
          <a:bodyPr wrap="square" rtlCol="0">
            <a:spAutoFit/>
          </a:bodyPr>
          <a:lstStyle/>
          <a:p>
            <a:pPr algn="ctr">
              <a:lnSpc>
                <a:spcPct val="150000"/>
              </a:lnSpc>
            </a:pPr>
            <a:r>
              <a:rPr lang="en-US" altLang="ko-KR" sz="1800" dirty="0">
                <a:solidFill>
                  <a:schemeClr val="tx1">
                    <a:lumMod val="50000"/>
                    <a:lumOff val="50000"/>
                  </a:schemeClr>
                </a:solidFill>
                <a:latin typeface="+mj-lt"/>
                <a:cs typeface="Arial" pitchFamily="34" charset="0"/>
              </a:rPr>
              <a:t>5,7MM</a:t>
            </a:r>
          </a:p>
        </p:txBody>
      </p:sp>
      <p:sp>
        <p:nvSpPr>
          <p:cNvPr id="14" name="TextBox 13">
            <a:extLst>
              <a:ext uri="{FF2B5EF4-FFF2-40B4-BE49-F238E27FC236}">
                <a16:creationId xmlns:a16="http://schemas.microsoft.com/office/drawing/2014/main" id="{694D7349-3702-E21F-3D81-E8A7020635F3}"/>
              </a:ext>
            </a:extLst>
          </p:cNvPr>
          <p:cNvSpPr txBox="1"/>
          <p:nvPr/>
        </p:nvSpPr>
        <p:spPr>
          <a:xfrm>
            <a:off x="6685760" y="2143107"/>
            <a:ext cx="1143008" cy="458202"/>
          </a:xfrm>
          <a:prstGeom prst="rect">
            <a:avLst/>
          </a:prstGeom>
          <a:noFill/>
        </p:spPr>
        <p:txBody>
          <a:bodyPr wrap="square" rtlCol="0">
            <a:spAutoFit/>
          </a:bodyPr>
          <a:lstStyle/>
          <a:p>
            <a:pPr algn="ctr">
              <a:lnSpc>
                <a:spcPct val="150000"/>
              </a:lnSpc>
            </a:pPr>
            <a:r>
              <a:rPr lang="en-US" altLang="ko-KR" sz="1800" dirty="0">
                <a:solidFill>
                  <a:schemeClr val="tx1">
                    <a:lumMod val="50000"/>
                    <a:lumOff val="50000"/>
                  </a:schemeClr>
                </a:solidFill>
                <a:latin typeface="+mj-lt"/>
                <a:cs typeface="Arial" pitchFamily="34" charset="0"/>
              </a:rPr>
              <a:t>8,2MM</a:t>
            </a:r>
          </a:p>
        </p:txBody>
      </p:sp>
      <p:cxnSp>
        <p:nvCxnSpPr>
          <p:cNvPr id="15" name="Straight Connector 14">
            <a:extLst>
              <a:ext uri="{FF2B5EF4-FFF2-40B4-BE49-F238E27FC236}">
                <a16:creationId xmlns:a16="http://schemas.microsoft.com/office/drawing/2014/main" id="{174CA3F6-8278-3141-DFF8-8EE2B230A3A9}"/>
              </a:ext>
            </a:extLst>
          </p:cNvPr>
          <p:cNvCxnSpPr>
            <a:cxnSpLocks/>
          </p:cNvCxnSpPr>
          <p:nvPr/>
        </p:nvCxnSpPr>
        <p:spPr>
          <a:xfrm rot="10800000" flipH="1" flipV="1">
            <a:off x="7738281" y="2428859"/>
            <a:ext cx="2880000" cy="0"/>
          </a:xfrm>
          <a:prstGeom prst="line">
            <a:avLst/>
          </a:prstGeom>
          <a:ln w="95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2DA37D2-7132-261D-A843-F16B495F9320}"/>
              </a:ext>
            </a:extLst>
          </p:cNvPr>
          <p:cNvCxnSpPr>
            <a:cxnSpLocks/>
          </p:cNvCxnSpPr>
          <p:nvPr/>
        </p:nvCxnSpPr>
        <p:spPr>
          <a:xfrm rot="10800000" flipH="1" flipV="1">
            <a:off x="7738281" y="3214677"/>
            <a:ext cx="2880000" cy="0"/>
          </a:xfrm>
          <a:prstGeom prst="line">
            <a:avLst/>
          </a:prstGeom>
          <a:ln w="95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5">
            <a:extLst>
              <a:ext uri="{FF2B5EF4-FFF2-40B4-BE49-F238E27FC236}">
                <a16:creationId xmlns:a16="http://schemas.microsoft.com/office/drawing/2014/main" id="{D7C60249-4C2D-C3A3-8B56-71EFB143B964}"/>
              </a:ext>
            </a:extLst>
          </p:cNvPr>
          <p:cNvCxnSpPr>
            <a:cxnSpLocks/>
          </p:cNvCxnSpPr>
          <p:nvPr/>
        </p:nvCxnSpPr>
        <p:spPr>
          <a:xfrm rot="10800000" flipH="1" flipV="1">
            <a:off x="7738281" y="4000495"/>
            <a:ext cx="2880000" cy="0"/>
          </a:xfrm>
          <a:prstGeom prst="line">
            <a:avLst/>
          </a:prstGeom>
          <a:ln w="95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5">
            <a:extLst>
              <a:ext uri="{FF2B5EF4-FFF2-40B4-BE49-F238E27FC236}">
                <a16:creationId xmlns:a16="http://schemas.microsoft.com/office/drawing/2014/main" id="{34CF6BFC-6935-DDE5-0F95-3F22E23814A6}"/>
              </a:ext>
            </a:extLst>
          </p:cNvPr>
          <p:cNvCxnSpPr>
            <a:cxnSpLocks/>
          </p:cNvCxnSpPr>
          <p:nvPr/>
        </p:nvCxnSpPr>
        <p:spPr>
          <a:xfrm rot="10800000" flipH="1" flipV="1">
            <a:off x="7738281" y="4857751"/>
            <a:ext cx="2880000" cy="0"/>
          </a:xfrm>
          <a:prstGeom prst="line">
            <a:avLst/>
          </a:prstGeom>
          <a:ln w="9525">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E66959E-97B5-5D00-5784-92FFDFCF7FE7}"/>
              </a:ext>
            </a:extLst>
          </p:cNvPr>
          <p:cNvSpPr txBox="1"/>
          <p:nvPr/>
        </p:nvSpPr>
        <p:spPr>
          <a:xfrm>
            <a:off x="9095602" y="2858290"/>
            <a:ext cx="1428760" cy="276999"/>
          </a:xfrm>
          <a:prstGeom prst="rect">
            <a:avLst/>
          </a:prstGeom>
          <a:noFill/>
        </p:spPr>
        <p:txBody>
          <a:bodyPr wrap="square" rtlCol="0">
            <a:spAutoFit/>
          </a:bodyPr>
          <a:lstStyle/>
          <a:p>
            <a:pPr algn="ctr"/>
            <a:r>
              <a:rPr lang="en-US" altLang="ko-KR" sz="1200" i="1" dirty="0">
                <a:solidFill>
                  <a:schemeClr val="tx1">
                    <a:lumMod val="65000"/>
                    <a:lumOff val="35000"/>
                  </a:schemeClr>
                </a:solidFill>
                <a:cs typeface="Arial" pitchFamily="34" charset="0"/>
              </a:rPr>
              <a:t>Market Potential</a:t>
            </a:r>
          </a:p>
        </p:txBody>
      </p:sp>
      <p:sp>
        <p:nvSpPr>
          <p:cNvPr id="20" name="TextBox 19">
            <a:extLst>
              <a:ext uri="{FF2B5EF4-FFF2-40B4-BE49-F238E27FC236}">
                <a16:creationId xmlns:a16="http://schemas.microsoft.com/office/drawing/2014/main" id="{AB7FD362-0979-E2A8-3E93-6D149392C329}"/>
              </a:ext>
            </a:extLst>
          </p:cNvPr>
          <p:cNvSpPr txBox="1"/>
          <p:nvPr/>
        </p:nvSpPr>
        <p:spPr>
          <a:xfrm>
            <a:off x="9095602" y="3619966"/>
            <a:ext cx="1428760" cy="276999"/>
          </a:xfrm>
          <a:prstGeom prst="rect">
            <a:avLst/>
          </a:prstGeom>
          <a:noFill/>
        </p:spPr>
        <p:txBody>
          <a:bodyPr wrap="square" rtlCol="0">
            <a:spAutoFit/>
          </a:bodyPr>
          <a:lstStyle/>
          <a:p>
            <a:pPr algn="ctr"/>
            <a:r>
              <a:rPr lang="en-US" altLang="ko-KR" sz="1200" i="1" dirty="0">
                <a:solidFill>
                  <a:schemeClr val="tx1">
                    <a:lumMod val="65000"/>
                    <a:lumOff val="35000"/>
                  </a:schemeClr>
                </a:solidFill>
                <a:cs typeface="Arial" pitchFamily="34" charset="0"/>
              </a:rPr>
              <a:t>Market Volume</a:t>
            </a:r>
          </a:p>
        </p:txBody>
      </p:sp>
      <p:sp>
        <p:nvSpPr>
          <p:cNvPr id="21" name="TextBox 20">
            <a:extLst>
              <a:ext uri="{FF2B5EF4-FFF2-40B4-BE49-F238E27FC236}">
                <a16:creationId xmlns:a16="http://schemas.microsoft.com/office/drawing/2014/main" id="{F622B3EF-B088-EB99-E43B-A40920815B3F}"/>
              </a:ext>
            </a:extLst>
          </p:cNvPr>
          <p:cNvSpPr txBox="1"/>
          <p:nvPr/>
        </p:nvSpPr>
        <p:spPr>
          <a:xfrm>
            <a:off x="8933243" y="4362921"/>
            <a:ext cx="1753478" cy="461665"/>
          </a:xfrm>
          <a:prstGeom prst="rect">
            <a:avLst/>
          </a:prstGeom>
          <a:noFill/>
        </p:spPr>
        <p:txBody>
          <a:bodyPr wrap="square" rtlCol="0">
            <a:spAutoFit/>
          </a:bodyPr>
          <a:lstStyle/>
          <a:p>
            <a:pPr algn="ctr"/>
            <a:r>
              <a:rPr lang="en-US" altLang="ko-KR" sz="1200" i="1" dirty="0">
                <a:solidFill>
                  <a:schemeClr val="tx1">
                    <a:lumMod val="65000"/>
                    <a:lumOff val="35000"/>
                  </a:schemeClr>
                </a:solidFill>
                <a:cs typeface="Arial" pitchFamily="34" charset="0"/>
              </a:rPr>
              <a:t>Targeted Market </a:t>
            </a:r>
          </a:p>
          <a:p>
            <a:pPr algn="ctr"/>
            <a:r>
              <a:rPr lang="en-US" altLang="ko-KR" sz="1200" i="1" dirty="0">
                <a:solidFill>
                  <a:schemeClr val="tx1">
                    <a:lumMod val="65000"/>
                    <a:lumOff val="35000"/>
                  </a:schemeClr>
                </a:solidFill>
                <a:cs typeface="Arial" pitchFamily="34" charset="0"/>
              </a:rPr>
              <a:t>Share</a:t>
            </a:r>
          </a:p>
        </p:txBody>
      </p:sp>
    </p:spTree>
    <p:extLst>
      <p:ext uri="{BB962C8B-B14F-4D97-AF65-F5344CB8AC3E}">
        <p14:creationId xmlns:p14="http://schemas.microsoft.com/office/powerpoint/2010/main" val="7729855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4278D6-9FA2-FB6E-A12E-6A9E2D743835}"/>
              </a:ext>
            </a:extLst>
          </p:cNvPr>
          <p:cNvSpPr>
            <a:spLocks noGrp="1"/>
          </p:cNvSpPr>
          <p:nvPr>
            <p:ph type="sldNum" sz="quarter" idx="12"/>
          </p:nvPr>
        </p:nvSpPr>
        <p:spPr/>
        <p:txBody>
          <a:bodyPr/>
          <a:lstStyle/>
          <a:p>
            <a:fld id="{49F276AC-52CD-4697-8BF5-A84FF5D800CC}" type="slidenum">
              <a:rPr lang="en-US" altLang="nb-NO" smtClean="0"/>
              <a:pPr/>
              <a:t>71</a:t>
            </a:fld>
            <a:endParaRPr lang="en-US" altLang="nb-NO"/>
          </a:p>
        </p:txBody>
      </p:sp>
      <p:sp>
        <p:nvSpPr>
          <p:cNvPr id="3" name="Rectangle 12">
            <a:extLst>
              <a:ext uri="{FF2B5EF4-FFF2-40B4-BE49-F238E27FC236}">
                <a16:creationId xmlns:a16="http://schemas.microsoft.com/office/drawing/2014/main" id="{FE14A445-3FCF-3CC6-5711-122791C08502}"/>
              </a:ext>
            </a:extLst>
          </p:cNvPr>
          <p:cNvSpPr txBox="1">
            <a:spLocks noChangeArrowheads="1"/>
          </p:cNvSpPr>
          <p:nvPr/>
        </p:nvSpPr>
        <p:spPr>
          <a:xfrm>
            <a:off x="3059091" y="1130507"/>
            <a:ext cx="6072230" cy="584775"/>
          </a:xfrm>
          <a:prstGeom prst="rect">
            <a:avLst/>
          </a:prstGeom>
          <a:noFill/>
        </p:spPr>
        <p:txBody>
          <a:bodyPr wrap="square" rtlCol="0">
            <a:spAutoFit/>
          </a:bodyPr>
          <a:lstStyle/>
          <a:p>
            <a:pPr algn="ctr">
              <a:spcBef>
                <a:spcPct val="0"/>
              </a:spcBef>
              <a:defRPr/>
            </a:pPr>
            <a:r>
              <a:rPr lang="en-US" altLang="ko-KR" sz="3200" b="1" dirty="0">
                <a:solidFill>
                  <a:schemeClr val="tx1">
                    <a:lumMod val="85000"/>
                    <a:lumOff val="15000"/>
                  </a:schemeClr>
                </a:solidFill>
                <a:latin typeface="+mj-lt"/>
              </a:rPr>
              <a:t>Use of Funds</a:t>
            </a:r>
            <a:endParaRPr lang="en-GB" altLang="ko-KR" sz="3200" b="1" dirty="0">
              <a:solidFill>
                <a:schemeClr val="tx1">
                  <a:lumMod val="85000"/>
                  <a:lumOff val="15000"/>
                </a:schemeClr>
              </a:solidFill>
              <a:latin typeface="+mj-lt"/>
            </a:endParaRPr>
          </a:p>
        </p:txBody>
      </p:sp>
      <p:cxnSp>
        <p:nvCxnSpPr>
          <p:cNvPr id="4" name="Straight Connector 15">
            <a:extLst>
              <a:ext uri="{FF2B5EF4-FFF2-40B4-BE49-F238E27FC236}">
                <a16:creationId xmlns:a16="http://schemas.microsoft.com/office/drawing/2014/main" id="{D2859F57-91F6-7220-1706-C4C83DE407AF}"/>
              </a:ext>
            </a:extLst>
          </p:cNvPr>
          <p:cNvCxnSpPr>
            <a:cxnSpLocks/>
          </p:cNvCxnSpPr>
          <p:nvPr/>
        </p:nvCxnSpPr>
        <p:spPr>
          <a:xfrm>
            <a:off x="5555206" y="2001034"/>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BFD9C30-99B1-49D5-3A29-F4898A388140}"/>
              </a:ext>
            </a:extLst>
          </p:cNvPr>
          <p:cNvSpPr txBox="1"/>
          <p:nvPr/>
        </p:nvSpPr>
        <p:spPr>
          <a:xfrm>
            <a:off x="1924833" y="5358620"/>
            <a:ext cx="8340746" cy="617733"/>
          </a:xfrm>
          <a:prstGeom prst="rect">
            <a:avLst/>
          </a:prstGeom>
          <a:noFill/>
        </p:spPr>
        <p:txBody>
          <a:bodyPr wrap="square" rtlCol="0">
            <a:spAutoFit/>
          </a:bodyPr>
          <a:lstStyle/>
          <a:p>
            <a:pPr algn="ctr">
              <a:lnSpc>
                <a:spcPct val="150000"/>
              </a:lnSpc>
            </a:pPr>
            <a:r>
              <a:rPr lang="en-US" altLang="ko-KR" sz="1200" dirty="0">
                <a:solidFill>
                  <a:schemeClr val="tx1">
                    <a:lumMod val="50000"/>
                    <a:lumOff val="50000"/>
                  </a:schemeClr>
                </a:solidFill>
                <a:cs typeface="Arial" pitchFamily="34" charset="0"/>
              </a:rPr>
              <a:t>Please enter a description of your content here. This text can be replaced with your own text. Please enter a description of your content here. This text can be replaced with your own text. </a:t>
            </a:r>
          </a:p>
        </p:txBody>
      </p:sp>
      <p:grpSp>
        <p:nvGrpSpPr>
          <p:cNvPr id="7" name="그룹 6">
            <a:extLst>
              <a:ext uri="{FF2B5EF4-FFF2-40B4-BE49-F238E27FC236}">
                <a16:creationId xmlns:a16="http://schemas.microsoft.com/office/drawing/2014/main" id="{29788C01-67B8-8B1E-6FBC-B77227A2C9ED}"/>
              </a:ext>
            </a:extLst>
          </p:cNvPr>
          <p:cNvGrpSpPr/>
          <p:nvPr/>
        </p:nvGrpSpPr>
        <p:grpSpPr>
          <a:xfrm>
            <a:off x="1773206" y="2938481"/>
            <a:ext cx="2893240" cy="1928826"/>
            <a:chOff x="6212957" y="1928802"/>
            <a:chExt cx="3613377" cy="2408917"/>
          </a:xfrm>
        </p:grpSpPr>
        <p:graphicFrame>
          <p:nvGraphicFramePr>
            <p:cNvPr id="8" name="차트 19">
              <a:extLst>
                <a:ext uri="{FF2B5EF4-FFF2-40B4-BE49-F238E27FC236}">
                  <a16:creationId xmlns:a16="http://schemas.microsoft.com/office/drawing/2014/main" id="{AF027A4B-1F51-F2FA-8425-AFB36B3F74A0}"/>
                </a:ext>
              </a:extLst>
            </p:cNvPr>
            <p:cNvGraphicFramePr/>
            <p:nvPr>
              <p:extLst>
                <p:ext uri="{D42A27DB-BD31-4B8C-83A1-F6EECF244321}">
                  <p14:modId xmlns:p14="http://schemas.microsoft.com/office/powerpoint/2010/main" val="859088602"/>
                </p:ext>
              </p:extLst>
            </p:nvPr>
          </p:nvGraphicFramePr>
          <p:xfrm>
            <a:off x="6212957" y="1928802"/>
            <a:ext cx="3613377" cy="2408917"/>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D2831CA1-3C74-2DF0-C1BB-DB3538940097}"/>
                </a:ext>
              </a:extLst>
            </p:cNvPr>
            <p:cNvSpPr txBox="1"/>
            <p:nvPr/>
          </p:nvSpPr>
          <p:spPr>
            <a:xfrm>
              <a:off x="7462415" y="2883411"/>
              <a:ext cx="1114463" cy="499699"/>
            </a:xfrm>
            <a:prstGeom prst="rect">
              <a:avLst/>
            </a:prstGeom>
            <a:noFill/>
          </p:spPr>
          <p:txBody>
            <a:bodyPr wrap="square" rtlCol="0">
              <a:spAutoFit/>
            </a:bodyPr>
            <a:lstStyle/>
            <a:p>
              <a:pPr algn="ctr"/>
              <a:r>
                <a:rPr lang="en-US" altLang="ko-KR" sz="2000" b="1" dirty="0">
                  <a:solidFill>
                    <a:schemeClr val="tx1">
                      <a:lumMod val="75000"/>
                      <a:lumOff val="25000"/>
                    </a:schemeClr>
                  </a:solidFill>
                  <a:latin typeface="+mj-lt"/>
                  <a:ea typeface="맑은 고딕" pitchFamily="50" charset="-127"/>
                  <a:cs typeface="Arial" pitchFamily="34" charset="0"/>
                </a:rPr>
                <a:t>40%</a:t>
              </a:r>
              <a:endParaRPr lang="ko-KR" altLang="en-US" sz="2000" b="1" dirty="0">
                <a:solidFill>
                  <a:schemeClr val="tx1">
                    <a:lumMod val="75000"/>
                    <a:lumOff val="25000"/>
                  </a:schemeClr>
                </a:solidFill>
                <a:latin typeface="+mj-lt"/>
                <a:ea typeface="맑은 고딕" pitchFamily="50" charset="-127"/>
                <a:cs typeface="Arial" pitchFamily="34" charset="0"/>
              </a:endParaRPr>
            </a:p>
          </p:txBody>
        </p:sp>
      </p:grpSp>
      <p:grpSp>
        <p:nvGrpSpPr>
          <p:cNvPr id="10" name="그룹 6">
            <a:extLst>
              <a:ext uri="{FF2B5EF4-FFF2-40B4-BE49-F238E27FC236}">
                <a16:creationId xmlns:a16="http://schemas.microsoft.com/office/drawing/2014/main" id="{E88A475E-0AB0-67CA-7C8E-F15012A9C4C9}"/>
              </a:ext>
            </a:extLst>
          </p:cNvPr>
          <p:cNvGrpSpPr/>
          <p:nvPr/>
        </p:nvGrpSpPr>
        <p:grpSpPr>
          <a:xfrm>
            <a:off x="4648586" y="2938481"/>
            <a:ext cx="2893240" cy="1928826"/>
            <a:chOff x="6212957" y="1928802"/>
            <a:chExt cx="3613377" cy="2408917"/>
          </a:xfrm>
        </p:grpSpPr>
        <p:graphicFrame>
          <p:nvGraphicFramePr>
            <p:cNvPr id="11" name="차트 28">
              <a:extLst>
                <a:ext uri="{FF2B5EF4-FFF2-40B4-BE49-F238E27FC236}">
                  <a16:creationId xmlns:a16="http://schemas.microsoft.com/office/drawing/2014/main" id="{00833D14-F7B9-57F8-0914-FA82288275A0}"/>
                </a:ext>
              </a:extLst>
            </p:cNvPr>
            <p:cNvGraphicFramePr/>
            <p:nvPr>
              <p:extLst>
                <p:ext uri="{D42A27DB-BD31-4B8C-83A1-F6EECF244321}">
                  <p14:modId xmlns:p14="http://schemas.microsoft.com/office/powerpoint/2010/main" val="335814413"/>
                </p:ext>
              </p:extLst>
            </p:nvPr>
          </p:nvGraphicFramePr>
          <p:xfrm>
            <a:off x="6212957" y="1928802"/>
            <a:ext cx="3613377" cy="2408917"/>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9699ADC1-E177-CC45-972E-641428073FE3}"/>
                </a:ext>
              </a:extLst>
            </p:cNvPr>
            <p:cNvSpPr txBox="1"/>
            <p:nvPr/>
          </p:nvSpPr>
          <p:spPr>
            <a:xfrm>
              <a:off x="7462415" y="2883411"/>
              <a:ext cx="1114463" cy="499699"/>
            </a:xfrm>
            <a:prstGeom prst="rect">
              <a:avLst/>
            </a:prstGeom>
            <a:noFill/>
          </p:spPr>
          <p:txBody>
            <a:bodyPr wrap="square" rtlCol="0">
              <a:spAutoFit/>
            </a:bodyPr>
            <a:lstStyle/>
            <a:p>
              <a:pPr algn="ctr"/>
              <a:r>
                <a:rPr lang="en-US" altLang="ko-KR" sz="2000" b="1" dirty="0">
                  <a:solidFill>
                    <a:schemeClr val="tx1">
                      <a:lumMod val="75000"/>
                      <a:lumOff val="25000"/>
                    </a:schemeClr>
                  </a:solidFill>
                  <a:latin typeface="+mj-lt"/>
                  <a:ea typeface="맑은 고딕" pitchFamily="50" charset="-127"/>
                  <a:cs typeface="Arial" pitchFamily="34" charset="0"/>
                </a:rPr>
                <a:t>35%</a:t>
              </a:r>
              <a:endParaRPr lang="ko-KR" altLang="en-US" sz="2000" b="1" dirty="0">
                <a:solidFill>
                  <a:schemeClr val="tx1">
                    <a:lumMod val="75000"/>
                    <a:lumOff val="25000"/>
                  </a:schemeClr>
                </a:solidFill>
                <a:latin typeface="+mj-lt"/>
                <a:ea typeface="맑은 고딕" pitchFamily="50" charset="-127"/>
                <a:cs typeface="Arial" pitchFamily="34" charset="0"/>
              </a:endParaRPr>
            </a:p>
          </p:txBody>
        </p:sp>
      </p:grpSp>
      <p:sp>
        <p:nvSpPr>
          <p:cNvPr id="13" name="Rectangle 12">
            <a:extLst>
              <a:ext uri="{FF2B5EF4-FFF2-40B4-BE49-F238E27FC236}">
                <a16:creationId xmlns:a16="http://schemas.microsoft.com/office/drawing/2014/main" id="{18D09FE0-6254-E98D-E47D-2185C6ED02D0}"/>
              </a:ext>
            </a:extLst>
          </p:cNvPr>
          <p:cNvSpPr txBox="1">
            <a:spLocks noChangeArrowheads="1"/>
          </p:cNvSpPr>
          <p:nvPr/>
        </p:nvSpPr>
        <p:spPr>
          <a:xfrm>
            <a:off x="2273272" y="4938745"/>
            <a:ext cx="1839850" cy="276999"/>
          </a:xfrm>
          <a:prstGeom prst="rect">
            <a:avLst/>
          </a:prstGeom>
          <a:noFill/>
        </p:spPr>
        <p:txBody>
          <a:bodyPr wrap="square" rtlCol="0">
            <a:spAutoFit/>
          </a:bodyPr>
          <a:lstStyle/>
          <a:p>
            <a:pPr algn="ctr">
              <a:spcBef>
                <a:spcPct val="0"/>
              </a:spcBef>
              <a:defRPr/>
            </a:pPr>
            <a:r>
              <a:rPr lang="en-GB" altLang="ko-KR" sz="1200" b="1" dirty="0">
                <a:solidFill>
                  <a:schemeClr val="tx1">
                    <a:lumMod val="75000"/>
                    <a:lumOff val="25000"/>
                  </a:schemeClr>
                </a:solidFill>
                <a:latin typeface="Roboto" pitchFamily="2" charset="0"/>
              </a:rPr>
              <a:t>Human Resource</a:t>
            </a:r>
          </a:p>
        </p:txBody>
      </p:sp>
      <p:sp>
        <p:nvSpPr>
          <p:cNvPr id="14" name="Rectangle 12">
            <a:extLst>
              <a:ext uri="{FF2B5EF4-FFF2-40B4-BE49-F238E27FC236}">
                <a16:creationId xmlns:a16="http://schemas.microsoft.com/office/drawing/2014/main" id="{53B8788A-BDB0-38A2-3EAC-43E52DA4AF11}"/>
              </a:ext>
            </a:extLst>
          </p:cNvPr>
          <p:cNvSpPr txBox="1">
            <a:spLocks noChangeArrowheads="1"/>
          </p:cNvSpPr>
          <p:nvPr/>
        </p:nvSpPr>
        <p:spPr>
          <a:xfrm>
            <a:off x="5175281" y="4938745"/>
            <a:ext cx="1839850" cy="276999"/>
          </a:xfrm>
          <a:prstGeom prst="rect">
            <a:avLst/>
          </a:prstGeom>
          <a:noFill/>
        </p:spPr>
        <p:txBody>
          <a:bodyPr wrap="square" rtlCol="0">
            <a:spAutoFit/>
          </a:bodyPr>
          <a:lstStyle/>
          <a:p>
            <a:pPr algn="ctr">
              <a:spcBef>
                <a:spcPct val="0"/>
              </a:spcBef>
              <a:defRPr/>
            </a:pPr>
            <a:r>
              <a:rPr lang="en-GB" altLang="ko-KR" sz="1200" b="1" dirty="0">
                <a:solidFill>
                  <a:schemeClr val="tx1">
                    <a:lumMod val="75000"/>
                    <a:lumOff val="25000"/>
                  </a:schemeClr>
                </a:solidFill>
                <a:latin typeface="Roboto" pitchFamily="2" charset="0"/>
              </a:rPr>
              <a:t>Marketing</a:t>
            </a:r>
            <a:endParaRPr lang="en-US" altLang="ko-KR" sz="1200" b="1" dirty="0">
              <a:solidFill>
                <a:schemeClr val="tx1">
                  <a:lumMod val="75000"/>
                  <a:lumOff val="25000"/>
                </a:schemeClr>
              </a:solidFill>
              <a:latin typeface="Roboto" pitchFamily="2" charset="0"/>
            </a:endParaRPr>
          </a:p>
        </p:txBody>
      </p:sp>
      <p:grpSp>
        <p:nvGrpSpPr>
          <p:cNvPr id="15" name="그룹 6">
            <a:extLst>
              <a:ext uri="{FF2B5EF4-FFF2-40B4-BE49-F238E27FC236}">
                <a16:creationId xmlns:a16="http://schemas.microsoft.com/office/drawing/2014/main" id="{85BAAA11-A855-1E34-2143-72CE72275D5E}"/>
              </a:ext>
            </a:extLst>
          </p:cNvPr>
          <p:cNvGrpSpPr/>
          <p:nvPr/>
        </p:nvGrpSpPr>
        <p:grpSpPr>
          <a:xfrm>
            <a:off x="7523966" y="2938481"/>
            <a:ext cx="2893240" cy="1928826"/>
            <a:chOff x="6212957" y="1928802"/>
            <a:chExt cx="3613377" cy="2408917"/>
          </a:xfrm>
        </p:grpSpPr>
        <p:graphicFrame>
          <p:nvGraphicFramePr>
            <p:cNvPr id="16" name="차트 39">
              <a:extLst>
                <a:ext uri="{FF2B5EF4-FFF2-40B4-BE49-F238E27FC236}">
                  <a16:creationId xmlns:a16="http://schemas.microsoft.com/office/drawing/2014/main" id="{C550765C-66E7-AE5B-3799-8523436627A5}"/>
                </a:ext>
              </a:extLst>
            </p:cNvPr>
            <p:cNvGraphicFramePr/>
            <p:nvPr>
              <p:extLst>
                <p:ext uri="{D42A27DB-BD31-4B8C-83A1-F6EECF244321}">
                  <p14:modId xmlns:p14="http://schemas.microsoft.com/office/powerpoint/2010/main" val="3113729405"/>
                </p:ext>
              </p:extLst>
            </p:nvPr>
          </p:nvGraphicFramePr>
          <p:xfrm>
            <a:off x="6212957" y="1928802"/>
            <a:ext cx="3613377" cy="2408917"/>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2D3AAB45-2524-AA57-FC4F-59DCB85717FA}"/>
                </a:ext>
              </a:extLst>
            </p:cNvPr>
            <p:cNvSpPr txBox="1"/>
            <p:nvPr/>
          </p:nvSpPr>
          <p:spPr>
            <a:xfrm>
              <a:off x="7462415" y="2883411"/>
              <a:ext cx="1114463" cy="499699"/>
            </a:xfrm>
            <a:prstGeom prst="rect">
              <a:avLst/>
            </a:prstGeom>
            <a:noFill/>
          </p:spPr>
          <p:txBody>
            <a:bodyPr wrap="square" rtlCol="0">
              <a:spAutoFit/>
            </a:bodyPr>
            <a:lstStyle/>
            <a:p>
              <a:pPr algn="ctr"/>
              <a:r>
                <a:rPr lang="en-US" altLang="ko-KR" sz="2000" b="1" dirty="0">
                  <a:solidFill>
                    <a:schemeClr val="tx1">
                      <a:lumMod val="75000"/>
                      <a:lumOff val="25000"/>
                    </a:schemeClr>
                  </a:solidFill>
                  <a:latin typeface="+mj-lt"/>
                  <a:ea typeface="맑은 고딕" pitchFamily="50" charset="-127"/>
                  <a:cs typeface="Arial" pitchFamily="34" charset="0"/>
                </a:rPr>
                <a:t>25%</a:t>
              </a:r>
              <a:endParaRPr lang="ko-KR" altLang="en-US" sz="2000" b="1" dirty="0">
                <a:solidFill>
                  <a:schemeClr val="tx1">
                    <a:lumMod val="75000"/>
                    <a:lumOff val="25000"/>
                  </a:schemeClr>
                </a:solidFill>
                <a:latin typeface="+mj-lt"/>
                <a:ea typeface="맑은 고딕" pitchFamily="50" charset="-127"/>
                <a:cs typeface="Arial" pitchFamily="34" charset="0"/>
              </a:endParaRPr>
            </a:p>
          </p:txBody>
        </p:sp>
      </p:grpSp>
      <p:sp>
        <p:nvSpPr>
          <p:cNvPr id="18" name="Rectangle 12">
            <a:extLst>
              <a:ext uri="{FF2B5EF4-FFF2-40B4-BE49-F238E27FC236}">
                <a16:creationId xmlns:a16="http://schemas.microsoft.com/office/drawing/2014/main" id="{7BDECF63-0C17-1EC9-6028-11B3E800C028}"/>
              </a:ext>
            </a:extLst>
          </p:cNvPr>
          <p:cNvSpPr txBox="1">
            <a:spLocks noChangeArrowheads="1"/>
          </p:cNvSpPr>
          <p:nvPr/>
        </p:nvSpPr>
        <p:spPr>
          <a:xfrm>
            <a:off x="8059752" y="4938745"/>
            <a:ext cx="1839850" cy="276999"/>
          </a:xfrm>
          <a:prstGeom prst="rect">
            <a:avLst/>
          </a:prstGeom>
          <a:noFill/>
        </p:spPr>
        <p:txBody>
          <a:bodyPr wrap="square" rtlCol="0">
            <a:spAutoFit/>
          </a:bodyPr>
          <a:lstStyle/>
          <a:p>
            <a:pPr algn="ctr">
              <a:spcBef>
                <a:spcPct val="0"/>
              </a:spcBef>
              <a:defRPr/>
            </a:pPr>
            <a:r>
              <a:rPr lang="en-GB" altLang="ko-KR" sz="1200" b="1" dirty="0">
                <a:solidFill>
                  <a:schemeClr val="tx1">
                    <a:lumMod val="75000"/>
                    <a:lumOff val="25000"/>
                  </a:schemeClr>
                </a:solidFill>
                <a:latin typeface="Roboto" pitchFamily="2" charset="0"/>
              </a:rPr>
              <a:t>Operations Cost</a:t>
            </a:r>
            <a:endParaRPr lang="en-US" altLang="ko-KR" sz="1200" b="1" dirty="0">
              <a:solidFill>
                <a:schemeClr val="tx1">
                  <a:lumMod val="75000"/>
                  <a:lumOff val="25000"/>
                </a:schemeClr>
              </a:solidFill>
              <a:latin typeface="Roboto" pitchFamily="2" charset="0"/>
            </a:endParaRPr>
          </a:p>
        </p:txBody>
      </p:sp>
    </p:spTree>
    <p:extLst>
      <p:ext uri="{BB962C8B-B14F-4D97-AF65-F5344CB8AC3E}">
        <p14:creationId xmlns:p14="http://schemas.microsoft.com/office/powerpoint/2010/main" val="601543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2">
            <a:extLst>
              <a:ext uri="{FF2B5EF4-FFF2-40B4-BE49-F238E27FC236}">
                <a16:creationId xmlns:a16="http://schemas.microsoft.com/office/drawing/2014/main" id="{A8DBF152-03C8-B168-AE5B-99CB326F43CB}"/>
              </a:ext>
            </a:extLst>
          </p:cNvPr>
          <p:cNvSpPr txBox="1">
            <a:spLocks noChangeArrowheads="1"/>
          </p:cNvSpPr>
          <p:nvPr/>
        </p:nvSpPr>
        <p:spPr>
          <a:xfrm>
            <a:off x="1237422" y="1286654"/>
            <a:ext cx="3000396" cy="584775"/>
          </a:xfrm>
          <a:prstGeom prst="rect">
            <a:avLst/>
          </a:prstGeom>
          <a:noFill/>
        </p:spPr>
        <p:txBody>
          <a:bodyPr wrap="square" rtlCol="0">
            <a:spAutoFit/>
          </a:bodyPr>
          <a:lstStyle/>
          <a:p>
            <a:pPr>
              <a:spcBef>
                <a:spcPct val="0"/>
              </a:spcBef>
              <a:defRPr/>
            </a:pPr>
            <a:r>
              <a:rPr lang="en-GB" altLang="ko-KR" sz="3200" b="1" dirty="0">
                <a:solidFill>
                  <a:schemeClr val="tx1">
                    <a:lumMod val="85000"/>
                    <a:lumOff val="15000"/>
                  </a:schemeClr>
                </a:solidFill>
                <a:latin typeface="+mj-lt"/>
              </a:rPr>
              <a:t>Sale Report</a:t>
            </a:r>
            <a:endParaRPr lang="en-US" altLang="ko-KR" sz="3200" b="1" dirty="0">
              <a:solidFill>
                <a:schemeClr val="tx1">
                  <a:lumMod val="85000"/>
                  <a:lumOff val="15000"/>
                </a:schemeClr>
              </a:solidFill>
              <a:latin typeface="+mj-lt"/>
            </a:endParaRPr>
          </a:p>
        </p:txBody>
      </p:sp>
      <p:cxnSp>
        <p:nvCxnSpPr>
          <p:cNvPr id="9" name="Straight Connector 15">
            <a:extLst>
              <a:ext uri="{FF2B5EF4-FFF2-40B4-BE49-F238E27FC236}">
                <a16:creationId xmlns:a16="http://schemas.microsoft.com/office/drawing/2014/main" id="{DA639691-420C-2482-A8DB-F2FBABC34063}"/>
              </a:ext>
            </a:extLst>
          </p:cNvPr>
          <p:cNvCxnSpPr>
            <a:cxnSpLocks/>
          </p:cNvCxnSpPr>
          <p:nvPr/>
        </p:nvCxnSpPr>
        <p:spPr>
          <a:xfrm>
            <a:off x="1361248" y="2429662"/>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graphicFrame>
        <p:nvGraphicFramePr>
          <p:cNvPr id="10" name="차트 6">
            <a:extLst>
              <a:ext uri="{FF2B5EF4-FFF2-40B4-BE49-F238E27FC236}">
                <a16:creationId xmlns:a16="http://schemas.microsoft.com/office/drawing/2014/main" id="{38AFD25F-8235-7697-61FC-5AF80EDD1865}"/>
              </a:ext>
            </a:extLst>
          </p:cNvPr>
          <p:cNvGraphicFramePr/>
          <p:nvPr>
            <p:extLst>
              <p:ext uri="{D42A27DB-BD31-4B8C-83A1-F6EECF244321}">
                <p14:modId xmlns:p14="http://schemas.microsoft.com/office/powerpoint/2010/main" val="924373385"/>
              </p:ext>
            </p:extLst>
          </p:nvPr>
        </p:nvGraphicFramePr>
        <p:xfrm>
          <a:off x="7523966" y="1929596"/>
          <a:ext cx="3542746" cy="378621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oup 67">
            <a:extLst>
              <a:ext uri="{FF2B5EF4-FFF2-40B4-BE49-F238E27FC236}">
                <a16:creationId xmlns:a16="http://schemas.microsoft.com/office/drawing/2014/main" id="{199424ED-E3BA-B3EC-8CDF-A0C217B3FBF7}"/>
              </a:ext>
            </a:extLst>
          </p:cNvPr>
          <p:cNvGraphicFramePr>
            <a:graphicFrameLocks/>
          </p:cNvGraphicFramePr>
          <p:nvPr>
            <p:extLst>
              <p:ext uri="{D42A27DB-BD31-4B8C-83A1-F6EECF244321}">
                <p14:modId xmlns:p14="http://schemas.microsoft.com/office/powerpoint/2010/main" val="518170126"/>
              </p:ext>
            </p:extLst>
          </p:nvPr>
        </p:nvGraphicFramePr>
        <p:xfrm>
          <a:off x="1380298" y="3215479"/>
          <a:ext cx="5072098" cy="2500331"/>
        </p:xfrm>
        <a:graphic>
          <a:graphicData uri="http://schemas.openxmlformats.org/drawingml/2006/table">
            <a:tbl>
              <a:tblPr>
                <a:effectLst/>
              </a:tblPr>
              <a:tblGrid>
                <a:gridCol w="1429018">
                  <a:extLst>
                    <a:ext uri="{9D8B030D-6E8A-4147-A177-3AD203B41FA5}">
                      <a16:colId xmlns:a16="http://schemas.microsoft.com/office/drawing/2014/main" val="20000"/>
                    </a:ext>
                  </a:extLst>
                </a:gridCol>
                <a:gridCol w="1214360">
                  <a:extLst>
                    <a:ext uri="{9D8B030D-6E8A-4147-A177-3AD203B41FA5}">
                      <a16:colId xmlns:a16="http://schemas.microsoft.com/office/drawing/2014/main" val="20001"/>
                    </a:ext>
                  </a:extLst>
                </a:gridCol>
                <a:gridCol w="1214360">
                  <a:extLst>
                    <a:ext uri="{9D8B030D-6E8A-4147-A177-3AD203B41FA5}">
                      <a16:colId xmlns:a16="http://schemas.microsoft.com/office/drawing/2014/main" val="20002"/>
                    </a:ext>
                  </a:extLst>
                </a:gridCol>
                <a:gridCol w="1214360">
                  <a:extLst>
                    <a:ext uri="{9D8B030D-6E8A-4147-A177-3AD203B41FA5}">
                      <a16:colId xmlns:a16="http://schemas.microsoft.com/office/drawing/2014/main" val="20003"/>
                    </a:ext>
                  </a:extLst>
                </a:gridCol>
              </a:tblGrid>
              <a:tr h="571790">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200" b="1" i="0" u="none" strike="noStrike" cap="none" normalizeH="0" baseline="0" dirty="0">
                          <a:ln>
                            <a:noFill/>
                          </a:ln>
                          <a:solidFill>
                            <a:schemeClr val="tx1">
                              <a:lumMod val="75000"/>
                              <a:lumOff val="25000"/>
                            </a:schemeClr>
                          </a:solidFill>
                          <a:effectLst/>
                          <a:latin typeface="+mn-lt"/>
                          <a:ea typeface="+mj-ea"/>
                        </a:rPr>
                        <a:t>Name</a:t>
                      </a: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9525" cap="flat" cmpd="sng" algn="ctr">
                      <a:solidFill>
                        <a:srgbClr val="A3C7D2"/>
                      </a:solidFill>
                      <a:prstDash val="solid"/>
                      <a:round/>
                      <a:headEnd type="none" w="med" len="med"/>
                      <a:tailEnd type="none" w="med" len="med"/>
                    </a:lnT>
                    <a:lnB w="6350" cap="flat" cmpd="sng" algn="ctr">
                      <a:solidFill>
                        <a:srgbClr val="E3EAF2"/>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1" i="0" u="none" strike="noStrike" kern="1200" cap="none" normalizeH="0" baseline="0" dirty="0">
                          <a:ln>
                            <a:noFill/>
                          </a:ln>
                          <a:solidFill>
                            <a:schemeClr val="tx1">
                              <a:lumMod val="75000"/>
                              <a:lumOff val="25000"/>
                            </a:schemeClr>
                          </a:solidFill>
                          <a:effectLst/>
                          <a:latin typeface="+mn-lt"/>
                          <a:ea typeface="+mn-ea"/>
                          <a:cs typeface="+mn-cs"/>
                        </a:rPr>
                        <a:t>2019</a:t>
                      </a:r>
                      <a:endParaRPr kumimoji="0" lang="en-US" sz="1200" b="1" i="0" u="none" strike="noStrike" kern="1200" cap="none" normalizeH="0" baseline="0" dirty="0">
                        <a:ln>
                          <a:noFill/>
                        </a:ln>
                        <a:solidFill>
                          <a:schemeClr val="tx1">
                            <a:lumMod val="75000"/>
                            <a:lumOff val="25000"/>
                          </a:schemeClr>
                        </a:solidFill>
                        <a:effectLst/>
                        <a:latin typeface="+mn-lt"/>
                        <a:ea typeface="+mn-ea"/>
                        <a:cs typeface="+mn-cs"/>
                      </a:endParaRP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9525" cap="flat" cmpd="sng" algn="ctr">
                      <a:solidFill>
                        <a:srgbClr val="A3C7D2"/>
                      </a:solidFill>
                      <a:prstDash val="solid"/>
                      <a:round/>
                      <a:headEnd type="none" w="med" len="med"/>
                      <a:tailEnd type="none" w="med" len="med"/>
                    </a:lnT>
                    <a:lnB w="6350" cap="flat" cmpd="sng" algn="ctr">
                      <a:solidFill>
                        <a:srgbClr val="E3EAF2"/>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1" i="0" u="none" strike="noStrike" kern="1200" cap="none" normalizeH="0" baseline="0" dirty="0">
                          <a:ln>
                            <a:noFill/>
                          </a:ln>
                          <a:solidFill>
                            <a:schemeClr val="tx1">
                              <a:lumMod val="75000"/>
                              <a:lumOff val="25000"/>
                            </a:schemeClr>
                          </a:solidFill>
                          <a:effectLst/>
                          <a:latin typeface="+mn-lt"/>
                          <a:ea typeface="+mn-ea"/>
                          <a:cs typeface="+mn-cs"/>
                        </a:rPr>
                        <a:t>2020</a:t>
                      </a:r>
                      <a:endParaRPr kumimoji="0" lang="en-US" sz="1200" b="1" i="0" u="none" strike="noStrike" kern="1200" cap="none" normalizeH="0" baseline="0" dirty="0">
                        <a:ln>
                          <a:noFill/>
                        </a:ln>
                        <a:solidFill>
                          <a:schemeClr val="tx1">
                            <a:lumMod val="75000"/>
                            <a:lumOff val="25000"/>
                          </a:schemeClr>
                        </a:solidFill>
                        <a:effectLst/>
                        <a:latin typeface="+mn-lt"/>
                        <a:ea typeface="+mn-ea"/>
                        <a:cs typeface="+mn-cs"/>
                      </a:endParaRP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9525" cap="flat" cmpd="sng" algn="ctr">
                      <a:solidFill>
                        <a:srgbClr val="A3C7D2"/>
                      </a:solidFill>
                      <a:prstDash val="solid"/>
                      <a:round/>
                      <a:headEnd type="none" w="med" len="med"/>
                      <a:tailEnd type="none" w="med" len="med"/>
                    </a:lnT>
                    <a:lnB w="6350" cap="flat" cmpd="sng" algn="ctr">
                      <a:solidFill>
                        <a:srgbClr val="E3EAF2"/>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1" i="0" u="none" strike="noStrike" kern="1200" cap="none" normalizeH="0" baseline="0" dirty="0">
                          <a:ln>
                            <a:noFill/>
                          </a:ln>
                          <a:solidFill>
                            <a:schemeClr val="tx1">
                              <a:lumMod val="75000"/>
                              <a:lumOff val="25000"/>
                            </a:schemeClr>
                          </a:solidFill>
                          <a:effectLst/>
                          <a:latin typeface="+mn-lt"/>
                          <a:ea typeface="+mn-ea"/>
                          <a:cs typeface="+mn-cs"/>
                        </a:rPr>
                        <a:t>2021</a:t>
                      </a: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9525" cap="flat" cmpd="sng" algn="ctr">
                      <a:solidFill>
                        <a:srgbClr val="A3C7D2"/>
                      </a:solidFill>
                      <a:prstDash val="solid"/>
                      <a:round/>
                      <a:headEnd type="none" w="med" len="med"/>
                      <a:tailEnd type="none" w="med" len="med"/>
                    </a:lnT>
                    <a:lnB w="6350" cap="flat" cmpd="sng" algn="ctr">
                      <a:solidFill>
                        <a:srgbClr val="E3EAF2"/>
                      </a:solidFill>
                      <a:prstDash val="solid"/>
                      <a:round/>
                      <a:headEnd type="none" w="med" len="med"/>
                      <a:tailEnd type="none" w="med" len="med"/>
                    </a:lnB>
                    <a:lnTlToBr>
                      <a:noFill/>
                    </a:lnTlToBr>
                    <a:lnBlToTr>
                      <a:noFill/>
                    </a:lnBlToTr>
                    <a:solidFill>
                      <a:srgbClr val="E3EAF2"/>
                    </a:solidFill>
                  </a:tcPr>
                </a:tc>
                <a:extLst>
                  <a:ext uri="{0D108BD9-81ED-4DB2-BD59-A6C34878D82A}">
                    <a16:rowId xmlns:a16="http://schemas.microsoft.com/office/drawing/2014/main" val="10000"/>
                  </a:ext>
                </a:extLst>
              </a:tr>
              <a:tr h="484017">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Text here</a:t>
                      </a: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6350" cap="flat" cmpd="sng" algn="ctr">
                      <a:solidFill>
                        <a:srgbClr val="E3EAF2"/>
                      </a:solidFill>
                      <a:prstDash val="solid"/>
                      <a:round/>
                      <a:headEnd type="none" w="med" len="med"/>
                      <a:tailEnd type="none" w="med" len="med"/>
                    </a:lnT>
                    <a:lnB w="6350" cap="flat" cmpd="sng" algn="ctr">
                      <a:solidFill>
                        <a:srgbClr val="EFF2F6"/>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48.1</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E3EAF2"/>
                      </a:solidFill>
                      <a:prstDash val="solid"/>
                      <a:round/>
                      <a:headEnd type="none" w="med" len="med"/>
                      <a:tailEnd type="none" w="med" len="med"/>
                    </a:lnT>
                    <a:lnB w="6350" cap="flat" cmpd="sng" algn="ctr">
                      <a:solidFill>
                        <a:srgbClr val="EFF2F6"/>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76.3</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E3EAF2"/>
                      </a:solidFill>
                      <a:prstDash val="solid"/>
                      <a:round/>
                      <a:headEnd type="none" w="med" len="med"/>
                      <a:tailEnd type="none" w="med" len="med"/>
                    </a:lnT>
                    <a:lnB w="6350" cap="flat" cmpd="sng" algn="ctr">
                      <a:solidFill>
                        <a:srgbClr val="EFF2F6"/>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94.2</a:t>
                      </a: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6350" cap="flat" cmpd="sng" algn="ctr">
                      <a:solidFill>
                        <a:srgbClr val="E3EAF2"/>
                      </a:solidFill>
                      <a:prstDash val="solid"/>
                      <a:round/>
                      <a:headEnd type="none" w="med" len="med"/>
                      <a:tailEnd type="none" w="med" len="med"/>
                    </a:lnT>
                    <a:lnB w="6350" cap="flat" cmpd="sng" algn="ctr">
                      <a:solidFill>
                        <a:srgbClr val="EFF2F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1508">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Text here</a:t>
                      </a: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6350" cap="flat" cmpd="sng" algn="ctr">
                      <a:solidFill>
                        <a:srgbClr val="EFF2F6"/>
                      </a:solidFill>
                      <a:prstDash val="solid"/>
                      <a:round/>
                      <a:headEnd type="none" w="med" len="med"/>
                      <a:tailEnd type="none" w="med" len="med"/>
                    </a:lnT>
                    <a:lnB w="6350" cap="flat" cmpd="sng" algn="ctr">
                      <a:solidFill>
                        <a:srgbClr val="EFF2F6"/>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48.1</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EFF2F6"/>
                      </a:solidFill>
                      <a:prstDash val="solid"/>
                      <a:round/>
                      <a:headEnd type="none" w="med" len="med"/>
                      <a:tailEnd type="none" w="med" len="med"/>
                    </a:lnT>
                    <a:lnB w="6350" cap="flat" cmpd="sng" algn="ctr">
                      <a:solidFill>
                        <a:srgbClr val="EFF2F6"/>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76.3</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EFF2F6"/>
                      </a:solidFill>
                      <a:prstDash val="solid"/>
                      <a:round/>
                      <a:headEnd type="none" w="med" len="med"/>
                      <a:tailEnd type="none" w="med" len="med"/>
                    </a:lnT>
                    <a:lnB w="6350" cap="flat" cmpd="sng" algn="ctr">
                      <a:solidFill>
                        <a:srgbClr val="EFF2F6"/>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94.2</a:t>
                      </a: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6350" cap="flat" cmpd="sng" algn="ctr">
                      <a:solidFill>
                        <a:srgbClr val="EFF2F6"/>
                      </a:solidFill>
                      <a:prstDash val="solid"/>
                      <a:round/>
                      <a:headEnd type="none" w="med" len="med"/>
                      <a:tailEnd type="none" w="med" len="med"/>
                    </a:lnT>
                    <a:lnB w="6350" cap="flat" cmpd="sng" algn="ctr">
                      <a:solidFill>
                        <a:srgbClr val="EFF2F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1508">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Text here</a:t>
                      </a: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6350" cap="flat" cmpd="sng" algn="ctr">
                      <a:solidFill>
                        <a:srgbClr val="EFF2F6"/>
                      </a:solidFill>
                      <a:prstDash val="solid"/>
                      <a:round/>
                      <a:headEnd type="none" w="med" len="med"/>
                      <a:tailEnd type="none" w="med" len="med"/>
                    </a:lnT>
                    <a:lnB w="6350" cap="flat" cmpd="sng" algn="ctr">
                      <a:solidFill>
                        <a:srgbClr val="EFF2F6"/>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48.1</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EFF2F6"/>
                      </a:solidFill>
                      <a:prstDash val="solid"/>
                      <a:round/>
                      <a:headEnd type="none" w="med" len="med"/>
                      <a:tailEnd type="none" w="med" len="med"/>
                    </a:lnT>
                    <a:lnB w="6350" cap="flat" cmpd="sng" algn="ctr">
                      <a:solidFill>
                        <a:srgbClr val="EFF2F6"/>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76.3</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EFF2F6"/>
                      </a:solidFill>
                      <a:prstDash val="solid"/>
                      <a:round/>
                      <a:headEnd type="none" w="med" len="med"/>
                      <a:tailEnd type="none" w="med" len="med"/>
                    </a:lnT>
                    <a:lnB w="6350" cap="flat" cmpd="sng" algn="ctr">
                      <a:solidFill>
                        <a:srgbClr val="EFF2F6"/>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94.2</a:t>
                      </a: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6350" cap="flat" cmpd="sng" algn="ctr">
                      <a:solidFill>
                        <a:srgbClr val="EFF2F6"/>
                      </a:solidFill>
                      <a:prstDash val="solid"/>
                      <a:round/>
                      <a:headEnd type="none" w="med" len="med"/>
                      <a:tailEnd type="none" w="med" len="med"/>
                    </a:lnT>
                    <a:lnB w="6350" cap="flat" cmpd="sng" algn="ctr">
                      <a:solidFill>
                        <a:srgbClr val="EFF2F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81508">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Text here</a:t>
                      </a: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6350" cap="flat" cmpd="sng" algn="ctr">
                      <a:solidFill>
                        <a:srgbClr val="EFF2F6"/>
                      </a:solidFill>
                      <a:prstDash val="solid"/>
                      <a:round/>
                      <a:headEnd type="none" w="med" len="med"/>
                      <a:tailEnd type="none" w="med" len="med"/>
                    </a:lnT>
                    <a:lnB w="6350" cap="flat" cmpd="sng" algn="ctr">
                      <a:solidFill>
                        <a:srgbClr val="A3C7D2"/>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48.1</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EFF2F6"/>
                      </a:solidFill>
                      <a:prstDash val="solid"/>
                      <a:round/>
                      <a:headEnd type="none" w="med" len="med"/>
                      <a:tailEnd type="none" w="med" len="med"/>
                    </a:lnT>
                    <a:lnB w="6350" cap="flat" cmpd="sng" algn="ctr">
                      <a:solidFill>
                        <a:srgbClr val="A3C7D2"/>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76.3</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EFF2F6"/>
                      </a:solidFill>
                      <a:prstDash val="solid"/>
                      <a:round/>
                      <a:headEnd type="none" w="med" len="med"/>
                      <a:tailEnd type="none" w="med" len="med"/>
                    </a:lnT>
                    <a:lnB w="6350" cap="flat" cmpd="sng" algn="ctr">
                      <a:solidFill>
                        <a:srgbClr val="A3C7D2"/>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94.2</a:t>
                      </a: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6350" cap="flat" cmpd="sng" algn="ctr">
                      <a:solidFill>
                        <a:srgbClr val="EFF2F6"/>
                      </a:solidFill>
                      <a:prstDash val="solid"/>
                      <a:round/>
                      <a:headEnd type="none" w="med" len="med"/>
                      <a:tailEnd type="none" w="med" len="med"/>
                    </a:lnT>
                    <a:lnB w="6350" cap="flat" cmpd="sng" algn="ctr">
                      <a:solidFill>
                        <a:srgbClr val="A3C7D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602973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53A807-FEC0-B599-E28E-57D37CF966BF}"/>
              </a:ext>
            </a:extLst>
          </p:cNvPr>
          <p:cNvSpPr>
            <a:spLocks noGrp="1"/>
          </p:cNvSpPr>
          <p:nvPr>
            <p:ph type="sldNum" sz="quarter" idx="12"/>
          </p:nvPr>
        </p:nvSpPr>
        <p:spPr/>
        <p:txBody>
          <a:bodyPr/>
          <a:lstStyle/>
          <a:p>
            <a:fld id="{49F276AC-52CD-4697-8BF5-A84FF5D800CC}" type="slidenum">
              <a:rPr lang="en-US" altLang="nb-NO" smtClean="0"/>
              <a:pPr/>
              <a:t>73</a:t>
            </a:fld>
            <a:endParaRPr lang="en-US" altLang="nb-NO"/>
          </a:p>
        </p:txBody>
      </p:sp>
      <p:sp>
        <p:nvSpPr>
          <p:cNvPr id="3" name="Rectangle 12">
            <a:extLst>
              <a:ext uri="{FF2B5EF4-FFF2-40B4-BE49-F238E27FC236}">
                <a16:creationId xmlns:a16="http://schemas.microsoft.com/office/drawing/2014/main" id="{BF01365C-4F8C-6FE9-9F06-5340D98CF29C}"/>
              </a:ext>
            </a:extLst>
          </p:cNvPr>
          <p:cNvSpPr txBox="1">
            <a:spLocks noChangeArrowheads="1"/>
          </p:cNvSpPr>
          <p:nvPr/>
        </p:nvSpPr>
        <p:spPr>
          <a:xfrm>
            <a:off x="2570162" y="1130507"/>
            <a:ext cx="7050088" cy="584775"/>
          </a:xfrm>
          <a:prstGeom prst="rect">
            <a:avLst/>
          </a:prstGeom>
          <a:noFill/>
        </p:spPr>
        <p:txBody>
          <a:bodyPr wrap="square" rtlCol="0">
            <a:spAutoFit/>
          </a:bodyPr>
          <a:lstStyle/>
          <a:p>
            <a:pPr algn="ctr">
              <a:spcBef>
                <a:spcPct val="0"/>
              </a:spcBef>
              <a:defRPr/>
            </a:pPr>
            <a:r>
              <a:rPr lang="en-GB" altLang="ko-KR" sz="3200" b="1" dirty="0">
                <a:solidFill>
                  <a:schemeClr val="tx1">
                    <a:lumMod val="85000"/>
                    <a:lumOff val="15000"/>
                  </a:schemeClr>
                </a:solidFill>
                <a:latin typeface="+mj-lt"/>
              </a:rPr>
              <a:t>Profit &amp; Loss</a:t>
            </a:r>
          </a:p>
        </p:txBody>
      </p:sp>
      <p:cxnSp>
        <p:nvCxnSpPr>
          <p:cNvPr id="5" name="Straight Connector 15">
            <a:extLst>
              <a:ext uri="{FF2B5EF4-FFF2-40B4-BE49-F238E27FC236}">
                <a16:creationId xmlns:a16="http://schemas.microsoft.com/office/drawing/2014/main" id="{234C87B9-EFA8-E13A-4572-8AE53075F9A9}"/>
              </a:ext>
            </a:extLst>
          </p:cNvPr>
          <p:cNvCxnSpPr>
            <a:cxnSpLocks/>
          </p:cNvCxnSpPr>
          <p:nvPr/>
        </p:nvCxnSpPr>
        <p:spPr>
          <a:xfrm>
            <a:off x="5555206" y="1929596"/>
            <a:ext cx="1080000" cy="0"/>
          </a:xfrm>
          <a:prstGeom prst="line">
            <a:avLst/>
          </a:prstGeom>
          <a:ln w="57150">
            <a:solidFill>
              <a:srgbClr val="897F75"/>
            </a:solidFill>
          </a:ln>
        </p:spPr>
        <p:style>
          <a:lnRef idx="1">
            <a:schemeClr val="accent1"/>
          </a:lnRef>
          <a:fillRef idx="0">
            <a:schemeClr val="accent1"/>
          </a:fillRef>
          <a:effectRef idx="0">
            <a:schemeClr val="accent1"/>
          </a:effectRef>
          <a:fontRef idx="minor">
            <a:schemeClr val="tx1"/>
          </a:fontRef>
        </p:style>
      </p:cxnSp>
      <p:graphicFrame>
        <p:nvGraphicFramePr>
          <p:cNvPr id="6" name="Group 67">
            <a:extLst>
              <a:ext uri="{FF2B5EF4-FFF2-40B4-BE49-F238E27FC236}">
                <a16:creationId xmlns:a16="http://schemas.microsoft.com/office/drawing/2014/main" id="{FC456061-4459-1ED5-74E9-8F351AAD0061}"/>
              </a:ext>
            </a:extLst>
          </p:cNvPr>
          <p:cNvGraphicFramePr>
            <a:graphicFrameLocks/>
          </p:cNvGraphicFramePr>
          <p:nvPr>
            <p:extLst>
              <p:ext uri="{D42A27DB-BD31-4B8C-83A1-F6EECF244321}">
                <p14:modId xmlns:p14="http://schemas.microsoft.com/office/powerpoint/2010/main" val="3946715652"/>
              </p:ext>
            </p:extLst>
          </p:nvPr>
        </p:nvGraphicFramePr>
        <p:xfrm>
          <a:off x="1424948" y="2858291"/>
          <a:ext cx="9340517" cy="3357584"/>
        </p:xfrm>
        <a:graphic>
          <a:graphicData uri="http://schemas.openxmlformats.org/drawingml/2006/table">
            <a:tbl>
              <a:tblPr>
                <a:effectLst/>
              </a:tblPr>
              <a:tblGrid>
                <a:gridCol w="2663645">
                  <a:extLst>
                    <a:ext uri="{9D8B030D-6E8A-4147-A177-3AD203B41FA5}">
                      <a16:colId xmlns:a16="http://schemas.microsoft.com/office/drawing/2014/main" val="20000"/>
                    </a:ext>
                  </a:extLst>
                </a:gridCol>
                <a:gridCol w="2225624">
                  <a:extLst>
                    <a:ext uri="{9D8B030D-6E8A-4147-A177-3AD203B41FA5}">
                      <a16:colId xmlns:a16="http://schemas.microsoft.com/office/drawing/2014/main" val="20001"/>
                    </a:ext>
                  </a:extLst>
                </a:gridCol>
                <a:gridCol w="2225624">
                  <a:extLst>
                    <a:ext uri="{9D8B030D-6E8A-4147-A177-3AD203B41FA5}">
                      <a16:colId xmlns:a16="http://schemas.microsoft.com/office/drawing/2014/main" val="20002"/>
                    </a:ext>
                  </a:extLst>
                </a:gridCol>
                <a:gridCol w="2225624">
                  <a:extLst>
                    <a:ext uri="{9D8B030D-6E8A-4147-A177-3AD203B41FA5}">
                      <a16:colId xmlns:a16="http://schemas.microsoft.com/office/drawing/2014/main" val="20003"/>
                    </a:ext>
                  </a:extLst>
                </a:gridCol>
              </a:tblGrid>
              <a:tr h="486668">
                <a:tc>
                  <a:txBody>
                    <a:bodyPr/>
                    <a:lstStyle/>
                    <a:p>
                      <a:pPr marL="0" marR="0" lvl="0" indent="0" algn="l" defTabSz="914400" rtl="0" eaLnBrk="1" fontAlgn="base" latinLnBrk="0" hangingPunct="1">
                        <a:lnSpc>
                          <a:spcPct val="100000"/>
                        </a:lnSpc>
                        <a:spcBef>
                          <a:spcPct val="80000"/>
                        </a:spcBef>
                        <a:spcAft>
                          <a:spcPct val="0"/>
                        </a:spcAft>
                        <a:buClrTx/>
                        <a:buSzTx/>
                        <a:buFont typeface="Arial" pitchFamily="34" charset="0"/>
                        <a:buNone/>
                        <a:tabLst/>
                      </a:pPr>
                      <a:endParaRPr kumimoji="0" lang="en-US" sz="1200" b="1" i="0" u="none" strike="noStrike" cap="none" normalizeH="0" baseline="0" dirty="0">
                        <a:ln>
                          <a:noFill/>
                        </a:ln>
                        <a:solidFill>
                          <a:schemeClr val="tx1">
                            <a:lumMod val="65000"/>
                            <a:lumOff val="35000"/>
                          </a:schemeClr>
                        </a:solidFill>
                        <a:effectLst/>
                        <a:latin typeface="+mn-lt"/>
                        <a:ea typeface="+mj-ea"/>
                      </a:endParaRP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9525" cap="flat" cmpd="sng" algn="ctr">
                      <a:solidFill>
                        <a:srgbClr val="A3C7D2"/>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1" i="0" u="none" strike="noStrike" kern="1200" cap="none" normalizeH="0" baseline="0" dirty="0">
                          <a:ln>
                            <a:noFill/>
                          </a:ln>
                          <a:solidFill>
                            <a:schemeClr val="tx1">
                              <a:lumMod val="65000"/>
                              <a:lumOff val="35000"/>
                            </a:schemeClr>
                          </a:solidFill>
                          <a:effectLst/>
                          <a:latin typeface="+mn-lt"/>
                          <a:ea typeface="+mn-ea"/>
                          <a:cs typeface="+mn-cs"/>
                        </a:rPr>
                        <a:t>First of Year</a:t>
                      </a:r>
                      <a:endParaRPr kumimoji="0" lang="en-US" sz="1200" b="1" i="0" u="none" strike="noStrike" kern="1200" cap="none" normalizeH="0" baseline="0" dirty="0">
                        <a:ln>
                          <a:noFill/>
                        </a:ln>
                        <a:solidFill>
                          <a:schemeClr val="tx1">
                            <a:lumMod val="65000"/>
                            <a:lumOff val="35000"/>
                          </a:schemeClr>
                        </a:solidFill>
                        <a:effectLst/>
                        <a:latin typeface="+mn-lt"/>
                        <a:ea typeface="+mn-ea"/>
                        <a:cs typeface="+mn-cs"/>
                      </a:endParaRP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9525" cap="flat" cmpd="sng" algn="ctr">
                      <a:solidFill>
                        <a:srgbClr val="A3C7D2"/>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GB" sz="1200" b="1" i="0" u="none" strike="noStrike" kern="1200" cap="none" normalizeH="0" baseline="0" dirty="0">
                          <a:ln>
                            <a:noFill/>
                          </a:ln>
                          <a:solidFill>
                            <a:schemeClr val="tx1">
                              <a:lumMod val="65000"/>
                              <a:lumOff val="35000"/>
                            </a:schemeClr>
                          </a:solidFill>
                          <a:effectLst/>
                          <a:latin typeface="+mn-lt"/>
                          <a:ea typeface="+mn-ea"/>
                          <a:cs typeface="+mn-cs"/>
                        </a:rPr>
                        <a:t>Second of Year</a:t>
                      </a:r>
                      <a:endParaRPr kumimoji="0" lang="en-US" sz="1200" b="1" i="0" u="none" strike="noStrike" kern="1200" cap="none" normalizeH="0" baseline="0" dirty="0">
                        <a:ln>
                          <a:noFill/>
                        </a:ln>
                        <a:solidFill>
                          <a:schemeClr val="tx1">
                            <a:lumMod val="65000"/>
                            <a:lumOff val="35000"/>
                          </a:schemeClr>
                        </a:solidFill>
                        <a:effectLst/>
                        <a:latin typeface="+mn-lt"/>
                        <a:ea typeface="+mn-ea"/>
                        <a:cs typeface="+mn-cs"/>
                      </a:endParaRP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9525" cap="flat" cmpd="sng" algn="ctr">
                      <a:solidFill>
                        <a:srgbClr val="A3C7D2"/>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80000"/>
                        </a:spcBef>
                        <a:spcAft>
                          <a:spcPct val="0"/>
                        </a:spcAft>
                        <a:buClrTx/>
                        <a:buSzTx/>
                        <a:buFont typeface="Arial" pitchFamily="34" charset="0"/>
                        <a:buNone/>
                        <a:tabLst/>
                      </a:pPr>
                      <a:r>
                        <a:rPr kumimoji="0" lang="en-US" sz="1200" b="1" i="0" u="none" strike="noStrike" kern="1200" cap="none" normalizeH="0" baseline="0" dirty="0">
                          <a:ln>
                            <a:noFill/>
                          </a:ln>
                          <a:solidFill>
                            <a:schemeClr val="tx1">
                              <a:lumMod val="65000"/>
                              <a:lumOff val="35000"/>
                            </a:schemeClr>
                          </a:solidFill>
                          <a:effectLst/>
                          <a:latin typeface="+mn-lt"/>
                          <a:ea typeface="+mn-ea"/>
                          <a:cs typeface="+mn-cs"/>
                        </a:rPr>
                        <a:t>Third of Year</a:t>
                      </a: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9525" cap="flat" cmpd="sng" algn="ctr">
                      <a:solidFill>
                        <a:srgbClr val="A3C7D2"/>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1960">
                <a:tc>
                  <a:txBody>
                    <a:bodyPr/>
                    <a:lstStyle/>
                    <a:p>
                      <a:pPr marL="0" marR="0" lvl="0" indent="0" algn="l"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Total active users</a:t>
                      </a: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a:ln>
                            <a:noFill/>
                          </a:ln>
                          <a:solidFill>
                            <a:schemeClr val="tx1">
                              <a:lumMod val="65000"/>
                              <a:lumOff val="35000"/>
                            </a:schemeClr>
                          </a:solidFill>
                          <a:effectLst/>
                          <a:latin typeface="+mn-lt"/>
                          <a:ea typeface="+mj-ea"/>
                          <a:cs typeface="Arial" pitchFamily="34" charset="0"/>
                        </a:rPr>
                        <a:t>0,000,000</a:t>
                      </a:r>
                      <a:endPar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endParaRP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9826">
                <a:tc>
                  <a:txBody>
                    <a:bodyPr/>
                    <a:lstStyle/>
                    <a:p>
                      <a:pPr marL="0" marR="0" lvl="0" indent="0" algn="l"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Revenues</a:t>
                      </a: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a:ln>
                            <a:noFill/>
                          </a:ln>
                          <a:solidFill>
                            <a:schemeClr val="tx1">
                              <a:lumMod val="65000"/>
                              <a:lumOff val="35000"/>
                            </a:schemeClr>
                          </a:solidFill>
                          <a:effectLst/>
                          <a:latin typeface="+mn-lt"/>
                          <a:ea typeface="+mj-ea"/>
                          <a:cs typeface="Arial" pitchFamily="34" charset="0"/>
                        </a:rPr>
                        <a:t>0,000,000</a:t>
                      </a:r>
                      <a:endPar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endParaRP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9826">
                <a:tc>
                  <a:txBody>
                    <a:bodyPr/>
                    <a:lstStyle/>
                    <a:p>
                      <a:pPr marL="0" marR="0" lvl="0" indent="0" algn="l"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Gross Profit</a:t>
                      </a: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a:ln>
                            <a:noFill/>
                          </a:ln>
                          <a:solidFill>
                            <a:schemeClr val="tx1">
                              <a:lumMod val="65000"/>
                              <a:lumOff val="35000"/>
                            </a:schemeClr>
                          </a:solidFill>
                          <a:effectLst/>
                          <a:latin typeface="+mn-lt"/>
                          <a:ea typeface="+mj-ea"/>
                          <a:cs typeface="Arial" pitchFamily="34" charset="0"/>
                        </a:rPr>
                        <a:t>0,000,000</a:t>
                      </a:r>
                      <a:endPar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endParaRP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09826">
                <a:tc>
                  <a:txBody>
                    <a:bodyPr/>
                    <a:lstStyle/>
                    <a:p>
                      <a:pPr marL="0" marR="0" lvl="0" indent="0" algn="l"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Expenses</a:t>
                      </a: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a:ln>
                            <a:noFill/>
                          </a:ln>
                          <a:solidFill>
                            <a:schemeClr val="tx1">
                              <a:lumMod val="65000"/>
                              <a:lumOff val="35000"/>
                            </a:schemeClr>
                          </a:solidFill>
                          <a:effectLst/>
                          <a:latin typeface="+mn-lt"/>
                          <a:ea typeface="+mj-ea"/>
                          <a:cs typeface="Arial" pitchFamily="34" charset="0"/>
                        </a:rPr>
                        <a:t>0,000,000</a:t>
                      </a:r>
                      <a:endPar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endParaRP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09826">
                <a:tc>
                  <a:txBody>
                    <a:bodyPr/>
                    <a:lstStyle/>
                    <a:p>
                      <a:pPr marL="0" marR="0" lvl="0" indent="0" algn="l"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EBITDA</a:t>
                      </a: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09826">
                <a:tc>
                  <a:txBody>
                    <a:bodyPr/>
                    <a:lstStyle/>
                    <a:p>
                      <a:pPr marL="0" marR="0" lvl="0" indent="0" algn="l"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Taxes</a:t>
                      </a: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6350" cap="flat" cmpd="sng" algn="ctr">
                      <a:solidFill>
                        <a:srgbClr val="D4E3E8"/>
                      </a:solidFill>
                      <a:prstDash val="solid"/>
                      <a:round/>
                      <a:headEnd type="none" w="med" len="med"/>
                      <a:tailEnd type="none" w="med" len="med"/>
                    </a:lnT>
                    <a:lnB w="6350" cap="flat" cmpd="sng" algn="ctr">
                      <a:solidFill>
                        <a:srgbClr val="D4E3E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09826">
                <a:tc>
                  <a:txBody>
                    <a:bodyPr/>
                    <a:lstStyle/>
                    <a:p>
                      <a:pPr marL="0" marR="0" lvl="0" indent="0" algn="l"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Net Income</a:t>
                      </a:r>
                    </a:p>
                  </a:txBody>
                  <a:tcPr marL="47994" marR="47994" marT="48011" marB="48011" anchor="ctr" horzOverflow="overflow">
                    <a:lnL>
                      <a:noFill/>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A3C7D2"/>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A3C7D2"/>
                      </a:solidFill>
                      <a:prstDash val="solid"/>
                      <a:round/>
                      <a:headEnd type="none" w="med" len="med"/>
                      <a:tailEnd type="none" w="med" len="med"/>
                    </a:lnB>
                    <a:lnTlToBr>
                      <a:noFill/>
                    </a:lnTlToBr>
                    <a:lnBlToTr>
                      <a:noFill/>
                    </a:lnBlToTr>
                    <a:solidFill>
                      <a:srgbClr val="E3EAF2"/>
                    </a:solid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w="6350" cap="flat" cmpd="sng" algn="ctr">
                      <a:solidFill>
                        <a:srgbClr val="EFF2F6"/>
                      </a:solidFill>
                      <a:prstDash val="solid"/>
                      <a:round/>
                      <a:headEnd type="none" w="med" len="med"/>
                      <a:tailEnd type="none" w="med" len="med"/>
                    </a:lnR>
                    <a:lnT w="6350" cap="flat" cmpd="sng" algn="ctr">
                      <a:solidFill>
                        <a:srgbClr val="D4E3E8"/>
                      </a:solidFill>
                      <a:prstDash val="solid"/>
                      <a:round/>
                      <a:headEnd type="none" w="med" len="med"/>
                      <a:tailEnd type="none" w="med" len="med"/>
                    </a:lnT>
                    <a:lnB w="6350" cap="flat" cmpd="sng" algn="ctr">
                      <a:solidFill>
                        <a:srgbClr val="A3C7D2"/>
                      </a:solidFill>
                      <a:prstDash val="solid"/>
                      <a:round/>
                      <a:headEnd type="none" w="med" len="med"/>
                      <a:tailEnd type="none" w="med" len="med"/>
                    </a:lnB>
                    <a:lnTlToBr>
                      <a:noFill/>
                    </a:lnTlToBr>
                    <a:lnBlToTr>
                      <a:noFill/>
                    </a:lnBlToTr>
                    <a:noFill/>
                  </a:tcPr>
                </a:tc>
                <a:tc>
                  <a:txBody>
                    <a:bodyPr/>
                    <a:lstStyle/>
                    <a:p>
                      <a:pPr marL="0" marR="0" lvl="0" indent="0" algn="ctr" defTabSz="801688" rtl="0" eaLnBrk="0" fontAlgn="base" latinLnBrk="0" hangingPunct="0">
                        <a:lnSpc>
                          <a:spcPct val="100000"/>
                        </a:lnSpc>
                        <a:spcBef>
                          <a:spcPct val="0"/>
                        </a:spcBef>
                        <a:spcAft>
                          <a:spcPct val="0"/>
                        </a:spcAft>
                        <a:buClrTx/>
                        <a:buSzTx/>
                        <a:buFontTx/>
                        <a:buNone/>
                        <a:tabLst/>
                      </a:pPr>
                      <a:r>
                        <a:rPr kumimoji="1" lang="en-US" altLang="ko-KR" sz="1200" b="0" i="0" u="none" strike="noStrike" cap="none" normalizeH="0" baseline="0" dirty="0">
                          <a:ln>
                            <a:noFill/>
                          </a:ln>
                          <a:solidFill>
                            <a:schemeClr val="tx1">
                              <a:lumMod val="65000"/>
                              <a:lumOff val="35000"/>
                            </a:schemeClr>
                          </a:solidFill>
                          <a:effectLst/>
                          <a:latin typeface="+mn-lt"/>
                          <a:ea typeface="+mj-ea"/>
                          <a:cs typeface="Arial" pitchFamily="34" charset="0"/>
                        </a:rPr>
                        <a:t>0,000,000</a:t>
                      </a:r>
                    </a:p>
                  </a:txBody>
                  <a:tcPr marL="47994" marR="47994" marT="48011" marB="48011" anchor="ctr" horzOverflow="overflow">
                    <a:lnL w="6350" cap="flat" cmpd="sng" algn="ctr">
                      <a:solidFill>
                        <a:srgbClr val="EFF2F6"/>
                      </a:solidFill>
                      <a:prstDash val="solid"/>
                      <a:round/>
                      <a:headEnd type="none" w="med" len="med"/>
                      <a:tailEnd type="none" w="med" len="med"/>
                    </a:lnL>
                    <a:lnR>
                      <a:noFill/>
                    </a:lnR>
                    <a:lnT w="6350" cap="flat" cmpd="sng" algn="ctr">
                      <a:solidFill>
                        <a:srgbClr val="D4E3E8"/>
                      </a:solidFill>
                      <a:prstDash val="solid"/>
                      <a:round/>
                      <a:headEnd type="none" w="med" len="med"/>
                      <a:tailEnd type="none" w="med" len="med"/>
                    </a:lnT>
                    <a:lnB w="6350" cap="flat" cmpd="sng" algn="ctr">
                      <a:solidFill>
                        <a:srgbClr val="A3C7D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936813327"/>
      </p:ext>
    </p:extLst>
  </p:cSld>
  <p:clrMapOvr>
    <a:masterClrMapping/>
  </p:clrMapOvr>
</p:sld>
</file>

<file path=ppt/theme/theme1.xml><?xml version="1.0" encoding="utf-8"?>
<a:theme xmlns:a="http://schemas.openxmlformats.org/drawingml/2006/main" name="1_Office Theme">
  <a:themeElements>
    <a:clrScheme name="Custom 2">
      <a:dk1>
        <a:srgbClr val="262626"/>
      </a:dk1>
      <a:lt1>
        <a:srgbClr val="FFFFFF"/>
      </a:lt1>
      <a:dk2>
        <a:srgbClr val="262626"/>
      </a:dk2>
      <a:lt2>
        <a:srgbClr val="FFFFFF"/>
      </a:lt2>
      <a:accent1>
        <a:srgbClr val="002957"/>
      </a:accent1>
      <a:accent2>
        <a:srgbClr val="3B74AC"/>
      </a:accent2>
      <a:accent3>
        <a:srgbClr val="3B74AC"/>
      </a:accent3>
      <a:accent4>
        <a:srgbClr val="92B2D7"/>
      </a:accent4>
      <a:accent5>
        <a:srgbClr val="DFE4EA"/>
      </a:accent5>
      <a:accent6>
        <a:srgbClr val="736059"/>
      </a:accent6>
      <a:hlink>
        <a:srgbClr val="FFFFFF"/>
      </a:hlink>
      <a:folHlink>
        <a:srgbClr val="595959"/>
      </a:folHlink>
    </a:clrScheme>
    <a:fontScheme name="Custom 3">
      <a:majorFont>
        <a:latin typeface="vollkorn"/>
        <a:ea typeface=""/>
        <a:cs typeface=""/>
      </a:majorFont>
      <a:minorFont>
        <a:latin typeface="Barlow"/>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E59B859EBAA094D91D6FC67335268D9" ma:contentTypeVersion="18" ma:contentTypeDescription="Opprett et nytt dokument." ma:contentTypeScope="" ma:versionID="06e6bbf5ce5a56747a4997c3a54637a3">
  <xsd:schema xmlns:xsd="http://www.w3.org/2001/XMLSchema" xmlns:xs="http://www.w3.org/2001/XMLSchema" xmlns:p="http://schemas.microsoft.com/office/2006/metadata/properties" xmlns:ns2="a57199c3-61cd-4108-9f89-c36623080018" xmlns:ns3="d548251b-7e15-481c-b5eb-d725536807b2" targetNamespace="http://schemas.microsoft.com/office/2006/metadata/properties" ma:root="true" ma:fieldsID="e31d6dc4d0e2edf710aef9a5b0365237" ns2:_="" ns3:_="">
    <xsd:import namespace="a57199c3-61cd-4108-9f89-c36623080018"/>
    <xsd:import namespace="d548251b-7e15-481c-b5eb-d725536807b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OCR"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7199c3-61cd-4108-9f89-c366230800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emerkelapper" ma:readOnly="false" ma:fieldId="{5cf76f15-5ced-4ddc-b409-7134ff3c332f}" ma:taxonomyMulti="true" ma:sspId="21ec0f69-f17c-4c65-b050-f69b96af803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48251b-7e15-481c-b5eb-d725536807b2" elementFormDefault="qualified">
    <xsd:import namespace="http://schemas.microsoft.com/office/2006/documentManagement/types"/>
    <xsd:import namespace="http://schemas.microsoft.com/office/infopath/2007/PartnerControls"/>
    <xsd:element name="SharedWithUsers" ma:index="17"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lingsdetaljer" ma:internalName="SharedWithDetails" ma:readOnly="true">
      <xsd:simpleType>
        <xsd:restriction base="dms:Note">
          <xsd:maxLength value="255"/>
        </xsd:restriction>
      </xsd:simpleType>
    </xsd:element>
    <xsd:element name="TaxCatchAll" ma:index="23" nillable="true" ma:displayName="Global taksonomikolonne" ma:hidden="true" ma:list="{f3ebc553-c1f1-4a43-937a-b338ca2d4e87}" ma:internalName="TaxCatchAll" ma:showField="CatchAllData" ma:web="d548251b-7e15-481c-b5eb-d725536807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548251b-7e15-481c-b5eb-d725536807b2" xsi:nil="true"/>
    <lcf76f155ced4ddcb4097134ff3c332f xmlns="a57199c3-61cd-4108-9f89-c3662308001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E952C16-6EB3-42D6-980B-C26DBE6C1EE3}"/>
</file>

<file path=customXml/itemProps2.xml><?xml version="1.0" encoding="utf-8"?>
<ds:datastoreItem xmlns:ds="http://schemas.openxmlformats.org/officeDocument/2006/customXml" ds:itemID="{AEFC18EE-A011-4CFA-A660-035E516A7654}"/>
</file>

<file path=customXml/itemProps3.xml><?xml version="1.0" encoding="utf-8"?>
<ds:datastoreItem xmlns:ds="http://schemas.openxmlformats.org/officeDocument/2006/customXml" ds:itemID="{688267B3-E0E4-46AA-9B44-075E22666A12}"/>
</file>

<file path=docProps/app.xml><?xml version="1.0" encoding="utf-8"?>
<Properties xmlns="http://schemas.openxmlformats.org/officeDocument/2006/extended-properties" xmlns:vt="http://schemas.openxmlformats.org/officeDocument/2006/docPropsVTypes">
  <Template/>
  <TotalTime>7821</TotalTime>
  <Words>4587</Words>
  <Application>Microsoft Office PowerPoint</Application>
  <PresentationFormat>Widescreen</PresentationFormat>
  <Paragraphs>725</Paragraphs>
  <Slides>73</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73</vt:i4>
      </vt:variant>
    </vt:vector>
  </HeadingPairs>
  <TitlesOfParts>
    <vt:vector size="87" baseType="lpstr">
      <vt:lpstr>Arial</vt:lpstr>
      <vt:lpstr>Barlow</vt:lpstr>
      <vt:lpstr>Barlow Light</vt:lpstr>
      <vt:lpstr>Beyond Sweet</vt:lpstr>
      <vt:lpstr>Calibri</vt:lpstr>
      <vt:lpstr>Calibri Light</vt:lpstr>
      <vt:lpstr>DM Sans</vt:lpstr>
      <vt:lpstr>DM Sans Medium</vt:lpstr>
      <vt:lpstr>Georgia</vt:lpstr>
      <vt:lpstr>Roboto</vt:lpstr>
      <vt:lpstr>Vollkorn</vt:lpstr>
      <vt:lpstr>Vollkorn</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Marlina</dc:creator>
  <cp:lastModifiedBy>Sissel Karin W Schmidt</cp:lastModifiedBy>
  <cp:revision>12</cp:revision>
  <dcterms:created xsi:type="dcterms:W3CDTF">2022-08-16T06:46:54Z</dcterms:created>
  <dcterms:modified xsi:type="dcterms:W3CDTF">2023-05-30T13:14:25Z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0x010100AE59B859EBAA094D91D6FC67335268D9</vt:lpwstr>
  </property>
  <property fmtid="{D5CDD505-2E9C-101B-9397-08002B2CF9AE}" pid="3" name="MediaServiceImageTags">
    <vt:lpwstr/>
  </property>
</Properties>
</file>