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0" r:id="rId5"/>
    <p:sldId id="257" r:id="rId6"/>
    <p:sldId id="281" r:id="rId7"/>
    <p:sldId id="277" r:id="rId8"/>
    <p:sldId id="264" r:id="rId9"/>
    <p:sldId id="282" r:id="rId10"/>
  </p:sldIdLst>
  <p:sldSz cx="6858000" cy="9906000" type="A4"/>
  <p:notesSz cx="68119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Gauffin" initials="MG" lastIdx="9" clrIdx="0">
    <p:extLst>
      <p:ext uri="{19B8F6BF-5375-455C-9EA6-DF929625EA0E}">
        <p15:presenceInfo xmlns:p15="http://schemas.microsoft.com/office/powerpoint/2012/main" userId="S::maria.gauffin@vestlandshus.no::a9b91be1-bd87-4b4b-8513-4021750cb6d9" providerId="AD"/>
      </p:ext>
    </p:extLst>
  </p:cmAuthor>
  <p:cmAuthor id="2" name="Lars Erik Vinje" initials="LV" lastIdx="1" clrIdx="1">
    <p:extLst>
      <p:ext uri="{19B8F6BF-5375-455C-9EA6-DF929625EA0E}">
        <p15:presenceInfo xmlns:p15="http://schemas.microsoft.com/office/powerpoint/2012/main" userId="S::lars.erik.vinje@vestlandshus.no::1f9bb7dc-3217-4d19-8941-6f64f71040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92A8"/>
    <a:srgbClr val="7099AD"/>
    <a:srgbClr val="3B6482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42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Håvard Olsen" userId="75389325-3300-4429-91ec-d9581231261b" providerId="ADAL" clId="{6A680DD8-31CD-4C21-BF7F-9C84D33F426B}"/>
    <pc:docChg chg="custSel modSld">
      <pc:chgData name="Ole Håvard Olsen" userId="75389325-3300-4429-91ec-d9581231261b" providerId="ADAL" clId="{6A680DD8-31CD-4C21-BF7F-9C84D33F426B}" dt="2020-09-18T08:45:15.627" v="253" actId="20577"/>
      <pc:docMkLst>
        <pc:docMk/>
      </pc:docMkLst>
      <pc:sldChg chg="modSp mod">
        <pc:chgData name="Ole Håvard Olsen" userId="75389325-3300-4429-91ec-d9581231261b" providerId="ADAL" clId="{6A680DD8-31CD-4C21-BF7F-9C84D33F426B}" dt="2020-09-18T08:45:15.627" v="253" actId="20577"/>
        <pc:sldMkLst>
          <pc:docMk/>
          <pc:sldMk cId="3970299516" sldId="257"/>
        </pc:sldMkLst>
        <pc:spChg chg="mod">
          <ac:chgData name="Ole Håvard Olsen" userId="75389325-3300-4429-91ec-d9581231261b" providerId="ADAL" clId="{6A680DD8-31CD-4C21-BF7F-9C84D33F426B}" dt="2020-09-18T08:45:15.627" v="253" actId="20577"/>
          <ac:spMkLst>
            <pc:docMk/>
            <pc:sldMk cId="3970299516" sldId="257"/>
            <ac:spMk id="4" creationId="{7F3FCA12-3D2F-42CE-9E02-11F1057CE2CF}"/>
          </ac:spMkLst>
        </pc:spChg>
      </pc:sldChg>
    </pc:docChg>
  </pc:docChgLst>
  <pc:docChgLst>
    <pc:chgData name="Ole Håvard Olsen" userId="75389325-3300-4429-91ec-d9581231261b" providerId="ADAL" clId="{0AC5BE5C-DECE-47A0-A75C-79A229983E93}"/>
    <pc:docChg chg="modSld">
      <pc:chgData name="Ole Håvard Olsen" userId="75389325-3300-4429-91ec-d9581231261b" providerId="ADAL" clId="{0AC5BE5C-DECE-47A0-A75C-79A229983E93}" dt="2020-02-07T08:26:10.866" v="92" actId="20577"/>
      <pc:docMkLst>
        <pc:docMk/>
      </pc:docMkLst>
      <pc:sldChg chg="modSp">
        <pc:chgData name="Ole Håvard Olsen" userId="75389325-3300-4429-91ec-d9581231261b" providerId="ADAL" clId="{0AC5BE5C-DECE-47A0-A75C-79A229983E93}" dt="2020-02-07T08:26:10.866" v="92" actId="20577"/>
        <pc:sldMkLst>
          <pc:docMk/>
          <pc:sldMk cId="3970299516" sldId="257"/>
        </pc:sldMkLst>
        <pc:spChg chg="mod">
          <ac:chgData name="Ole Håvard Olsen" userId="75389325-3300-4429-91ec-d9581231261b" providerId="ADAL" clId="{0AC5BE5C-DECE-47A0-A75C-79A229983E93}" dt="2020-02-07T08:26:10.866" v="92" actId="20577"/>
          <ac:spMkLst>
            <pc:docMk/>
            <pc:sldMk cId="3970299516" sldId="257"/>
            <ac:spMk id="4" creationId="{7F3FCA12-3D2F-42CE-9E02-11F1057CE2CF}"/>
          </ac:spMkLst>
        </pc:spChg>
      </pc:sldChg>
    </pc:docChg>
  </pc:docChgLst>
  <pc:docChgLst>
    <pc:chgData name="Ole Håvard Olsen" userId="75389325-3300-4429-91ec-d9581231261b" providerId="ADAL" clId="{74F857D0-591B-4054-BBD5-833013E4A804}"/>
    <pc:docChg chg="custSel">
      <pc:chgData name="Ole Håvard Olsen" userId="75389325-3300-4429-91ec-d9581231261b" providerId="ADAL" clId="{74F857D0-591B-4054-BBD5-833013E4A804}" dt="2021-08-24T08:02:47.640" v="11" actId="1592"/>
      <pc:docMkLst>
        <pc:docMk/>
      </pc:docMkLst>
      <pc:sldChg chg="delCm">
        <pc:chgData name="Ole Håvard Olsen" userId="75389325-3300-4429-91ec-d9581231261b" providerId="ADAL" clId="{74F857D0-591B-4054-BBD5-833013E4A804}" dt="2021-08-24T08:01:09.924" v="0" actId="1592"/>
        <pc:sldMkLst>
          <pc:docMk/>
          <pc:sldMk cId="3970299516" sldId="257"/>
        </pc:sldMkLst>
      </pc:sldChg>
      <pc:sldChg chg="delCm">
        <pc:chgData name="Ole Håvard Olsen" userId="75389325-3300-4429-91ec-d9581231261b" providerId="ADAL" clId="{74F857D0-591B-4054-BBD5-833013E4A804}" dt="2021-08-24T08:01:34.006" v="4" actId="1592"/>
        <pc:sldMkLst>
          <pc:docMk/>
          <pc:sldMk cId="422705063" sldId="260"/>
        </pc:sldMkLst>
      </pc:sldChg>
      <pc:sldChg chg="delCm">
        <pc:chgData name="Ole Håvard Olsen" userId="75389325-3300-4429-91ec-d9581231261b" providerId="ADAL" clId="{74F857D0-591B-4054-BBD5-833013E4A804}" dt="2021-08-24T08:01:42.256" v="5" actId="1592"/>
        <pc:sldMkLst>
          <pc:docMk/>
          <pc:sldMk cId="873926616" sldId="261"/>
        </pc:sldMkLst>
      </pc:sldChg>
      <pc:sldChg chg="delCm">
        <pc:chgData name="Ole Håvard Olsen" userId="75389325-3300-4429-91ec-d9581231261b" providerId="ADAL" clId="{74F857D0-591B-4054-BBD5-833013E4A804}" dt="2021-08-24T08:02:00.785" v="6" actId="1592"/>
        <pc:sldMkLst>
          <pc:docMk/>
          <pc:sldMk cId="1273618025" sldId="262"/>
        </pc:sldMkLst>
      </pc:sldChg>
      <pc:sldChg chg="delCm">
        <pc:chgData name="Ole Håvard Olsen" userId="75389325-3300-4429-91ec-d9581231261b" providerId="ADAL" clId="{74F857D0-591B-4054-BBD5-833013E4A804}" dt="2021-08-24T08:02:26.153" v="8" actId="1592"/>
        <pc:sldMkLst>
          <pc:docMk/>
          <pc:sldMk cId="1088771406" sldId="263"/>
        </pc:sldMkLst>
      </pc:sldChg>
      <pc:sldChg chg="delCm">
        <pc:chgData name="Ole Håvard Olsen" userId="75389325-3300-4429-91ec-d9581231261b" providerId="ADAL" clId="{74F857D0-591B-4054-BBD5-833013E4A804}" dt="2021-08-24T08:02:34.531" v="9" actId="1592"/>
        <pc:sldMkLst>
          <pc:docMk/>
          <pc:sldMk cId="3400227095" sldId="264"/>
        </pc:sldMkLst>
      </pc:sldChg>
      <pc:sldChg chg="delCm">
        <pc:chgData name="Ole Håvard Olsen" userId="75389325-3300-4429-91ec-d9581231261b" providerId="ADAL" clId="{74F857D0-591B-4054-BBD5-833013E4A804}" dt="2021-08-24T08:02:39.333" v="10" actId="1592"/>
        <pc:sldMkLst>
          <pc:docMk/>
          <pc:sldMk cId="3071195062" sldId="265"/>
        </pc:sldMkLst>
      </pc:sldChg>
      <pc:sldChg chg="delCm">
        <pc:chgData name="Ole Håvard Olsen" userId="75389325-3300-4429-91ec-d9581231261b" providerId="ADAL" clId="{74F857D0-591B-4054-BBD5-833013E4A804}" dt="2021-08-24T08:02:47.640" v="11" actId="1592"/>
        <pc:sldMkLst>
          <pc:docMk/>
          <pc:sldMk cId="89934480" sldId="266"/>
        </pc:sldMkLst>
      </pc:sldChg>
      <pc:sldChg chg="delCm">
        <pc:chgData name="Ole Håvard Olsen" userId="75389325-3300-4429-91ec-d9581231261b" providerId="ADAL" clId="{74F857D0-591B-4054-BBD5-833013E4A804}" dt="2021-08-24T08:01:23.104" v="2" actId="1592"/>
        <pc:sldMkLst>
          <pc:docMk/>
          <pc:sldMk cId="422402083" sldId="272"/>
        </pc:sldMkLst>
      </pc:sldChg>
      <pc:sldChg chg="delCm">
        <pc:chgData name="Ole Håvard Olsen" userId="75389325-3300-4429-91ec-d9581231261b" providerId="ADAL" clId="{74F857D0-591B-4054-BBD5-833013E4A804}" dt="2021-08-24T08:02:04.693" v="7" actId="1592"/>
        <pc:sldMkLst>
          <pc:docMk/>
          <pc:sldMk cId="1511499444" sldId="273"/>
        </pc:sldMkLst>
      </pc:sldChg>
      <pc:sldChg chg="delCm">
        <pc:chgData name="Ole Håvard Olsen" userId="75389325-3300-4429-91ec-d9581231261b" providerId="ADAL" clId="{74F857D0-591B-4054-BBD5-833013E4A804}" dt="2021-08-24T08:01:16.984" v="1" actId="1592"/>
        <pc:sldMkLst>
          <pc:docMk/>
          <pc:sldMk cId="2141800385" sldId="274"/>
        </pc:sldMkLst>
      </pc:sldChg>
      <pc:sldChg chg="delCm">
        <pc:chgData name="Ole Håvard Olsen" userId="75389325-3300-4429-91ec-d9581231261b" providerId="ADAL" clId="{74F857D0-591B-4054-BBD5-833013E4A804}" dt="2021-08-24T08:01:26.857" v="3" actId="1592"/>
        <pc:sldMkLst>
          <pc:docMk/>
          <pc:sldMk cId="2908190157" sldId="275"/>
        </pc:sldMkLst>
      </pc:sldChg>
    </pc:docChg>
  </pc:docChgLst>
  <pc:docChgLst>
    <pc:chgData name="Lars Erik Vinje" userId="1f9bb7dc-3217-4d19-8941-6f64f7104043" providerId="ADAL" clId="{CEE9C7AA-55D1-4DD7-A2B3-2F6DB1300B67}"/>
    <pc:docChg chg="modSld">
      <pc:chgData name="Lars Erik Vinje" userId="1f9bb7dc-3217-4d19-8941-6f64f7104043" providerId="ADAL" clId="{CEE9C7AA-55D1-4DD7-A2B3-2F6DB1300B67}" dt="2019-08-30T19:35:55.270" v="0" actId="1076"/>
      <pc:docMkLst>
        <pc:docMk/>
      </pc:docMkLst>
      <pc:sldChg chg="modSp">
        <pc:chgData name="Lars Erik Vinje" userId="1f9bb7dc-3217-4d19-8941-6f64f7104043" providerId="ADAL" clId="{CEE9C7AA-55D1-4DD7-A2B3-2F6DB1300B67}" dt="2019-08-30T19:35:55.270" v="0" actId="1076"/>
        <pc:sldMkLst>
          <pc:docMk/>
          <pc:sldMk cId="3339445229" sldId="258"/>
        </pc:sldMkLst>
        <pc:spChg chg="mod">
          <ac:chgData name="Lars Erik Vinje" userId="1f9bb7dc-3217-4d19-8941-6f64f7104043" providerId="ADAL" clId="{CEE9C7AA-55D1-4DD7-A2B3-2F6DB1300B67}" dt="2019-08-30T19:35:55.270" v="0" actId="1076"/>
          <ac:spMkLst>
            <pc:docMk/>
            <pc:sldMk cId="3339445229" sldId="258"/>
            <ac:spMk id="2" creationId="{9A10418D-F1F5-4591-865B-F57AC24370ED}"/>
          </ac:spMkLst>
        </pc:spChg>
      </pc:sldChg>
    </pc:docChg>
  </pc:docChgLst>
  <pc:docChgLst>
    <pc:chgData name="Lars Erik Vinje" userId="1f9bb7dc-3217-4d19-8941-6f64f7104043" providerId="ADAL" clId="{1201F663-B4D4-4431-B2D7-D2C49EEC8D91}"/>
    <pc:docChg chg="undo custSel addSld modSld">
      <pc:chgData name="Lars Erik Vinje" userId="1f9bb7dc-3217-4d19-8941-6f64f7104043" providerId="ADAL" clId="{1201F663-B4D4-4431-B2D7-D2C49EEC8D91}" dt="2019-05-24T11:47:46.052" v="456" actId="1076"/>
      <pc:docMkLst>
        <pc:docMk/>
      </pc:docMkLst>
      <pc:sldChg chg="delSp modSp">
        <pc:chgData name="Lars Erik Vinje" userId="1f9bb7dc-3217-4d19-8941-6f64f7104043" providerId="ADAL" clId="{1201F663-B4D4-4431-B2D7-D2C49EEC8D91}" dt="2019-05-24T11:47:46.052" v="456" actId="1076"/>
        <pc:sldMkLst>
          <pc:docMk/>
          <pc:sldMk cId="3339445229" sldId="258"/>
        </pc:sldMkLst>
        <pc:spChg chg="mod">
          <ac:chgData name="Lars Erik Vinje" userId="1f9bb7dc-3217-4d19-8941-6f64f7104043" providerId="ADAL" clId="{1201F663-B4D4-4431-B2D7-D2C49EEC8D91}" dt="2019-05-24T11:47:46.052" v="456" actId="1076"/>
          <ac:spMkLst>
            <pc:docMk/>
            <pc:sldMk cId="3339445229" sldId="258"/>
            <ac:spMk id="2" creationId="{9A10418D-F1F5-4591-865B-F57AC24370ED}"/>
          </ac:spMkLst>
        </pc:spChg>
        <pc:spChg chg="del mod">
          <ac:chgData name="Lars Erik Vinje" userId="1f9bb7dc-3217-4d19-8941-6f64f7104043" providerId="ADAL" clId="{1201F663-B4D4-4431-B2D7-D2C49EEC8D91}" dt="2019-03-17T10:07:36.694" v="453" actId="478"/>
          <ac:spMkLst>
            <pc:docMk/>
            <pc:sldMk cId="3339445229" sldId="258"/>
            <ac:spMk id="6" creationId="{C8BE9037-3BD1-4FEE-A483-C2ED2988BA2D}"/>
          </ac:spMkLst>
        </pc:spChg>
      </pc:sldChg>
    </pc:docChg>
  </pc:docChgLst>
  <pc:docChgLst>
    <pc:chgData name="Maria Gauffin" userId="a9b91be1-bd87-4b4b-8513-4021750cb6d9" providerId="ADAL" clId="{692DC770-F7EE-444A-B167-FAED54C53172}"/>
    <pc:docChg chg="custSel addSld modSld sldOrd">
      <pc:chgData name="Maria Gauffin" userId="a9b91be1-bd87-4b4b-8513-4021750cb6d9" providerId="ADAL" clId="{692DC770-F7EE-444A-B167-FAED54C53172}" dt="2019-12-02T09:33:19.449" v="789" actId="207"/>
      <pc:docMkLst>
        <pc:docMk/>
      </pc:docMkLst>
      <pc:sldChg chg="modSp">
        <pc:chgData name="Maria Gauffin" userId="a9b91be1-bd87-4b4b-8513-4021750cb6d9" providerId="ADAL" clId="{692DC770-F7EE-444A-B167-FAED54C53172}" dt="2019-11-18T07:57:36.110" v="407" actId="1076"/>
        <pc:sldMkLst>
          <pc:docMk/>
          <pc:sldMk cId="1088771406" sldId="263"/>
        </pc:sldMkLst>
        <pc:spChg chg="mod">
          <ac:chgData name="Maria Gauffin" userId="a9b91be1-bd87-4b4b-8513-4021750cb6d9" providerId="ADAL" clId="{692DC770-F7EE-444A-B167-FAED54C53172}" dt="2019-11-18T07:57:36.110" v="407" actId="1076"/>
          <ac:spMkLst>
            <pc:docMk/>
            <pc:sldMk cId="1088771406" sldId="263"/>
            <ac:spMk id="13" creationId="{822124DB-4BDB-4398-90CB-FB62BF111627}"/>
          </ac:spMkLst>
        </pc:spChg>
      </pc:sldChg>
      <pc:sldChg chg="modSp">
        <pc:chgData name="Maria Gauffin" userId="a9b91be1-bd87-4b4b-8513-4021750cb6d9" providerId="ADAL" clId="{692DC770-F7EE-444A-B167-FAED54C53172}" dt="2019-11-18T07:40:26.787" v="222" actId="20577"/>
        <pc:sldMkLst>
          <pc:docMk/>
          <pc:sldMk cId="3071195062" sldId="265"/>
        </pc:sldMkLst>
        <pc:spChg chg="mod">
          <ac:chgData name="Maria Gauffin" userId="a9b91be1-bd87-4b4b-8513-4021750cb6d9" providerId="ADAL" clId="{692DC770-F7EE-444A-B167-FAED54C53172}" dt="2019-11-18T07:40:26.787" v="222" actId="20577"/>
          <ac:spMkLst>
            <pc:docMk/>
            <pc:sldMk cId="3071195062" sldId="265"/>
            <ac:spMk id="10" creationId="{DC4A5540-BD8A-489A-8369-3AB068B29DE4}"/>
          </ac:spMkLst>
        </pc:spChg>
        <pc:spChg chg="mod">
          <ac:chgData name="Maria Gauffin" userId="a9b91be1-bd87-4b4b-8513-4021750cb6d9" providerId="ADAL" clId="{692DC770-F7EE-444A-B167-FAED54C53172}" dt="2019-11-18T07:34:44.055" v="20" actId="20577"/>
          <ac:spMkLst>
            <pc:docMk/>
            <pc:sldMk cId="3071195062" sldId="265"/>
            <ac:spMk id="13" creationId="{822124DB-4BDB-4398-90CB-FB62BF111627}"/>
          </ac:spMkLst>
        </pc:spChg>
      </pc:sldChg>
      <pc:sldChg chg="modSp">
        <pc:chgData name="Maria Gauffin" userId="a9b91be1-bd87-4b4b-8513-4021750cb6d9" providerId="ADAL" clId="{692DC770-F7EE-444A-B167-FAED54C53172}" dt="2019-12-02T09:33:19.449" v="789" actId="207"/>
        <pc:sldMkLst>
          <pc:docMk/>
          <pc:sldMk cId="2619045974" sldId="269"/>
        </pc:sldMkLst>
        <pc:spChg chg="mod">
          <ac:chgData name="Maria Gauffin" userId="a9b91be1-bd87-4b4b-8513-4021750cb6d9" providerId="ADAL" clId="{692DC770-F7EE-444A-B167-FAED54C53172}" dt="2019-12-02T09:33:19.449" v="789" actId="207"/>
          <ac:spMkLst>
            <pc:docMk/>
            <pc:sldMk cId="2619045974" sldId="269"/>
            <ac:spMk id="3" creationId="{F3C4C63C-A42E-4D5E-9C61-6266DF212FEC}"/>
          </ac:spMkLst>
        </pc:spChg>
        <pc:spChg chg="mod">
          <ac:chgData name="Maria Gauffin" userId="a9b91be1-bd87-4b4b-8513-4021750cb6d9" providerId="ADAL" clId="{692DC770-F7EE-444A-B167-FAED54C53172}" dt="2019-12-02T09:33:10.094" v="788" actId="207"/>
          <ac:spMkLst>
            <pc:docMk/>
            <pc:sldMk cId="2619045974" sldId="269"/>
            <ac:spMk id="8" creationId="{F31584B9-5A9F-4131-BCB7-C8690FF52148}"/>
          </ac:spMkLst>
        </pc:spChg>
        <pc:spChg chg="mod">
          <ac:chgData name="Maria Gauffin" userId="a9b91be1-bd87-4b4b-8513-4021750cb6d9" providerId="ADAL" clId="{692DC770-F7EE-444A-B167-FAED54C53172}" dt="2019-12-02T09:33:03.412" v="787" actId="207"/>
          <ac:spMkLst>
            <pc:docMk/>
            <pc:sldMk cId="2619045974" sldId="269"/>
            <ac:spMk id="23" creationId="{9E425A6F-F5A5-48F7-A97A-DB5A51E4D00C}"/>
          </ac:spMkLst>
        </pc:spChg>
      </pc:sldChg>
      <pc:sldChg chg="modSp">
        <pc:chgData name="Maria Gauffin" userId="a9b91be1-bd87-4b4b-8513-4021750cb6d9" providerId="ADAL" clId="{692DC770-F7EE-444A-B167-FAED54C53172}" dt="2019-12-02T09:32:54.877" v="786" actId="207"/>
        <pc:sldMkLst>
          <pc:docMk/>
          <pc:sldMk cId="1332439888" sldId="270"/>
        </pc:sldMkLst>
        <pc:spChg chg="mod">
          <ac:chgData name="Maria Gauffin" userId="a9b91be1-bd87-4b4b-8513-4021750cb6d9" providerId="ADAL" clId="{692DC770-F7EE-444A-B167-FAED54C53172}" dt="2019-12-02T09:32:45.529" v="785" actId="207"/>
          <ac:spMkLst>
            <pc:docMk/>
            <pc:sldMk cId="1332439888" sldId="270"/>
            <ac:spMk id="3" creationId="{944A1C8B-E472-47CB-9E61-F0061CF57A0D}"/>
          </ac:spMkLst>
        </pc:spChg>
        <pc:spChg chg="mod">
          <ac:chgData name="Maria Gauffin" userId="a9b91be1-bd87-4b4b-8513-4021750cb6d9" providerId="ADAL" clId="{692DC770-F7EE-444A-B167-FAED54C53172}" dt="2019-12-02T09:32:54.877" v="786" actId="207"/>
          <ac:spMkLst>
            <pc:docMk/>
            <pc:sldMk cId="1332439888" sldId="270"/>
            <ac:spMk id="8" creationId="{F31584B9-5A9F-4131-BCB7-C8690FF52148}"/>
          </ac:spMkLst>
        </pc:spChg>
      </pc:sldChg>
      <pc:sldChg chg="addSp delSp modSp">
        <pc:chgData name="Maria Gauffin" userId="a9b91be1-bd87-4b4b-8513-4021750cb6d9" providerId="ADAL" clId="{692DC770-F7EE-444A-B167-FAED54C53172}" dt="2019-12-02T08:14:45.808" v="704" actId="1076"/>
        <pc:sldMkLst>
          <pc:docMk/>
          <pc:sldMk cId="422402083" sldId="272"/>
        </pc:sldMkLst>
        <pc:spChg chg="mod">
          <ac:chgData name="Maria Gauffin" userId="a9b91be1-bd87-4b4b-8513-4021750cb6d9" providerId="ADAL" clId="{692DC770-F7EE-444A-B167-FAED54C53172}" dt="2019-12-02T07:44:33.105" v="574" actId="1076"/>
          <ac:spMkLst>
            <pc:docMk/>
            <pc:sldMk cId="422402083" sldId="272"/>
            <ac:spMk id="4" creationId="{7F3FCA12-3D2F-42CE-9E02-11F1057CE2CF}"/>
          </ac:spMkLst>
        </pc:spChg>
        <pc:spChg chg="add mod">
          <ac:chgData name="Maria Gauffin" userId="a9b91be1-bd87-4b4b-8513-4021750cb6d9" providerId="ADAL" clId="{692DC770-F7EE-444A-B167-FAED54C53172}" dt="2019-12-02T08:14:40.545" v="703" actId="1076"/>
          <ac:spMkLst>
            <pc:docMk/>
            <pc:sldMk cId="422402083" sldId="272"/>
            <ac:spMk id="5" creationId="{F0749458-034A-4C6C-8E25-9AACA14387F4}"/>
          </ac:spMkLst>
        </pc:spChg>
        <pc:spChg chg="del">
          <ac:chgData name="Maria Gauffin" userId="a9b91be1-bd87-4b4b-8513-4021750cb6d9" providerId="ADAL" clId="{692DC770-F7EE-444A-B167-FAED54C53172}" dt="2019-12-02T07:34:59.461" v="564" actId="478"/>
          <ac:spMkLst>
            <pc:docMk/>
            <pc:sldMk cId="422402083" sldId="272"/>
            <ac:spMk id="13" creationId="{822124DB-4BDB-4398-90CB-FB62BF111627}"/>
          </ac:spMkLst>
        </pc:spChg>
        <pc:spChg chg="del">
          <ac:chgData name="Maria Gauffin" userId="a9b91be1-bd87-4b4b-8513-4021750cb6d9" providerId="ADAL" clId="{692DC770-F7EE-444A-B167-FAED54C53172}" dt="2019-12-02T07:35:02.321" v="565" actId="478"/>
          <ac:spMkLst>
            <pc:docMk/>
            <pc:sldMk cId="422402083" sldId="272"/>
            <ac:spMk id="15" creationId="{A72582C5-7A57-4220-BA93-A73C3AEB86C8}"/>
          </ac:spMkLst>
        </pc:spChg>
        <pc:spChg chg="add mod">
          <ac:chgData name="Maria Gauffin" userId="a9b91be1-bd87-4b4b-8513-4021750cb6d9" providerId="ADAL" clId="{692DC770-F7EE-444A-B167-FAED54C53172}" dt="2019-12-02T08:12:56.619" v="698" actId="20577"/>
          <ac:spMkLst>
            <pc:docMk/>
            <pc:sldMk cId="422402083" sldId="272"/>
            <ac:spMk id="20" creationId="{92F6D532-E5EB-4A6A-A9F0-1013383C314A}"/>
          </ac:spMkLst>
        </pc:spChg>
        <pc:spChg chg="add mod">
          <ac:chgData name="Maria Gauffin" userId="a9b91be1-bd87-4b4b-8513-4021750cb6d9" providerId="ADAL" clId="{692DC770-F7EE-444A-B167-FAED54C53172}" dt="2019-12-02T08:14:45.808" v="704" actId="1076"/>
          <ac:spMkLst>
            <pc:docMk/>
            <pc:sldMk cId="422402083" sldId="272"/>
            <ac:spMk id="21" creationId="{52610C8B-0C1C-4C9A-8C77-B662CF5D15DA}"/>
          </ac:spMkLst>
        </pc:spChg>
        <pc:picChg chg="del">
          <ac:chgData name="Maria Gauffin" userId="a9b91be1-bd87-4b4b-8513-4021750cb6d9" providerId="ADAL" clId="{692DC770-F7EE-444A-B167-FAED54C53172}" dt="2019-12-02T07:34:34.590" v="518" actId="478"/>
          <ac:picMkLst>
            <pc:docMk/>
            <pc:sldMk cId="422402083" sldId="272"/>
            <ac:picMk id="2" creationId="{D2056F66-1942-45CB-B426-269EBD124B3C}"/>
          </ac:picMkLst>
        </pc:picChg>
        <pc:picChg chg="del">
          <ac:chgData name="Maria Gauffin" userId="a9b91be1-bd87-4b4b-8513-4021750cb6d9" providerId="ADAL" clId="{692DC770-F7EE-444A-B167-FAED54C53172}" dt="2019-12-02T07:34:33.671" v="517" actId="478"/>
          <ac:picMkLst>
            <pc:docMk/>
            <pc:sldMk cId="422402083" sldId="272"/>
            <ac:picMk id="9" creationId="{82FAA8B3-5690-4728-8A27-B3054C0290F1}"/>
          </ac:picMkLst>
        </pc:picChg>
        <pc:picChg chg="add del mod">
          <ac:chgData name="Maria Gauffin" userId="a9b91be1-bd87-4b4b-8513-4021750cb6d9" providerId="ADAL" clId="{692DC770-F7EE-444A-B167-FAED54C53172}" dt="2019-12-02T08:03:47.596" v="577" actId="478"/>
          <ac:picMkLst>
            <pc:docMk/>
            <pc:sldMk cId="422402083" sldId="272"/>
            <ac:picMk id="10" creationId="{281683DF-D82D-4ECA-94B1-6AD6BEF00D92}"/>
          </ac:picMkLst>
        </pc:picChg>
        <pc:picChg chg="add del mod">
          <ac:chgData name="Maria Gauffin" userId="a9b91be1-bd87-4b4b-8513-4021750cb6d9" providerId="ADAL" clId="{692DC770-F7EE-444A-B167-FAED54C53172}" dt="2019-12-02T08:03:49.951" v="578" actId="478"/>
          <ac:picMkLst>
            <pc:docMk/>
            <pc:sldMk cId="422402083" sldId="272"/>
            <ac:picMk id="11" creationId="{880E7B30-5EAB-4599-8310-FD665E751EB9}"/>
          </ac:picMkLst>
        </pc:picChg>
        <pc:picChg chg="add mod">
          <ac:chgData name="Maria Gauffin" userId="a9b91be1-bd87-4b4b-8513-4021750cb6d9" providerId="ADAL" clId="{692DC770-F7EE-444A-B167-FAED54C53172}" dt="2019-12-02T08:08:57.020" v="616" actId="1076"/>
          <ac:picMkLst>
            <pc:docMk/>
            <pc:sldMk cId="422402083" sldId="272"/>
            <ac:picMk id="12" creationId="{343A09E7-962C-46D0-886E-4A4F3B280C2C}"/>
          </ac:picMkLst>
        </pc:picChg>
        <pc:picChg chg="add mod">
          <ac:chgData name="Maria Gauffin" userId="a9b91be1-bd87-4b4b-8513-4021750cb6d9" providerId="ADAL" clId="{692DC770-F7EE-444A-B167-FAED54C53172}" dt="2019-12-02T08:09:01.266" v="617" actId="1076"/>
          <ac:picMkLst>
            <pc:docMk/>
            <pc:sldMk cId="422402083" sldId="272"/>
            <ac:picMk id="14" creationId="{155DCADC-4083-4D77-8338-E83A604EC918}"/>
          </ac:picMkLst>
        </pc:picChg>
        <pc:picChg chg="add mod">
          <ac:chgData name="Maria Gauffin" userId="a9b91be1-bd87-4b4b-8513-4021750cb6d9" providerId="ADAL" clId="{692DC770-F7EE-444A-B167-FAED54C53172}" dt="2019-12-02T08:10:10.949" v="622" actId="1076"/>
          <ac:picMkLst>
            <pc:docMk/>
            <pc:sldMk cId="422402083" sldId="272"/>
            <ac:picMk id="16" creationId="{9569CC83-BCF8-43C3-BFE0-1D260B22892A}"/>
          </ac:picMkLst>
        </pc:picChg>
        <pc:picChg chg="add mod">
          <ac:chgData name="Maria Gauffin" userId="a9b91be1-bd87-4b4b-8513-4021750cb6d9" providerId="ADAL" clId="{692DC770-F7EE-444A-B167-FAED54C53172}" dt="2019-12-02T08:10:15.927" v="623" actId="1076"/>
          <ac:picMkLst>
            <pc:docMk/>
            <pc:sldMk cId="422402083" sldId="272"/>
            <ac:picMk id="17" creationId="{2C97A029-2238-4902-9EF0-9B6A289509B6}"/>
          </ac:picMkLst>
        </pc:picChg>
        <pc:picChg chg="add mod">
          <ac:chgData name="Maria Gauffin" userId="a9b91be1-bd87-4b4b-8513-4021750cb6d9" providerId="ADAL" clId="{692DC770-F7EE-444A-B167-FAED54C53172}" dt="2019-12-02T08:09:59.876" v="620" actId="1076"/>
          <ac:picMkLst>
            <pc:docMk/>
            <pc:sldMk cId="422402083" sldId="272"/>
            <ac:picMk id="18" creationId="{79A9E4D5-913E-41F9-A19C-B138EFCB0AA8}"/>
          </ac:picMkLst>
        </pc:picChg>
        <pc:picChg chg="add mod">
          <ac:chgData name="Maria Gauffin" userId="a9b91be1-bd87-4b4b-8513-4021750cb6d9" providerId="ADAL" clId="{692DC770-F7EE-444A-B167-FAED54C53172}" dt="2019-12-02T08:10:03.278" v="621" actId="1076"/>
          <ac:picMkLst>
            <pc:docMk/>
            <pc:sldMk cId="422402083" sldId="272"/>
            <ac:picMk id="19" creationId="{A0872B7C-6653-4612-90E5-C4B492A1FB41}"/>
          </ac:picMkLst>
        </pc:picChg>
      </pc:sldChg>
      <pc:sldChg chg="modSp add ord">
        <pc:chgData name="Maria Gauffin" userId="a9b91be1-bd87-4b4b-8513-4021750cb6d9" providerId="ADAL" clId="{692DC770-F7EE-444A-B167-FAED54C53172}" dt="2019-12-02T07:34:16.081" v="516" actId="1076"/>
        <pc:sldMkLst>
          <pc:docMk/>
          <pc:sldMk cId="2141800385" sldId="274"/>
        </pc:sldMkLst>
        <pc:spChg chg="mod">
          <ac:chgData name="Maria Gauffin" userId="a9b91be1-bd87-4b4b-8513-4021750cb6d9" providerId="ADAL" clId="{692DC770-F7EE-444A-B167-FAED54C53172}" dt="2019-12-02T07:34:16.081" v="516" actId="1076"/>
          <ac:spMkLst>
            <pc:docMk/>
            <pc:sldMk cId="2141800385" sldId="274"/>
            <ac:spMk id="13" creationId="{822124DB-4BDB-4398-90CB-FB62BF111627}"/>
          </ac:spMkLst>
        </pc:spChg>
      </pc:sldChg>
      <pc:sldChg chg="addSp delSp modSp add">
        <pc:chgData name="Maria Gauffin" userId="a9b91be1-bd87-4b4b-8513-4021750cb6d9" providerId="ADAL" clId="{692DC770-F7EE-444A-B167-FAED54C53172}" dt="2019-12-02T08:20:27.130" v="783" actId="1076"/>
        <pc:sldMkLst>
          <pc:docMk/>
          <pc:sldMk cId="2908190157" sldId="275"/>
        </pc:sldMkLst>
        <pc:spChg chg="mod">
          <ac:chgData name="Maria Gauffin" userId="a9b91be1-bd87-4b4b-8513-4021750cb6d9" providerId="ADAL" clId="{692DC770-F7EE-444A-B167-FAED54C53172}" dt="2019-12-02T08:20:27.130" v="783" actId="1076"/>
          <ac:spMkLst>
            <pc:docMk/>
            <pc:sldMk cId="2908190157" sldId="275"/>
            <ac:spMk id="5" creationId="{F0749458-034A-4C6C-8E25-9AACA14387F4}"/>
          </ac:spMkLst>
        </pc:spChg>
        <pc:spChg chg="mod">
          <ac:chgData name="Maria Gauffin" userId="a9b91be1-bd87-4b4b-8513-4021750cb6d9" providerId="ADAL" clId="{692DC770-F7EE-444A-B167-FAED54C53172}" dt="2019-12-02T08:18:06.504" v="742" actId="20577"/>
          <ac:spMkLst>
            <pc:docMk/>
            <pc:sldMk cId="2908190157" sldId="275"/>
            <ac:spMk id="20" creationId="{92F6D532-E5EB-4A6A-A9F0-1013383C314A}"/>
          </ac:spMkLst>
        </pc:spChg>
        <pc:spChg chg="mod">
          <ac:chgData name="Maria Gauffin" userId="a9b91be1-bd87-4b4b-8513-4021750cb6d9" providerId="ADAL" clId="{692DC770-F7EE-444A-B167-FAED54C53172}" dt="2019-12-02T08:20:16.343" v="781" actId="1076"/>
          <ac:spMkLst>
            <pc:docMk/>
            <pc:sldMk cId="2908190157" sldId="275"/>
            <ac:spMk id="21" creationId="{52610C8B-0C1C-4C9A-8C77-B662CF5D15DA}"/>
          </ac:spMkLst>
        </pc:spChg>
        <pc:picChg chg="del">
          <ac:chgData name="Maria Gauffin" userId="a9b91be1-bd87-4b4b-8513-4021750cb6d9" providerId="ADAL" clId="{692DC770-F7EE-444A-B167-FAED54C53172}" dt="2019-12-02T08:15:04.663" v="706" actId="478"/>
          <ac:picMkLst>
            <pc:docMk/>
            <pc:sldMk cId="2908190157" sldId="275"/>
            <ac:picMk id="12" creationId="{343A09E7-962C-46D0-886E-4A4F3B280C2C}"/>
          </ac:picMkLst>
        </pc:picChg>
        <pc:picChg chg="del">
          <ac:chgData name="Maria Gauffin" userId="a9b91be1-bd87-4b4b-8513-4021750cb6d9" providerId="ADAL" clId="{692DC770-F7EE-444A-B167-FAED54C53172}" dt="2019-12-02T08:15:05.460" v="707" actId="478"/>
          <ac:picMkLst>
            <pc:docMk/>
            <pc:sldMk cId="2908190157" sldId="275"/>
            <ac:picMk id="14" creationId="{155DCADC-4083-4D77-8338-E83A604EC918}"/>
          </ac:picMkLst>
        </pc:picChg>
        <pc:picChg chg="add mod">
          <ac:chgData name="Maria Gauffin" userId="a9b91be1-bd87-4b4b-8513-4021750cb6d9" providerId="ADAL" clId="{692DC770-F7EE-444A-B167-FAED54C53172}" dt="2019-12-02T08:15:54.253" v="713" actId="1076"/>
          <ac:picMkLst>
            <pc:docMk/>
            <pc:sldMk cId="2908190157" sldId="275"/>
            <ac:picMk id="15" creationId="{1EF2CB20-6751-4196-8731-9D67BAA9DF09}"/>
          </ac:picMkLst>
        </pc:picChg>
        <pc:picChg chg="del">
          <ac:chgData name="Maria Gauffin" userId="a9b91be1-bd87-4b4b-8513-4021750cb6d9" providerId="ADAL" clId="{692DC770-F7EE-444A-B167-FAED54C53172}" dt="2019-12-02T08:16:17.867" v="714" actId="478"/>
          <ac:picMkLst>
            <pc:docMk/>
            <pc:sldMk cId="2908190157" sldId="275"/>
            <ac:picMk id="16" creationId="{9569CC83-BCF8-43C3-BFE0-1D260B22892A}"/>
          </ac:picMkLst>
        </pc:picChg>
        <pc:picChg chg="del">
          <ac:chgData name="Maria Gauffin" userId="a9b91be1-bd87-4b4b-8513-4021750cb6d9" providerId="ADAL" clId="{692DC770-F7EE-444A-B167-FAED54C53172}" dt="2019-12-02T08:16:20.052" v="715" actId="478"/>
          <ac:picMkLst>
            <pc:docMk/>
            <pc:sldMk cId="2908190157" sldId="275"/>
            <ac:picMk id="17" creationId="{2C97A029-2238-4902-9EF0-9B6A289509B6}"/>
          </ac:picMkLst>
        </pc:picChg>
        <pc:picChg chg="del">
          <ac:chgData name="Maria Gauffin" userId="a9b91be1-bd87-4b4b-8513-4021750cb6d9" providerId="ADAL" clId="{692DC770-F7EE-444A-B167-FAED54C53172}" dt="2019-12-02T08:18:55.743" v="766" actId="478"/>
          <ac:picMkLst>
            <pc:docMk/>
            <pc:sldMk cId="2908190157" sldId="275"/>
            <ac:picMk id="18" creationId="{79A9E4D5-913E-41F9-A19C-B138EFCB0AA8}"/>
          </ac:picMkLst>
        </pc:picChg>
        <pc:picChg chg="del">
          <ac:chgData name="Maria Gauffin" userId="a9b91be1-bd87-4b4b-8513-4021750cb6d9" providerId="ADAL" clId="{692DC770-F7EE-444A-B167-FAED54C53172}" dt="2019-12-02T08:18:57.604" v="767" actId="478"/>
          <ac:picMkLst>
            <pc:docMk/>
            <pc:sldMk cId="2908190157" sldId="275"/>
            <ac:picMk id="19" creationId="{A0872B7C-6653-4612-90E5-C4B492A1FB41}"/>
          </ac:picMkLst>
        </pc:picChg>
        <pc:picChg chg="add mod">
          <ac:chgData name="Maria Gauffin" userId="a9b91be1-bd87-4b4b-8513-4021750cb6d9" providerId="ADAL" clId="{692DC770-F7EE-444A-B167-FAED54C53172}" dt="2019-12-02T08:16:31.945" v="719" actId="1076"/>
          <ac:picMkLst>
            <pc:docMk/>
            <pc:sldMk cId="2908190157" sldId="275"/>
            <ac:picMk id="22" creationId="{93D9AFE7-371E-40E8-9255-239CAD417F7E}"/>
          </ac:picMkLst>
        </pc:picChg>
        <pc:picChg chg="add mod">
          <ac:chgData name="Maria Gauffin" userId="a9b91be1-bd87-4b4b-8513-4021750cb6d9" providerId="ADAL" clId="{692DC770-F7EE-444A-B167-FAED54C53172}" dt="2019-12-02T08:17:05.469" v="725" actId="1076"/>
          <ac:picMkLst>
            <pc:docMk/>
            <pc:sldMk cId="2908190157" sldId="275"/>
            <ac:picMk id="23" creationId="{CC950114-BB27-4E8C-96EF-7E177A9616BE}"/>
          </ac:picMkLst>
        </pc:picChg>
        <pc:picChg chg="add mod">
          <ac:chgData name="Maria Gauffin" userId="a9b91be1-bd87-4b4b-8513-4021750cb6d9" providerId="ADAL" clId="{692DC770-F7EE-444A-B167-FAED54C53172}" dt="2019-12-02T08:20:02.792" v="778" actId="1076"/>
          <ac:picMkLst>
            <pc:docMk/>
            <pc:sldMk cId="2908190157" sldId="275"/>
            <ac:picMk id="24" creationId="{28BBDD31-9170-459D-B29C-247FC9763C81}"/>
          </ac:picMkLst>
        </pc:picChg>
        <pc:picChg chg="add mod">
          <ac:chgData name="Maria Gauffin" userId="a9b91be1-bd87-4b4b-8513-4021750cb6d9" providerId="ADAL" clId="{692DC770-F7EE-444A-B167-FAED54C53172}" dt="2019-12-02T08:20:07.312" v="779" actId="1076"/>
          <ac:picMkLst>
            <pc:docMk/>
            <pc:sldMk cId="2908190157" sldId="275"/>
            <ac:picMk id="25" creationId="{4E687F4F-55FA-4EB4-ACE2-0103A733F9D6}"/>
          </ac:picMkLst>
        </pc:picChg>
      </pc:sldChg>
    </pc:docChg>
  </pc:docChgLst>
  <pc:docChgLst>
    <pc:chgData name="Lars Erik Vinje" userId="1f9bb7dc-3217-4d19-8941-6f64f7104043" providerId="ADAL" clId="{04491244-5B24-44AD-9108-12883A4FD568}"/>
    <pc:docChg chg="modSld">
      <pc:chgData name="Lars Erik Vinje" userId="1f9bb7dc-3217-4d19-8941-6f64f7104043" providerId="ADAL" clId="{04491244-5B24-44AD-9108-12883A4FD568}" dt="2019-08-15T20:27:58.063" v="0" actId="1076"/>
      <pc:docMkLst>
        <pc:docMk/>
      </pc:docMkLst>
      <pc:sldChg chg="modSp">
        <pc:chgData name="Lars Erik Vinje" userId="1f9bb7dc-3217-4d19-8941-6f64f7104043" providerId="ADAL" clId="{04491244-5B24-44AD-9108-12883A4FD568}" dt="2019-08-15T20:27:58.063" v="0" actId="1076"/>
        <pc:sldMkLst>
          <pc:docMk/>
          <pc:sldMk cId="3339445229" sldId="258"/>
        </pc:sldMkLst>
        <pc:spChg chg="mod">
          <ac:chgData name="Lars Erik Vinje" userId="1f9bb7dc-3217-4d19-8941-6f64f7104043" providerId="ADAL" clId="{04491244-5B24-44AD-9108-12883A4FD568}" dt="2019-08-15T20:27:58.063" v="0" actId="1076"/>
          <ac:spMkLst>
            <pc:docMk/>
            <pc:sldMk cId="3339445229" sldId="258"/>
            <ac:spMk id="2" creationId="{9A10418D-F1F5-4591-865B-F57AC24370ED}"/>
          </ac:spMkLst>
        </pc:spChg>
      </pc:sldChg>
    </pc:docChg>
  </pc:docChgLst>
  <pc:docChgLst>
    <pc:chgData name="Ole Håvard Olsen" userId="75389325-3300-4429-91ec-d9581231261b" providerId="ADAL" clId="{FB88ED61-647D-4921-A231-6DAFCA487CF1}"/>
    <pc:docChg chg="undo custSel addSld delSld modSld sldOrd">
      <pc:chgData name="Ole Håvard Olsen" userId="75389325-3300-4429-91ec-d9581231261b" providerId="ADAL" clId="{FB88ED61-647D-4921-A231-6DAFCA487CF1}" dt="2021-12-15T13:51:20.703" v="2067" actId="20577"/>
      <pc:docMkLst>
        <pc:docMk/>
      </pc:docMkLst>
      <pc:sldChg chg="addSp delSp modSp del mod">
        <pc:chgData name="Ole Håvard Olsen" userId="75389325-3300-4429-91ec-d9581231261b" providerId="ADAL" clId="{FB88ED61-647D-4921-A231-6DAFCA487CF1}" dt="2021-12-15T13:09:26.061" v="1552" actId="47"/>
        <pc:sldMkLst>
          <pc:docMk/>
          <pc:sldMk cId="3507322982" sldId="256"/>
        </pc:sldMkLst>
        <pc:spChg chg="add mod">
          <ac:chgData name="Ole Håvard Olsen" userId="75389325-3300-4429-91ec-d9581231261b" providerId="ADAL" clId="{FB88ED61-647D-4921-A231-6DAFCA487CF1}" dt="2021-12-15T09:25:27.471" v="1374" actId="313"/>
          <ac:spMkLst>
            <pc:docMk/>
            <pc:sldMk cId="3507322982" sldId="256"/>
            <ac:spMk id="6" creationId="{DC25CEBD-456E-4E65-B7FB-F1D94C607164}"/>
          </ac:spMkLst>
        </pc:spChg>
        <pc:picChg chg="add del mod">
          <ac:chgData name="Ole Håvard Olsen" userId="75389325-3300-4429-91ec-d9581231261b" providerId="ADAL" clId="{FB88ED61-647D-4921-A231-6DAFCA487CF1}" dt="2021-12-15T09:24:14.955" v="1366" actId="478"/>
          <ac:picMkLst>
            <pc:docMk/>
            <pc:sldMk cId="3507322982" sldId="256"/>
            <ac:picMk id="3" creationId="{F377F992-F52F-4CD6-94B5-9694FD55015A}"/>
          </ac:picMkLst>
        </pc:picChg>
      </pc:sldChg>
      <pc:sldChg chg="modSp mod">
        <pc:chgData name="Ole Håvard Olsen" userId="75389325-3300-4429-91ec-d9581231261b" providerId="ADAL" clId="{FB88ED61-647D-4921-A231-6DAFCA487CF1}" dt="2021-12-15T13:23:18.666" v="1708" actId="207"/>
        <pc:sldMkLst>
          <pc:docMk/>
          <pc:sldMk cId="3970299516" sldId="257"/>
        </pc:sldMkLst>
        <pc:spChg chg="mod">
          <ac:chgData name="Ole Håvard Olsen" userId="75389325-3300-4429-91ec-d9581231261b" providerId="ADAL" clId="{FB88ED61-647D-4921-A231-6DAFCA487CF1}" dt="2021-12-15T08:41:48.483" v="206" actId="1076"/>
          <ac:spMkLst>
            <pc:docMk/>
            <pc:sldMk cId="3970299516" sldId="257"/>
            <ac:spMk id="4" creationId="{7F3FCA12-3D2F-42CE-9E02-11F1057CE2CF}"/>
          </ac:spMkLst>
        </pc:spChg>
        <pc:spChg chg="mod">
          <ac:chgData name="Ole Håvard Olsen" userId="75389325-3300-4429-91ec-d9581231261b" providerId="ADAL" clId="{FB88ED61-647D-4921-A231-6DAFCA487CF1}" dt="2021-12-15T09:13:07.163" v="1195" actId="255"/>
          <ac:spMkLst>
            <pc:docMk/>
            <pc:sldMk cId="3970299516" sldId="257"/>
            <ac:spMk id="6" creationId="{C8BE9037-3BD1-4FEE-A483-C2ED2988BA2D}"/>
          </ac:spMkLst>
        </pc:spChg>
        <pc:spChg chg="mod">
          <ac:chgData name="Ole Håvard Olsen" userId="75389325-3300-4429-91ec-d9581231261b" providerId="ADAL" clId="{FB88ED61-647D-4921-A231-6DAFCA487CF1}" dt="2021-12-15T13:23:18.666" v="1708" actId="207"/>
          <ac:spMkLst>
            <pc:docMk/>
            <pc:sldMk cId="3970299516" sldId="257"/>
            <ac:spMk id="8" creationId="{F38EB868-9927-4FC5-941A-6EB528361C29}"/>
          </ac:spMkLst>
        </pc:spChg>
      </pc:sldChg>
      <pc:sldChg chg="addSp delSp modSp del mod">
        <pc:chgData name="Ole Håvard Olsen" userId="75389325-3300-4429-91ec-d9581231261b" providerId="ADAL" clId="{FB88ED61-647D-4921-A231-6DAFCA487CF1}" dt="2021-12-15T12:48:25.369" v="1431" actId="2696"/>
        <pc:sldMkLst>
          <pc:docMk/>
          <pc:sldMk cId="3339445229" sldId="258"/>
        </pc:sldMkLst>
        <pc:spChg chg="mod">
          <ac:chgData name="Ole Håvard Olsen" userId="75389325-3300-4429-91ec-d9581231261b" providerId="ADAL" clId="{FB88ED61-647D-4921-A231-6DAFCA487CF1}" dt="2021-12-15T12:44:42.081" v="1392" actId="1076"/>
          <ac:spMkLst>
            <pc:docMk/>
            <pc:sldMk cId="3339445229" sldId="258"/>
            <ac:spMk id="2" creationId="{9A10418D-F1F5-4591-865B-F57AC24370ED}"/>
          </ac:spMkLst>
        </pc:spChg>
        <pc:spChg chg="mod">
          <ac:chgData name="Ole Håvard Olsen" userId="75389325-3300-4429-91ec-d9581231261b" providerId="ADAL" clId="{FB88ED61-647D-4921-A231-6DAFCA487CF1}" dt="2021-12-15T09:12:56.526" v="1193" actId="255"/>
          <ac:spMkLst>
            <pc:docMk/>
            <pc:sldMk cId="3339445229" sldId="258"/>
            <ac:spMk id="7" creationId="{48F01CD6-0D69-43F5-B552-A60A48CCF676}"/>
          </ac:spMkLst>
        </pc:spChg>
        <pc:picChg chg="del">
          <ac:chgData name="Ole Håvard Olsen" userId="75389325-3300-4429-91ec-d9581231261b" providerId="ADAL" clId="{FB88ED61-647D-4921-A231-6DAFCA487CF1}" dt="2021-12-15T12:43:45.831" v="1383" actId="21"/>
          <ac:picMkLst>
            <pc:docMk/>
            <pc:sldMk cId="3339445229" sldId="258"/>
            <ac:picMk id="3" creationId="{87969E98-3D86-47CD-A69A-FFAD87DA34C3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8" creationId="{1F8CAEF6-EB61-4D09-BC6A-9486B02EAA05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9" creationId="{93CABAD4-6F7D-40DE-B1F6-E0D8DF5D99CF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10" creationId="{2762F7D8-90A8-4A02-B843-15AF0E3B2E0A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11" creationId="{1A244544-A3E9-440A-80DF-6B8C4086F77F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12" creationId="{D6241104-3BCE-4F7D-BE52-489178C89A76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13" creationId="{5D5EA397-779E-4C3F-AC3B-F59F86DEE092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14" creationId="{60ED26A5-4B79-4D9F-BEDA-0A3513E8BBDA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15" creationId="{99493EBF-3F21-491E-A7A6-78555729A57F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16" creationId="{40C79E7C-B16A-4DF2-8845-A22639F0D752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18" creationId="{1577FCE2-C94B-438E-AD1F-C063D5E7DF31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19" creationId="{54E10496-E3BD-4A02-AA52-C570AFAC4870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0" creationId="{8F7FD7FC-0ED5-4A45-879C-04093DFE283C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1" creationId="{00005ABC-6FCB-48AB-9BFB-AEEB55C42516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2" creationId="{0584E791-B45C-47C5-A20F-9F00ED06693D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3" creationId="{E26D72F3-5F65-4BB1-BEE2-9C8575501C12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4" creationId="{ECA9F0F8-AC22-48C4-9B66-F155C8188E2B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5" creationId="{AE17B149-A6D5-422A-AEB1-2ED0B2D51D0F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6" creationId="{515E35B2-DE06-40F3-8DAB-5B2F8543027C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7" creationId="{21258B1E-45D4-451D-9223-E644AEABCFA8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8" creationId="{131331CB-AB22-4FAF-8BE7-E1348B6E7963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29" creationId="{C19425E9-9ADC-4C69-82D9-6D6F4568F4D2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0" creationId="{AD70BD01-B0D0-4DD7-8B02-424E43118A7A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1" creationId="{8558A1D2-E8A9-4008-9A25-1BBB3AE43C6D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2" creationId="{A2E86A64-5BB4-4346-B1C1-0B2497442774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3" creationId="{46ADF8C8-BC43-446E-B7E6-7ACB35EFCC31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4" creationId="{DF330E7D-33CE-45C4-B615-0BDDAA2A9E82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5" creationId="{E75C530B-89E8-4815-8AB9-AD2B6110DFED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6" creationId="{88F3C51D-3621-4D85-AE43-4848F6F865C0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7" creationId="{EAA9D24E-8F6F-474D-9882-93F59392BA3F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8" creationId="{6E484837-A8F2-4EAF-8D82-A506FC2DDFC8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39" creationId="{F055C32D-1C1E-49EE-9392-A51DCA9A239C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0" creationId="{2950FB14-2D3A-4A4E-97A3-0C9C7A0C00D1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1" creationId="{8985A972-D9C3-4E6F-BCFE-6F909844F159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2" creationId="{F6B8BEDE-DA9B-466D-94F9-A6B43C6D0872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3" creationId="{45590787-3500-427A-8D80-B184C666F7BA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4" creationId="{DB54B50B-E9AB-407E-936A-EBD7A824A45F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5" creationId="{78A5F8BC-DAC6-425C-8C6E-79C310C9936D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6" creationId="{FC2D955E-8D36-4968-A780-A130BD4E66AF}"/>
          </ac:picMkLst>
        </pc:picChg>
        <pc:picChg chg="del">
          <ac:chgData name="Ole Håvard Olsen" userId="75389325-3300-4429-91ec-d9581231261b" providerId="ADAL" clId="{FB88ED61-647D-4921-A231-6DAFCA487CF1}" dt="2021-12-15T12:44:04.970" v="1385" actId="478"/>
          <ac:picMkLst>
            <pc:docMk/>
            <pc:sldMk cId="3339445229" sldId="258"/>
            <ac:picMk id="47" creationId="{4B7EF198-F50D-4CE6-8C30-C71B838EEDFB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48" creationId="{99960D1D-91EB-4EA8-8A64-001CA93B6437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49" creationId="{C088CFF0-670F-4D5F-ABC9-218641ED5415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50" creationId="{0F1B1D20-2CE9-4FD3-B8F9-E76F1CD417A4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51" creationId="{95886962-103F-493E-822D-7F10449853E3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52" creationId="{4369B758-3570-4503-B359-8B99EDA16DE9}"/>
          </ac:picMkLst>
        </pc:picChg>
        <pc:picChg chg="del">
          <ac:chgData name="Ole Håvard Olsen" userId="75389325-3300-4429-91ec-d9581231261b" providerId="ADAL" clId="{FB88ED61-647D-4921-A231-6DAFCA487CF1}" dt="2021-12-15T12:43:54.633" v="1384" actId="478"/>
          <ac:picMkLst>
            <pc:docMk/>
            <pc:sldMk cId="3339445229" sldId="258"/>
            <ac:picMk id="53" creationId="{98301CA4-4923-404D-8037-7887943DBA52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54" creationId="{EE1A0BFD-576E-4AE9-B8C2-58C5B2454222}"/>
          </ac:picMkLst>
        </pc:picChg>
        <pc:picChg chg="del">
          <ac:chgData name="Ole Håvard Olsen" userId="75389325-3300-4429-91ec-d9581231261b" providerId="ADAL" clId="{FB88ED61-647D-4921-A231-6DAFCA487CF1}" dt="2021-12-15T12:44:10.625" v="1386" actId="478"/>
          <ac:picMkLst>
            <pc:docMk/>
            <pc:sldMk cId="3339445229" sldId="258"/>
            <ac:picMk id="55" creationId="{61816900-45E5-49F3-AD2B-13DD86D6A161}"/>
          </ac:picMkLst>
        </pc:picChg>
        <pc:picChg chg="add mod">
          <ac:chgData name="Ole Håvard Olsen" userId="75389325-3300-4429-91ec-d9581231261b" providerId="ADAL" clId="{FB88ED61-647D-4921-A231-6DAFCA487CF1}" dt="2021-12-15T12:44:34.099" v="1391" actId="1076"/>
          <ac:picMkLst>
            <pc:docMk/>
            <pc:sldMk cId="3339445229" sldId="258"/>
            <ac:picMk id="56" creationId="{7F5BDBB3-7C61-48C6-B1A8-2A886EEE2E46}"/>
          </ac:picMkLst>
        </pc:picChg>
      </pc:sldChg>
      <pc:sldChg chg="addSp delSp modSp mod">
        <pc:chgData name="Ole Håvard Olsen" userId="75389325-3300-4429-91ec-d9581231261b" providerId="ADAL" clId="{FB88ED61-647D-4921-A231-6DAFCA487CF1}" dt="2021-12-15T13:44:31.669" v="2065" actId="1076"/>
        <pc:sldMkLst>
          <pc:docMk/>
          <pc:sldMk cId="422705063" sldId="260"/>
        </pc:sldMkLst>
        <pc:spChg chg="del mod">
          <ac:chgData name="Ole Håvard Olsen" userId="75389325-3300-4429-91ec-d9581231261b" providerId="ADAL" clId="{FB88ED61-647D-4921-A231-6DAFCA487CF1}" dt="2021-12-15T13:43:18.188" v="2056"/>
          <ac:spMkLst>
            <pc:docMk/>
            <pc:sldMk cId="422705063" sldId="260"/>
            <ac:spMk id="3" creationId="{C31CFAE6-B46C-4C09-8E52-313CFB1906A5}"/>
          </ac:spMkLst>
        </pc:spChg>
        <pc:spChg chg="mod">
          <ac:chgData name="Ole Håvard Olsen" userId="75389325-3300-4429-91ec-d9581231261b" providerId="ADAL" clId="{FB88ED61-647D-4921-A231-6DAFCA487CF1}" dt="2021-12-15T12:51:31.668" v="1456" actId="6549"/>
          <ac:spMkLst>
            <pc:docMk/>
            <pc:sldMk cId="422705063" sldId="260"/>
            <ac:spMk id="4" creationId="{7F3FCA12-3D2F-42CE-9E02-11F1057CE2CF}"/>
          </ac:spMkLst>
        </pc:spChg>
        <pc:spChg chg="mod">
          <ac:chgData name="Ole Håvard Olsen" userId="75389325-3300-4429-91ec-d9581231261b" providerId="ADAL" clId="{FB88ED61-647D-4921-A231-6DAFCA487CF1}" dt="2021-12-15T12:51:20.824" v="1454" actId="20577"/>
          <ac:spMkLst>
            <pc:docMk/>
            <pc:sldMk cId="422705063" sldId="260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7:51.537" v="1748" actId="478"/>
          <ac:spMkLst>
            <pc:docMk/>
            <pc:sldMk cId="422705063" sldId="260"/>
            <ac:spMk id="7" creationId="{BBC21AE5-2FD7-416F-BA62-4324C6817A84}"/>
          </ac:spMkLst>
        </pc:spChg>
        <pc:spChg chg="add mod ord">
          <ac:chgData name="Ole Håvard Olsen" userId="75389325-3300-4429-91ec-d9581231261b" providerId="ADAL" clId="{FB88ED61-647D-4921-A231-6DAFCA487CF1}" dt="2021-12-15T13:29:40" v="1769" actId="167"/>
          <ac:spMkLst>
            <pc:docMk/>
            <pc:sldMk cId="422705063" sldId="260"/>
            <ac:spMk id="9" creationId="{380DC346-BE9B-4D3B-B5DB-9DC08046053C}"/>
          </ac:spMkLst>
        </pc:spChg>
        <pc:spChg chg="del mod">
          <ac:chgData name="Ole Håvard Olsen" userId="75389325-3300-4429-91ec-d9581231261b" providerId="ADAL" clId="{FB88ED61-647D-4921-A231-6DAFCA487CF1}" dt="2021-12-15T12:51:42.211" v="1462"/>
          <ac:spMkLst>
            <pc:docMk/>
            <pc:sldMk cId="422705063" sldId="260"/>
            <ac:spMk id="10" creationId="{063C08DC-004D-4E55-B292-5FA16AB914B7}"/>
          </ac:spMkLst>
        </pc:spChg>
        <pc:spChg chg="del mod">
          <ac:chgData name="Ole Håvard Olsen" userId="75389325-3300-4429-91ec-d9581231261b" providerId="ADAL" clId="{FB88ED61-647D-4921-A231-6DAFCA487CF1}" dt="2021-12-15T12:51:36.944" v="1459"/>
          <ac:spMkLst>
            <pc:docMk/>
            <pc:sldMk cId="422705063" sldId="260"/>
            <ac:spMk id="11" creationId="{E4A32F7D-B737-447B-960C-A0E76D54642F}"/>
          </ac:spMkLst>
        </pc:spChg>
        <pc:picChg chg="del">
          <ac:chgData name="Ole Håvard Olsen" userId="75389325-3300-4429-91ec-d9581231261b" providerId="ADAL" clId="{FB88ED61-647D-4921-A231-6DAFCA487CF1}" dt="2021-12-15T12:51:36.937" v="1457" actId="21"/>
          <ac:picMkLst>
            <pc:docMk/>
            <pc:sldMk cId="422705063" sldId="260"/>
            <ac:picMk id="5" creationId="{0BB520AD-E953-42A4-9C47-70AC68049812}"/>
          </ac:picMkLst>
        </pc:picChg>
        <pc:picChg chg="add mod">
          <ac:chgData name="Ole Håvard Olsen" userId="75389325-3300-4429-91ec-d9581231261b" providerId="ADAL" clId="{FB88ED61-647D-4921-A231-6DAFCA487CF1}" dt="2021-12-15T13:40:24.893" v="1924" actId="1076"/>
          <ac:picMkLst>
            <pc:docMk/>
            <pc:sldMk cId="422705063" sldId="260"/>
            <ac:picMk id="12" creationId="{D4F51EFD-BCF8-4615-B391-F19657429C41}"/>
          </ac:picMkLst>
        </pc:picChg>
        <pc:picChg chg="add mod">
          <ac:chgData name="Ole Håvard Olsen" userId="75389325-3300-4429-91ec-d9581231261b" providerId="ADAL" clId="{FB88ED61-647D-4921-A231-6DAFCA487CF1}" dt="2021-12-15T13:40:41.212" v="1928" actId="14100"/>
          <ac:picMkLst>
            <pc:docMk/>
            <pc:sldMk cId="422705063" sldId="260"/>
            <ac:picMk id="13" creationId="{40C43D12-C7DB-4D4F-993C-1D6FB708569A}"/>
          </ac:picMkLst>
        </pc:picChg>
        <pc:picChg chg="add mod">
          <ac:chgData name="Ole Håvard Olsen" userId="75389325-3300-4429-91ec-d9581231261b" providerId="ADAL" clId="{FB88ED61-647D-4921-A231-6DAFCA487CF1}" dt="2021-12-15T13:41:06.298" v="1931" actId="1076"/>
          <ac:picMkLst>
            <pc:docMk/>
            <pc:sldMk cId="422705063" sldId="260"/>
            <ac:picMk id="14" creationId="{F6867094-DF79-4466-B458-DD47B5FDCF8F}"/>
          </ac:picMkLst>
        </pc:picChg>
        <pc:picChg chg="add mod">
          <ac:chgData name="Ole Håvard Olsen" userId="75389325-3300-4429-91ec-d9581231261b" providerId="ADAL" clId="{FB88ED61-647D-4921-A231-6DAFCA487CF1}" dt="2021-12-15T13:41:34.535" v="1935" actId="1076"/>
          <ac:picMkLst>
            <pc:docMk/>
            <pc:sldMk cId="422705063" sldId="260"/>
            <ac:picMk id="15" creationId="{1E391596-C797-495D-B740-7A45BDADAB52}"/>
          </ac:picMkLst>
        </pc:picChg>
        <pc:picChg chg="add mod">
          <ac:chgData name="Ole Håvard Olsen" userId="75389325-3300-4429-91ec-d9581231261b" providerId="ADAL" clId="{FB88ED61-647D-4921-A231-6DAFCA487CF1}" dt="2021-12-15T13:41:55.403" v="1938" actId="1076"/>
          <ac:picMkLst>
            <pc:docMk/>
            <pc:sldMk cId="422705063" sldId="260"/>
            <ac:picMk id="16" creationId="{9A1F90AE-6DE4-416A-9BD8-FACBA78EA671}"/>
          </ac:picMkLst>
        </pc:picChg>
        <pc:picChg chg="add mod">
          <ac:chgData name="Ole Håvard Olsen" userId="75389325-3300-4429-91ec-d9581231261b" providerId="ADAL" clId="{FB88ED61-647D-4921-A231-6DAFCA487CF1}" dt="2021-12-15T13:42:36.882" v="1943" actId="1076"/>
          <ac:picMkLst>
            <pc:docMk/>
            <pc:sldMk cId="422705063" sldId="260"/>
            <ac:picMk id="17" creationId="{9F51085D-9B01-4E95-861A-EF9A1136AB5B}"/>
          </ac:picMkLst>
        </pc:picChg>
        <pc:picChg chg="add mod">
          <ac:chgData name="Ole Håvard Olsen" userId="75389325-3300-4429-91ec-d9581231261b" providerId="ADAL" clId="{FB88ED61-647D-4921-A231-6DAFCA487CF1}" dt="2021-12-15T13:44:31.669" v="2065" actId="1076"/>
          <ac:picMkLst>
            <pc:docMk/>
            <pc:sldMk cId="422705063" sldId="260"/>
            <ac:picMk id="18" creationId="{EFB43BF8-0757-432B-80C0-FB23AF4C8731}"/>
          </ac:picMkLst>
        </pc:picChg>
        <pc:picChg chg="add mod">
          <ac:chgData name="Ole Håvard Olsen" userId="75389325-3300-4429-91ec-d9581231261b" providerId="ADAL" clId="{FB88ED61-647D-4921-A231-6DAFCA487CF1}" dt="2021-12-15T13:44:28.405" v="2064" actId="1076"/>
          <ac:picMkLst>
            <pc:docMk/>
            <pc:sldMk cId="422705063" sldId="260"/>
            <ac:picMk id="19" creationId="{0CC034C9-0F3C-4830-B6D7-FB1288E67F6F}"/>
          </ac:picMkLst>
        </pc:picChg>
      </pc:sldChg>
      <pc:sldChg chg="addSp delSp modSp mod">
        <pc:chgData name="Ole Håvard Olsen" userId="75389325-3300-4429-91ec-d9581231261b" providerId="ADAL" clId="{FB88ED61-647D-4921-A231-6DAFCA487CF1}" dt="2021-12-15T13:30:17.945" v="1777" actId="167"/>
        <pc:sldMkLst>
          <pc:docMk/>
          <pc:sldMk cId="873926616" sldId="261"/>
        </pc:sldMkLst>
        <pc:spChg chg="del mod">
          <ac:chgData name="Ole Håvard Olsen" userId="75389325-3300-4429-91ec-d9581231261b" providerId="ADAL" clId="{FB88ED61-647D-4921-A231-6DAFCA487CF1}" dt="2021-12-15T13:03:28.787" v="1520" actId="478"/>
          <ac:spMkLst>
            <pc:docMk/>
            <pc:sldMk cId="873926616" sldId="261"/>
            <ac:spMk id="2" creationId="{470AF837-168A-420B-B262-7A8C1561EAB6}"/>
          </ac:spMkLst>
        </pc:spChg>
        <pc:spChg chg="mod">
          <ac:chgData name="Ole Håvard Olsen" userId="75389325-3300-4429-91ec-d9581231261b" providerId="ADAL" clId="{FB88ED61-647D-4921-A231-6DAFCA487CF1}" dt="2021-12-15T13:02:56.810" v="1518"/>
          <ac:spMkLst>
            <pc:docMk/>
            <pc:sldMk cId="873926616" sldId="261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8:15.969" v="1752" actId="478"/>
          <ac:spMkLst>
            <pc:docMk/>
            <pc:sldMk cId="873926616" sldId="261"/>
            <ac:spMk id="9" creationId="{7A1018B1-94D6-4815-B17F-612421D7E91B}"/>
          </ac:spMkLst>
        </pc:spChg>
        <pc:spChg chg="mod">
          <ac:chgData name="Ole Håvard Olsen" userId="75389325-3300-4429-91ec-d9581231261b" providerId="ADAL" clId="{FB88ED61-647D-4921-A231-6DAFCA487CF1}" dt="2021-12-15T09:06:33.429" v="1060" actId="2711"/>
          <ac:spMkLst>
            <pc:docMk/>
            <pc:sldMk cId="873926616" sldId="261"/>
            <ac:spMk id="10" creationId="{A5C5197F-0316-4199-B0F1-7B151F359BF7}"/>
          </ac:spMkLst>
        </pc:spChg>
        <pc:spChg chg="mod">
          <ac:chgData name="Ole Håvard Olsen" userId="75389325-3300-4429-91ec-d9581231261b" providerId="ADAL" clId="{FB88ED61-647D-4921-A231-6DAFCA487CF1}" dt="2021-12-15T09:06:42.467" v="1061" actId="2711"/>
          <ac:spMkLst>
            <pc:docMk/>
            <pc:sldMk cId="873926616" sldId="261"/>
            <ac:spMk id="11" creationId="{F8B67707-8B27-4320-AFD7-17793F792962}"/>
          </ac:spMkLst>
        </pc:spChg>
        <pc:spChg chg="add mod ord">
          <ac:chgData name="Ole Håvard Olsen" userId="75389325-3300-4429-91ec-d9581231261b" providerId="ADAL" clId="{FB88ED61-647D-4921-A231-6DAFCA487CF1}" dt="2021-12-15T13:30:17.945" v="1777" actId="167"/>
          <ac:spMkLst>
            <pc:docMk/>
            <pc:sldMk cId="873926616" sldId="261"/>
            <ac:spMk id="13" creationId="{6CA1D4BE-6A3E-4348-A1D6-6B2BF1E5CFD2}"/>
          </ac:spMkLst>
        </pc:spChg>
        <pc:spChg chg="mod">
          <ac:chgData name="Ole Håvard Olsen" userId="75389325-3300-4429-91ec-d9581231261b" providerId="ADAL" clId="{FB88ED61-647D-4921-A231-6DAFCA487CF1}" dt="2021-12-15T13:03:45.114" v="1530" actId="20577"/>
          <ac:spMkLst>
            <pc:docMk/>
            <pc:sldMk cId="873926616" sldId="261"/>
            <ac:spMk id="14" creationId="{32B395B3-0967-45ED-BD4C-C9209E27373C}"/>
          </ac:spMkLst>
        </pc:spChg>
        <pc:spChg chg="mod">
          <ac:chgData name="Ole Håvard Olsen" userId="75389325-3300-4429-91ec-d9581231261b" providerId="ADAL" clId="{FB88ED61-647D-4921-A231-6DAFCA487CF1}" dt="2021-12-15T13:03:52.483" v="1535" actId="20577"/>
          <ac:spMkLst>
            <pc:docMk/>
            <pc:sldMk cId="873926616" sldId="261"/>
            <ac:spMk id="16" creationId="{FA5E9B34-8758-48C7-A648-3A4081ADF4D3}"/>
          </ac:spMkLst>
        </pc:spChg>
        <pc:picChg chg="mod">
          <ac:chgData name="Ole Håvard Olsen" userId="75389325-3300-4429-91ec-d9581231261b" providerId="ADAL" clId="{FB88ED61-647D-4921-A231-6DAFCA487CF1}" dt="2021-12-15T13:04:21.244" v="1537" actId="14100"/>
          <ac:picMkLst>
            <pc:docMk/>
            <pc:sldMk cId="873926616" sldId="261"/>
            <ac:picMk id="3" creationId="{43063979-6D80-4660-942B-84CFD2991A6B}"/>
          </ac:picMkLst>
        </pc:picChg>
        <pc:picChg chg="mod">
          <ac:chgData name="Ole Håvard Olsen" userId="75389325-3300-4429-91ec-d9581231261b" providerId="ADAL" clId="{FB88ED61-647D-4921-A231-6DAFCA487CF1}" dt="2021-12-15T13:04:15.278" v="1536" actId="14100"/>
          <ac:picMkLst>
            <pc:docMk/>
            <pc:sldMk cId="873926616" sldId="261"/>
            <ac:picMk id="8" creationId="{165F8091-2BBD-4F0E-9F87-5FA049A0FCCC}"/>
          </ac:picMkLst>
        </pc:picChg>
      </pc:sldChg>
      <pc:sldChg chg="addSp delSp modSp mod">
        <pc:chgData name="Ole Håvard Olsen" userId="75389325-3300-4429-91ec-d9581231261b" providerId="ADAL" clId="{FB88ED61-647D-4921-A231-6DAFCA487CF1}" dt="2021-12-15T13:30:29.366" v="1779" actId="167"/>
        <pc:sldMkLst>
          <pc:docMk/>
          <pc:sldMk cId="1273618025" sldId="262"/>
        </pc:sldMkLst>
        <pc:spChg chg="mod">
          <ac:chgData name="Ole Håvard Olsen" userId="75389325-3300-4429-91ec-d9581231261b" providerId="ADAL" clId="{FB88ED61-647D-4921-A231-6DAFCA487CF1}" dt="2021-12-15T09:06:22.607" v="1059" actId="255"/>
          <ac:spMkLst>
            <pc:docMk/>
            <pc:sldMk cId="1273618025" sldId="262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8:20.880" v="1753" actId="478"/>
          <ac:spMkLst>
            <pc:docMk/>
            <pc:sldMk cId="1273618025" sldId="262"/>
            <ac:spMk id="14" creationId="{47DBD8C9-A846-4E46-8305-79D4EAA00BE9}"/>
          </ac:spMkLst>
        </pc:spChg>
        <pc:spChg chg="add mod ord">
          <ac:chgData name="Ole Håvard Olsen" userId="75389325-3300-4429-91ec-d9581231261b" providerId="ADAL" clId="{FB88ED61-647D-4921-A231-6DAFCA487CF1}" dt="2021-12-15T13:30:29.366" v="1779" actId="167"/>
          <ac:spMkLst>
            <pc:docMk/>
            <pc:sldMk cId="1273618025" sldId="262"/>
            <ac:spMk id="27" creationId="{9262649A-41C2-4D4A-B8F9-9D89CC001E13}"/>
          </ac:spMkLst>
        </pc:spChg>
      </pc:sldChg>
      <pc:sldChg chg="addSp delSp modSp mod">
        <pc:chgData name="Ole Håvard Olsen" userId="75389325-3300-4429-91ec-d9581231261b" providerId="ADAL" clId="{FB88ED61-647D-4921-A231-6DAFCA487CF1}" dt="2021-12-15T13:30:46.372" v="1783" actId="167"/>
        <pc:sldMkLst>
          <pc:docMk/>
          <pc:sldMk cId="1088771406" sldId="263"/>
        </pc:sldMkLst>
        <pc:spChg chg="mod">
          <ac:chgData name="Ole Håvard Olsen" userId="75389325-3300-4429-91ec-d9581231261b" providerId="ADAL" clId="{FB88ED61-647D-4921-A231-6DAFCA487CF1}" dt="2021-12-15T09:04:54.779" v="1051" actId="255"/>
          <ac:spMkLst>
            <pc:docMk/>
            <pc:sldMk cId="1088771406" sldId="263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8:30.185" v="1755" actId="478"/>
          <ac:spMkLst>
            <pc:docMk/>
            <pc:sldMk cId="1088771406" sldId="263"/>
            <ac:spMk id="7" creationId="{0CABE605-0827-480A-A55A-FEF54749548F}"/>
          </ac:spMkLst>
        </pc:spChg>
        <pc:spChg chg="add mod ord">
          <ac:chgData name="Ole Håvard Olsen" userId="75389325-3300-4429-91ec-d9581231261b" providerId="ADAL" clId="{FB88ED61-647D-4921-A231-6DAFCA487CF1}" dt="2021-12-15T13:30:46.372" v="1783" actId="167"/>
          <ac:spMkLst>
            <pc:docMk/>
            <pc:sldMk cId="1088771406" sldId="263"/>
            <ac:spMk id="11" creationId="{28746BFC-D888-4645-A3A1-B63710B2C179}"/>
          </ac:spMkLst>
        </pc:spChg>
      </pc:sldChg>
      <pc:sldChg chg="addSp delSp modSp mod ord">
        <pc:chgData name="Ole Håvard Olsen" userId="75389325-3300-4429-91ec-d9581231261b" providerId="ADAL" clId="{FB88ED61-647D-4921-A231-6DAFCA487CF1}" dt="2021-12-15T13:25:12.180" v="1718" actId="167"/>
        <pc:sldMkLst>
          <pc:docMk/>
          <pc:sldMk cId="3400227095" sldId="264"/>
        </pc:sldMkLst>
        <pc:spChg chg="mod">
          <ac:chgData name="Ole Håvard Olsen" userId="75389325-3300-4429-91ec-d9581231261b" providerId="ADAL" clId="{FB88ED61-647D-4921-A231-6DAFCA487CF1}" dt="2021-12-15T09:12:20.226" v="1192" actId="1076"/>
          <ac:spMkLst>
            <pc:docMk/>
            <pc:sldMk cId="3400227095" sldId="264"/>
            <ac:spMk id="6" creationId="{C8BE9037-3BD1-4FEE-A483-C2ED2988BA2D}"/>
          </ac:spMkLst>
        </pc:spChg>
        <pc:spChg chg="add del">
          <ac:chgData name="Ole Håvard Olsen" userId="75389325-3300-4429-91ec-d9581231261b" providerId="ADAL" clId="{FB88ED61-647D-4921-A231-6DAFCA487CF1}" dt="2021-12-15T13:25:01.679" v="1716" actId="478"/>
          <ac:spMkLst>
            <pc:docMk/>
            <pc:sldMk cId="3400227095" sldId="264"/>
            <ac:spMk id="7" creationId="{0CABE605-0827-480A-A55A-FEF54749548F}"/>
          </ac:spMkLst>
        </pc:spChg>
        <pc:spChg chg="mod">
          <ac:chgData name="Ole Håvard Olsen" userId="75389325-3300-4429-91ec-d9581231261b" providerId="ADAL" clId="{FB88ED61-647D-4921-A231-6DAFCA487CF1}" dt="2021-12-15T09:17:17.821" v="1213" actId="115"/>
          <ac:spMkLst>
            <pc:docMk/>
            <pc:sldMk cId="3400227095" sldId="264"/>
            <ac:spMk id="12" creationId="{876A2F47-89C2-48A9-A1FB-BDE683F8D9FA}"/>
          </ac:spMkLst>
        </pc:spChg>
        <pc:spChg chg="mod">
          <ac:chgData name="Ole Håvard Olsen" userId="75389325-3300-4429-91ec-d9581231261b" providerId="ADAL" clId="{FB88ED61-647D-4921-A231-6DAFCA487CF1}" dt="2021-12-15T09:17:02.613" v="1209" actId="255"/>
          <ac:spMkLst>
            <pc:docMk/>
            <pc:sldMk cId="3400227095" sldId="264"/>
            <ac:spMk id="13" creationId="{822124DB-4BDB-4398-90CB-FB62BF111627}"/>
          </ac:spMkLst>
        </pc:spChg>
        <pc:spChg chg="add mod ord">
          <ac:chgData name="Ole Håvard Olsen" userId="75389325-3300-4429-91ec-d9581231261b" providerId="ADAL" clId="{FB88ED61-647D-4921-A231-6DAFCA487CF1}" dt="2021-12-15T13:25:12.180" v="1718" actId="167"/>
          <ac:spMkLst>
            <pc:docMk/>
            <pc:sldMk cId="3400227095" sldId="264"/>
            <ac:spMk id="14" creationId="{AFA96307-97F8-4CE6-A142-71D8B0B4E69B}"/>
          </ac:spMkLst>
        </pc:spChg>
        <pc:picChg chg="del">
          <ac:chgData name="Ole Håvard Olsen" userId="75389325-3300-4429-91ec-d9581231261b" providerId="ADAL" clId="{FB88ED61-647D-4921-A231-6DAFCA487CF1}" dt="2021-12-15T09:15:05.978" v="1199" actId="478"/>
          <ac:picMkLst>
            <pc:docMk/>
            <pc:sldMk cId="3400227095" sldId="264"/>
            <ac:picMk id="3" creationId="{5EABA9DD-C94F-415E-9A77-CD1B94BFAFB4}"/>
          </ac:picMkLst>
        </pc:picChg>
        <pc:picChg chg="add mod">
          <ac:chgData name="Ole Håvard Olsen" userId="75389325-3300-4429-91ec-d9581231261b" providerId="ADAL" clId="{FB88ED61-647D-4921-A231-6DAFCA487CF1}" dt="2021-12-15T09:15:12.569" v="1200" actId="1076"/>
          <ac:picMkLst>
            <pc:docMk/>
            <pc:sldMk cId="3400227095" sldId="264"/>
            <ac:picMk id="5" creationId="{0472CCFA-0550-4D4D-BC1B-13A6E8F2D0B2}"/>
          </ac:picMkLst>
        </pc:picChg>
        <pc:picChg chg="add del mod">
          <ac:chgData name="Ole Håvard Olsen" userId="75389325-3300-4429-91ec-d9581231261b" providerId="ADAL" clId="{FB88ED61-647D-4921-A231-6DAFCA487CF1}" dt="2021-12-15T09:19:56.312" v="1217" actId="21"/>
          <ac:picMkLst>
            <pc:docMk/>
            <pc:sldMk cId="3400227095" sldId="264"/>
            <ac:picMk id="9" creationId="{BCEA9901-637F-476F-80C2-DF48DEC7DDE5}"/>
          </ac:picMkLst>
        </pc:picChg>
        <pc:picChg chg="del">
          <ac:chgData name="Ole Håvard Olsen" userId="75389325-3300-4429-91ec-d9581231261b" providerId="ADAL" clId="{FB88ED61-647D-4921-A231-6DAFCA487CF1}" dt="2021-12-15T09:14:53.781" v="1196" actId="478"/>
          <ac:picMkLst>
            <pc:docMk/>
            <pc:sldMk cId="3400227095" sldId="264"/>
            <ac:picMk id="2050" creationId="{62B71CDB-997C-427D-9414-972DB6C65E9E}"/>
          </ac:picMkLst>
        </pc:picChg>
        <pc:picChg chg="add mod">
          <ac:chgData name="Ole Håvard Olsen" userId="75389325-3300-4429-91ec-d9581231261b" providerId="ADAL" clId="{FB88ED61-647D-4921-A231-6DAFCA487CF1}" dt="2021-12-15T09:15:55.403" v="1205" actId="1076"/>
          <ac:picMkLst>
            <pc:docMk/>
            <pc:sldMk cId="3400227095" sldId="264"/>
            <ac:picMk id="2052" creationId="{7ACA3C49-0E24-45FC-90BF-81C8878DFF4F}"/>
          </ac:picMkLst>
        </pc:picChg>
      </pc:sldChg>
      <pc:sldChg chg="addSp delSp modSp mod ord">
        <pc:chgData name="Ole Håvard Olsen" userId="75389325-3300-4429-91ec-d9581231261b" providerId="ADAL" clId="{FB88ED61-647D-4921-A231-6DAFCA487CF1}" dt="2021-12-15T13:29:58.011" v="1773" actId="167"/>
        <pc:sldMkLst>
          <pc:docMk/>
          <pc:sldMk cId="3071195062" sldId="265"/>
        </pc:sldMkLst>
        <pc:spChg chg="mod">
          <ac:chgData name="Ole Håvard Olsen" userId="75389325-3300-4429-91ec-d9581231261b" providerId="ADAL" clId="{FB88ED61-647D-4921-A231-6DAFCA487CF1}" dt="2021-12-15T09:07:20.450" v="1065" actId="255"/>
          <ac:spMkLst>
            <pc:docMk/>
            <pc:sldMk cId="3071195062" sldId="265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8:04.072" v="1750" actId="478"/>
          <ac:spMkLst>
            <pc:docMk/>
            <pc:sldMk cId="3071195062" sldId="265"/>
            <ac:spMk id="7" creationId="{0CABE605-0827-480A-A55A-FEF54749548F}"/>
          </ac:spMkLst>
        </pc:spChg>
        <pc:spChg chg="add mod ord">
          <ac:chgData name="Ole Håvard Olsen" userId="75389325-3300-4429-91ec-d9581231261b" providerId="ADAL" clId="{FB88ED61-647D-4921-A231-6DAFCA487CF1}" dt="2021-12-15T13:29:58.011" v="1773" actId="167"/>
          <ac:spMkLst>
            <pc:docMk/>
            <pc:sldMk cId="3071195062" sldId="265"/>
            <ac:spMk id="16" creationId="{A4E7BDBD-E4EE-4E04-BA38-39CC4EF1BD54}"/>
          </ac:spMkLst>
        </pc:spChg>
      </pc:sldChg>
      <pc:sldChg chg="addSp delSp modSp mod ord">
        <pc:chgData name="Ole Håvard Olsen" userId="75389325-3300-4429-91ec-d9581231261b" providerId="ADAL" clId="{FB88ED61-647D-4921-A231-6DAFCA487CF1}" dt="2021-12-15T13:30:06.817" v="1775" actId="167"/>
        <pc:sldMkLst>
          <pc:docMk/>
          <pc:sldMk cId="89934480" sldId="266"/>
        </pc:sldMkLst>
        <pc:spChg chg="del">
          <ac:chgData name="Ole Håvard Olsen" userId="75389325-3300-4429-91ec-d9581231261b" providerId="ADAL" clId="{FB88ED61-647D-4921-A231-6DAFCA487CF1}" dt="2021-12-15T13:28:08.776" v="1751" actId="478"/>
          <ac:spMkLst>
            <pc:docMk/>
            <pc:sldMk cId="89934480" sldId="266"/>
            <ac:spMk id="7" creationId="{0CABE605-0827-480A-A55A-FEF54749548F}"/>
          </ac:spMkLst>
        </pc:spChg>
        <pc:spChg chg="mod">
          <ac:chgData name="Ole Håvard Olsen" userId="75389325-3300-4429-91ec-d9581231261b" providerId="ADAL" clId="{FB88ED61-647D-4921-A231-6DAFCA487CF1}" dt="2021-12-15T09:07:04.116" v="1063" actId="255"/>
          <ac:spMkLst>
            <pc:docMk/>
            <pc:sldMk cId="89934480" sldId="266"/>
            <ac:spMk id="12" creationId="{EBB52948-48BD-4AF2-B7E3-2DFC569F1E6B}"/>
          </ac:spMkLst>
        </pc:spChg>
        <pc:spChg chg="add mod ord">
          <ac:chgData name="Ole Håvard Olsen" userId="75389325-3300-4429-91ec-d9581231261b" providerId="ADAL" clId="{FB88ED61-647D-4921-A231-6DAFCA487CF1}" dt="2021-12-15T13:30:06.817" v="1775" actId="167"/>
          <ac:spMkLst>
            <pc:docMk/>
            <pc:sldMk cId="89934480" sldId="266"/>
            <ac:spMk id="16" creationId="{B2825CB0-0268-4746-94F5-F23AAAF14A1C}"/>
          </ac:spMkLst>
        </pc:spChg>
      </pc:sldChg>
      <pc:sldChg chg="addSp delSp modSp mod ord">
        <pc:chgData name="Ole Håvard Olsen" userId="75389325-3300-4429-91ec-d9581231261b" providerId="ADAL" clId="{FB88ED61-647D-4921-A231-6DAFCA487CF1}" dt="2021-12-15T13:30:53.517" v="1785" actId="167"/>
        <pc:sldMkLst>
          <pc:docMk/>
          <pc:sldMk cId="4271304077" sldId="267"/>
        </pc:sldMkLst>
        <pc:spChg chg="mod">
          <ac:chgData name="Ole Håvard Olsen" userId="75389325-3300-4429-91ec-d9581231261b" providerId="ADAL" clId="{FB88ED61-647D-4921-A231-6DAFCA487CF1}" dt="2021-12-15T09:04:32.704" v="1049" actId="255"/>
          <ac:spMkLst>
            <pc:docMk/>
            <pc:sldMk cId="4271304077" sldId="267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8:35.561" v="1756" actId="478"/>
          <ac:spMkLst>
            <pc:docMk/>
            <pc:sldMk cId="4271304077" sldId="267"/>
            <ac:spMk id="7" creationId="{0CABE605-0827-480A-A55A-FEF54749548F}"/>
          </ac:spMkLst>
        </pc:spChg>
        <pc:spChg chg="add mod ord">
          <ac:chgData name="Ole Håvard Olsen" userId="75389325-3300-4429-91ec-d9581231261b" providerId="ADAL" clId="{FB88ED61-647D-4921-A231-6DAFCA487CF1}" dt="2021-12-15T13:30:53.517" v="1785" actId="167"/>
          <ac:spMkLst>
            <pc:docMk/>
            <pc:sldMk cId="4271304077" sldId="267"/>
            <ac:spMk id="10" creationId="{C7CF4C8E-4CD0-4645-848E-6DE578520A20}"/>
          </ac:spMkLst>
        </pc:spChg>
        <pc:picChg chg="add mod">
          <ac:chgData name="Ole Håvard Olsen" userId="75389325-3300-4429-91ec-d9581231261b" providerId="ADAL" clId="{FB88ED61-647D-4921-A231-6DAFCA487CF1}" dt="2021-12-15T13:00:18.395" v="1516"/>
          <ac:picMkLst>
            <pc:docMk/>
            <pc:sldMk cId="4271304077" sldId="267"/>
            <ac:picMk id="8" creationId="{B1B6C5CA-9E0D-4E5A-96EE-8BB8980C5A78}"/>
          </ac:picMkLst>
        </pc:picChg>
        <pc:picChg chg="del">
          <ac:chgData name="Ole Håvard Olsen" userId="75389325-3300-4429-91ec-d9581231261b" providerId="ADAL" clId="{FB88ED61-647D-4921-A231-6DAFCA487CF1}" dt="2021-12-15T13:00:09.976" v="1515" actId="478"/>
          <ac:picMkLst>
            <pc:docMk/>
            <pc:sldMk cId="4271304077" sldId="267"/>
            <ac:picMk id="9" creationId="{3DC5D51D-8A76-4AF0-8B52-596FC99CC8FC}"/>
          </ac:picMkLst>
        </pc:picChg>
      </pc:sldChg>
      <pc:sldChg chg="addSp delSp modSp mod ord">
        <pc:chgData name="Ole Håvard Olsen" userId="75389325-3300-4429-91ec-d9581231261b" providerId="ADAL" clId="{FB88ED61-647D-4921-A231-6DAFCA487CF1}" dt="2021-12-15T13:51:20.703" v="2067" actId="20577"/>
        <pc:sldMkLst>
          <pc:docMk/>
          <pc:sldMk cId="3787804742" sldId="268"/>
        </pc:sldMkLst>
        <pc:spChg chg="add mod">
          <ac:chgData name="Ole Håvard Olsen" userId="75389325-3300-4429-91ec-d9581231261b" providerId="ADAL" clId="{FB88ED61-647D-4921-A231-6DAFCA487CF1}" dt="2021-12-15T13:51:20.703" v="2067" actId="20577"/>
          <ac:spMkLst>
            <pc:docMk/>
            <pc:sldMk cId="3787804742" sldId="268"/>
            <ac:spMk id="6" creationId="{4C1F9BF3-AD6E-497A-BBC5-25A274FE8E7D}"/>
          </ac:spMkLst>
        </pc:spChg>
        <pc:spChg chg="del">
          <ac:chgData name="Ole Håvard Olsen" userId="75389325-3300-4429-91ec-d9581231261b" providerId="ADAL" clId="{FB88ED61-647D-4921-A231-6DAFCA487CF1}" dt="2021-12-15T13:28:39.634" v="1757" actId="478"/>
          <ac:spMkLst>
            <pc:docMk/>
            <pc:sldMk cId="3787804742" sldId="268"/>
            <ac:spMk id="7" creationId="{0CABE605-0827-480A-A55A-FEF54749548F}"/>
          </ac:spMkLst>
        </pc:spChg>
        <pc:spChg chg="add mod ord">
          <ac:chgData name="Ole Håvard Olsen" userId="75389325-3300-4429-91ec-d9581231261b" providerId="ADAL" clId="{FB88ED61-647D-4921-A231-6DAFCA487CF1}" dt="2021-12-15T13:31:00.674" v="1787" actId="167"/>
          <ac:spMkLst>
            <pc:docMk/>
            <pc:sldMk cId="3787804742" sldId="268"/>
            <ac:spMk id="11" creationId="{8FAC7B47-D93E-482F-A212-5D2FB8FCB507}"/>
          </ac:spMkLst>
        </pc:spChg>
      </pc:sldChg>
      <pc:sldChg chg="addSp delSp modSp mod ord">
        <pc:chgData name="Ole Håvard Olsen" userId="75389325-3300-4429-91ec-d9581231261b" providerId="ADAL" clId="{FB88ED61-647D-4921-A231-6DAFCA487CF1}" dt="2021-12-15T13:29:22.410" v="1765" actId="167"/>
        <pc:sldMkLst>
          <pc:docMk/>
          <pc:sldMk cId="2619045974" sldId="269"/>
        </pc:sldMkLst>
        <pc:spChg chg="mod">
          <ac:chgData name="Ole Håvard Olsen" userId="75389325-3300-4429-91ec-d9581231261b" providerId="ADAL" clId="{FB88ED61-647D-4921-A231-6DAFCA487CF1}" dt="2021-12-14T15:11:10.056" v="127" actId="20577"/>
          <ac:spMkLst>
            <pc:docMk/>
            <pc:sldMk cId="2619045974" sldId="269"/>
            <ac:spMk id="3" creationId="{F3C4C63C-A42E-4D5E-9C61-6266DF212FEC}"/>
          </ac:spMkLst>
        </pc:spChg>
        <pc:spChg chg="add mod">
          <ac:chgData name="Ole Håvard Olsen" userId="75389325-3300-4429-91ec-d9581231261b" providerId="ADAL" clId="{FB88ED61-647D-4921-A231-6DAFCA487CF1}" dt="2021-12-15T09:11:08.983" v="1182" actId="14100"/>
          <ac:spMkLst>
            <pc:docMk/>
            <pc:sldMk cId="2619045974" sldId="269"/>
            <ac:spMk id="4" creationId="{5AD46B69-7A36-4B34-A7D5-200DF646C416}"/>
          </ac:spMkLst>
        </pc:spChg>
        <pc:spChg chg="mod">
          <ac:chgData name="Ole Håvard Olsen" userId="75389325-3300-4429-91ec-d9581231261b" providerId="ADAL" clId="{FB88ED61-647D-4921-A231-6DAFCA487CF1}" dt="2021-12-15T09:09:08.286" v="1091" actId="20577"/>
          <ac:spMkLst>
            <pc:docMk/>
            <pc:sldMk cId="2619045974" sldId="269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7:40.592" v="1746" actId="478"/>
          <ac:spMkLst>
            <pc:docMk/>
            <pc:sldMk cId="2619045974" sldId="269"/>
            <ac:spMk id="7" creationId="{0CABE605-0827-480A-A55A-FEF54749548F}"/>
          </ac:spMkLst>
        </pc:spChg>
        <pc:spChg chg="mod">
          <ac:chgData name="Ole Håvard Olsen" userId="75389325-3300-4429-91ec-d9581231261b" providerId="ADAL" clId="{FB88ED61-647D-4921-A231-6DAFCA487CF1}" dt="2021-12-14T15:11:19.249" v="128" actId="255"/>
          <ac:spMkLst>
            <pc:docMk/>
            <pc:sldMk cId="2619045974" sldId="269"/>
            <ac:spMk id="8" creationId="{F31584B9-5A9F-4131-BCB7-C8690FF52148}"/>
          </ac:spMkLst>
        </pc:spChg>
        <pc:spChg chg="add mod ord">
          <ac:chgData name="Ole Håvard Olsen" userId="75389325-3300-4429-91ec-d9581231261b" providerId="ADAL" clId="{FB88ED61-647D-4921-A231-6DAFCA487CF1}" dt="2021-12-15T13:29:22.410" v="1765" actId="167"/>
          <ac:spMkLst>
            <pc:docMk/>
            <pc:sldMk cId="2619045974" sldId="269"/>
            <ac:spMk id="19" creationId="{7AE819F7-0D68-4A34-9589-A20A3CBECA2E}"/>
          </ac:spMkLst>
        </pc:spChg>
        <pc:spChg chg="del mod">
          <ac:chgData name="Ole Håvard Olsen" userId="75389325-3300-4429-91ec-d9581231261b" providerId="ADAL" clId="{FB88ED61-647D-4921-A231-6DAFCA487CF1}" dt="2021-12-14T15:05:08.247" v="102"/>
          <ac:spMkLst>
            <pc:docMk/>
            <pc:sldMk cId="2619045974" sldId="269"/>
            <ac:spMk id="23" creationId="{9E425A6F-F5A5-48F7-A97A-DB5A51E4D00C}"/>
          </ac:spMkLst>
        </pc:spChg>
        <pc:picChg chg="add mod">
          <ac:chgData name="Ole Håvard Olsen" userId="75389325-3300-4429-91ec-d9581231261b" providerId="ADAL" clId="{FB88ED61-647D-4921-A231-6DAFCA487CF1}" dt="2021-12-14T15:06:54.306" v="109" actId="1076"/>
          <ac:picMkLst>
            <pc:docMk/>
            <pc:sldMk cId="2619045974" sldId="269"/>
            <ac:picMk id="5" creationId="{5D1512BC-632D-4C22-B483-5F589D8A4635}"/>
          </ac:picMkLst>
        </pc:picChg>
        <pc:picChg chg="add mod">
          <ac:chgData name="Ole Håvard Olsen" userId="75389325-3300-4429-91ec-d9581231261b" providerId="ADAL" clId="{FB88ED61-647D-4921-A231-6DAFCA487CF1}" dt="2021-12-14T15:07:45.432" v="113" actId="14100"/>
          <ac:picMkLst>
            <pc:docMk/>
            <pc:sldMk cId="2619045974" sldId="269"/>
            <ac:picMk id="10" creationId="{FC87EDE9-BF0A-42A0-8C4D-80C4E29E62BD}"/>
          </ac:picMkLst>
        </pc:picChg>
        <pc:picChg chg="add mod">
          <ac:chgData name="Ole Håvard Olsen" userId="75389325-3300-4429-91ec-d9581231261b" providerId="ADAL" clId="{FB88ED61-647D-4921-A231-6DAFCA487CF1}" dt="2021-12-14T15:08:40.772" v="117" actId="14100"/>
          <ac:picMkLst>
            <pc:docMk/>
            <pc:sldMk cId="2619045974" sldId="269"/>
            <ac:picMk id="13" creationId="{B2DF7F40-D7CB-4365-BE82-AA89B34771A4}"/>
          </ac:picMkLst>
        </pc:picChg>
        <pc:picChg chg="add mod">
          <ac:chgData name="Ole Håvard Olsen" userId="75389325-3300-4429-91ec-d9581231261b" providerId="ADAL" clId="{FB88ED61-647D-4921-A231-6DAFCA487CF1}" dt="2021-12-14T15:09:39.184" v="120" actId="1076"/>
          <ac:picMkLst>
            <pc:docMk/>
            <pc:sldMk cId="2619045974" sldId="269"/>
            <ac:picMk id="17" creationId="{79E7896E-A43F-4E2B-9B22-FAC98298BF03}"/>
          </ac:picMkLst>
        </pc:picChg>
        <pc:picChg chg="add mod">
          <ac:chgData name="Ole Håvard Olsen" userId="75389325-3300-4429-91ec-d9581231261b" providerId="ADAL" clId="{FB88ED61-647D-4921-A231-6DAFCA487CF1}" dt="2021-12-14T15:10:40.733" v="125" actId="1076"/>
          <ac:picMkLst>
            <pc:docMk/>
            <pc:sldMk cId="2619045974" sldId="269"/>
            <ac:picMk id="21" creationId="{C5AFCE6C-EBB4-42FB-A530-D2595B721BB1}"/>
          </ac:picMkLst>
        </pc:picChg>
        <pc:picChg chg="del">
          <ac:chgData name="Ole Håvard Olsen" userId="75389325-3300-4429-91ec-d9581231261b" providerId="ADAL" clId="{FB88ED61-647D-4921-A231-6DAFCA487CF1}" dt="2021-12-14T15:04:46.040" v="97" actId="21"/>
          <ac:picMkLst>
            <pc:docMk/>
            <pc:sldMk cId="2619045974" sldId="269"/>
            <ac:picMk id="26" creationId="{560559EE-2B45-422B-B6A5-DD6BDD048983}"/>
          </ac:picMkLst>
        </pc:picChg>
        <pc:picChg chg="del mod">
          <ac:chgData name="Ole Håvard Olsen" userId="75389325-3300-4429-91ec-d9581231261b" providerId="ADAL" clId="{FB88ED61-647D-4921-A231-6DAFCA487CF1}" dt="2021-12-14T15:03:39.490" v="86" actId="21"/>
          <ac:picMkLst>
            <pc:docMk/>
            <pc:sldMk cId="2619045974" sldId="269"/>
            <ac:picMk id="28" creationId="{CE0A93A6-B54C-4D93-BD32-6D963454B4A6}"/>
          </ac:picMkLst>
        </pc:picChg>
        <pc:picChg chg="del">
          <ac:chgData name="Ole Håvard Olsen" userId="75389325-3300-4429-91ec-d9581231261b" providerId="ADAL" clId="{FB88ED61-647D-4921-A231-6DAFCA487CF1}" dt="2021-12-14T15:04:00.087" v="88" actId="21"/>
          <ac:picMkLst>
            <pc:docMk/>
            <pc:sldMk cId="2619045974" sldId="269"/>
            <ac:picMk id="30" creationId="{E2C9E8D4-53FE-49E4-907E-07B3CA9ECACB}"/>
          </ac:picMkLst>
        </pc:picChg>
        <pc:picChg chg="del">
          <ac:chgData name="Ole Håvard Olsen" userId="75389325-3300-4429-91ec-d9581231261b" providerId="ADAL" clId="{FB88ED61-647D-4921-A231-6DAFCA487CF1}" dt="2021-12-14T15:04:30.980" v="94" actId="21"/>
          <ac:picMkLst>
            <pc:docMk/>
            <pc:sldMk cId="2619045974" sldId="269"/>
            <ac:picMk id="32" creationId="{E6CF41E0-85BF-4DE6-8758-328308992CEC}"/>
          </ac:picMkLst>
        </pc:picChg>
      </pc:sldChg>
      <pc:sldChg chg="addSp delSp modSp mod ord">
        <pc:chgData name="Ole Håvard Olsen" userId="75389325-3300-4429-91ec-d9581231261b" providerId="ADAL" clId="{FB88ED61-647D-4921-A231-6DAFCA487CF1}" dt="2021-12-15T13:29:32.574" v="1767" actId="167"/>
        <pc:sldMkLst>
          <pc:docMk/>
          <pc:sldMk cId="1332439888" sldId="270"/>
        </pc:sldMkLst>
        <pc:spChg chg="mod">
          <ac:chgData name="Ole Håvard Olsen" userId="75389325-3300-4429-91ec-d9581231261b" providerId="ADAL" clId="{FB88ED61-647D-4921-A231-6DAFCA487CF1}" dt="2021-12-14T15:03:15.926" v="84" actId="1076"/>
          <ac:spMkLst>
            <pc:docMk/>
            <pc:sldMk cId="1332439888" sldId="270"/>
            <ac:spMk id="3" creationId="{944A1C8B-E472-47CB-9E61-F0061CF57A0D}"/>
          </ac:spMkLst>
        </pc:spChg>
        <pc:spChg chg="add mod">
          <ac:chgData name="Ole Håvard Olsen" userId="75389325-3300-4429-91ec-d9581231261b" providerId="ADAL" clId="{FB88ED61-647D-4921-A231-6DAFCA487CF1}" dt="2021-12-15T09:07:55.388" v="1079" actId="20577"/>
          <ac:spMkLst>
            <pc:docMk/>
            <pc:sldMk cId="1332439888" sldId="270"/>
            <ac:spMk id="5" creationId="{7617EA33-2311-4D97-9110-C67E6F5A012E}"/>
          </ac:spMkLst>
        </pc:spChg>
        <pc:spChg chg="add mod">
          <ac:chgData name="Ole Håvard Olsen" userId="75389325-3300-4429-91ec-d9581231261b" providerId="ADAL" clId="{FB88ED61-647D-4921-A231-6DAFCA487CF1}" dt="2021-12-14T15:05:47.044" v="105" actId="255"/>
          <ac:spMkLst>
            <pc:docMk/>
            <pc:sldMk cId="1332439888" sldId="270"/>
            <ac:spMk id="6" creationId="{11405AC3-4C2B-4C8E-B59F-F6AD2A3CAEF5}"/>
          </ac:spMkLst>
        </pc:spChg>
        <pc:spChg chg="del">
          <ac:chgData name="Ole Håvard Olsen" userId="75389325-3300-4429-91ec-d9581231261b" providerId="ADAL" clId="{FB88ED61-647D-4921-A231-6DAFCA487CF1}" dt="2021-12-15T13:27:46.304" v="1747" actId="478"/>
          <ac:spMkLst>
            <pc:docMk/>
            <pc:sldMk cId="1332439888" sldId="270"/>
            <ac:spMk id="7" creationId="{0CABE605-0827-480A-A55A-FEF54749548F}"/>
          </ac:spMkLst>
        </pc:spChg>
        <pc:spChg chg="mod">
          <ac:chgData name="Ole Håvard Olsen" userId="75389325-3300-4429-91ec-d9581231261b" providerId="ADAL" clId="{FB88ED61-647D-4921-A231-6DAFCA487CF1}" dt="2021-12-14T15:05:56.327" v="106" actId="255"/>
          <ac:spMkLst>
            <pc:docMk/>
            <pc:sldMk cId="1332439888" sldId="270"/>
            <ac:spMk id="8" creationId="{F31584B9-5A9F-4131-BCB7-C8690FF52148}"/>
          </ac:spMkLst>
        </pc:spChg>
        <pc:spChg chg="add mod ord">
          <ac:chgData name="Ole Håvard Olsen" userId="75389325-3300-4429-91ec-d9581231261b" providerId="ADAL" clId="{FB88ED61-647D-4921-A231-6DAFCA487CF1}" dt="2021-12-15T13:29:32.574" v="1767" actId="167"/>
          <ac:spMkLst>
            <pc:docMk/>
            <pc:sldMk cId="1332439888" sldId="270"/>
            <ac:spMk id="16" creationId="{6ADCE58A-3751-49C8-A8FE-B7D6E7BDDCA7}"/>
          </ac:spMkLst>
        </pc:spChg>
        <pc:picChg chg="add mod">
          <ac:chgData name="Ole Håvard Olsen" userId="75389325-3300-4429-91ec-d9581231261b" providerId="ADAL" clId="{FB88ED61-647D-4921-A231-6DAFCA487CF1}" dt="2021-12-14T15:04:22.303" v="93" actId="1076"/>
          <ac:picMkLst>
            <pc:docMk/>
            <pc:sldMk cId="1332439888" sldId="270"/>
            <ac:picMk id="11" creationId="{3BE99B4A-A702-4C2A-885C-47409E27F988}"/>
          </ac:picMkLst>
        </pc:picChg>
        <pc:picChg chg="add mod">
          <ac:chgData name="Ole Håvard Olsen" userId="75389325-3300-4429-91ec-d9581231261b" providerId="ADAL" clId="{FB88ED61-647D-4921-A231-6DAFCA487CF1}" dt="2021-12-14T15:04:19.660" v="92" actId="1076"/>
          <ac:picMkLst>
            <pc:docMk/>
            <pc:sldMk cId="1332439888" sldId="270"/>
            <ac:picMk id="12" creationId="{817EED84-9C0C-428A-B3DD-8532A2F2EB84}"/>
          </ac:picMkLst>
        </pc:picChg>
        <pc:picChg chg="add mod">
          <ac:chgData name="Ole Håvard Olsen" userId="75389325-3300-4429-91ec-d9581231261b" providerId="ADAL" clId="{FB88ED61-647D-4921-A231-6DAFCA487CF1}" dt="2021-12-14T15:04:39.736" v="96" actId="1076"/>
          <ac:picMkLst>
            <pc:docMk/>
            <pc:sldMk cId="1332439888" sldId="270"/>
            <ac:picMk id="13" creationId="{B2BF62B2-8552-4C60-8BC6-1C94757F0E75}"/>
          </ac:picMkLst>
        </pc:picChg>
        <pc:picChg chg="add mod">
          <ac:chgData name="Ole Håvard Olsen" userId="75389325-3300-4429-91ec-d9581231261b" providerId="ADAL" clId="{FB88ED61-647D-4921-A231-6DAFCA487CF1}" dt="2021-12-14T15:04:57.388" v="99" actId="1076"/>
          <ac:picMkLst>
            <pc:docMk/>
            <pc:sldMk cId="1332439888" sldId="270"/>
            <ac:picMk id="14" creationId="{641F375C-13F3-41C4-92AA-D7B52053FAA9}"/>
          </ac:picMkLst>
        </pc:picChg>
      </pc:sldChg>
      <pc:sldChg chg="addSp delSp modSp mod">
        <pc:chgData name="Ole Håvard Olsen" userId="75389325-3300-4429-91ec-d9581231261b" providerId="ADAL" clId="{FB88ED61-647D-4921-A231-6DAFCA487CF1}" dt="2021-12-15T13:31:10.866" v="1789" actId="167"/>
        <pc:sldMkLst>
          <pc:docMk/>
          <pc:sldMk cId="1562897698" sldId="271"/>
        </pc:sldMkLst>
        <pc:spChg chg="add mod">
          <ac:chgData name="Ole Håvard Olsen" userId="75389325-3300-4429-91ec-d9581231261b" providerId="ADAL" clId="{FB88ED61-647D-4921-A231-6DAFCA487CF1}" dt="2021-12-15T12:54:43.667" v="1481" actId="20577"/>
          <ac:spMkLst>
            <pc:docMk/>
            <pc:sldMk cId="1562897698" sldId="271"/>
            <ac:spMk id="3" creationId="{C6A8AB2D-E7D6-4E3A-9882-1B45F31DB1EA}"/>
          </ac:spMkLst>
        </pc:spChg>
        <pc:spChg chg="add del mod">
          <ac:chgData name="Ole Håvard Olsen" userId="75389325-3300-4429-91ec-d9581231261b" providerId="ADAL" clId="{FB88ED61-647D-4921-A231-6DAFCA487CF1}" dt="2021-12-15T12:56:39.694" v="1488"/>
          <ac:spMkLst>
            <pc:docMk/>
            <pc:sldMk cId="1562897698" sldId="271"/>
            <ac:spMk id="6" creationId="{91FE6A42-40B1-42F3-B457-31F2792276B9}"/>
          </ac:spMkLst>
        </pc:spChg>
        <pc:spChg chg="del">
          <ac:chgData name="Ole Håvard Olsen" userId="75389325-3300-4429-91ec-d9581231261b" providerId="ADAL" clId="{FB88ED61-647D-4921-A231-6DAFCA487CF1}" dt="2021-12-15T13:28:44.185" v="1758" actId="478"/>
          <ac:spMkLst>
            <pc:docMk/>
            <pc:sldMk cId="1562897698" sldId="271"/>
            <ac:spMk id="7" creationId="{0CABE605-0827-480A-A55A-FEF54749548F}"/>
          </ac:spMkLst>
        </pc:spChg>
        <pc:spChg chg="add mod">
          <ac:chgData name="Ole Håvard Olsen" userId="75389325-3300-4429-91ec-d9581231261b" providerId="ADAL" clId="{FB88ED61-647D-4921-A231-6DAFCA487CF1}" dt="2021-12-15T12:57:32.542" v="1493" actId="20577"/>
          <ac:spMkLst>
            <pc:docMk/>
            <pc:sldMk cId="1562897698" sldId="271"/>
            <ac:spMk id="9" creationId="{720FFED6-1B2A-4987-8AB3-7AAAA026DFCB}"/>
          </ac:spMkLst>
        </pc:spChg>
        <pc:spChg chg="add mod ord">
          <ac:chgData name="Ole Håvard Olsen" userId="75389325-3300-4429-91ec-d9581231261b" providerId="ADAL" clId="{FB88ED61-647D-4921-A231-6DAFCA487CF1}" dt="2021-12-15T13:31:10.866" v="1789" actId="167"/>
          <ac:spMkLst>
            <pc:docMk/>
            <pc:sldMk cId="1562897698" sldId="271"/>
            <ac:spMk id="16" creationId="{D9E90539-4B4B-4742-B0A0-988A2622DAC9}"/>
          </ac:spMkLst>
        </pc:spChg>
        <pc:spChg chg="mod">
          <ac:chgData name="Ole Håvard Olsen" userId="75389325-3300-4429-91ec-d9581231261b" providerId="ADAL" clId="{FB88ED61-647D-4921-A231-6DAFCA487CF1}" dt="2021-12-15T12:58:54.894" v="1509" actId="20577"/>
          <ac:spMkLst>
            <pc:docMk/>
            <pc:sldMk cId="1562897698" sldId="271"/>
            <ac:spMk id="17" creationId="{8F40568E-0E58-4863-9DD0-A23AE85866CA}"/>
          </ac:spMkLst>
        </pc:spChg>
        <pc:spChg chg="mod">
          <ac:chgData name="Ole Håvard Olsen" userId="75389325-3300-4429-91ec-d9581231261b" providerId="ADAL" clId="{FB88ED61-647D-4921-A231-6DAFCA487CF1}" dt="2021-12-15T09:05:14.234" v="1053" actId="255"/>
          <ac:spMkLst>
            <pc:docMk/>
            <pc:sldMk cId="1562897698" sldId="271"/>
            <ac:spMk id="18" creationId="{5F57DC41-ECA9-4473-A073-525E02B85AC3}"/>
          </ac:spMkLst>
        </pc:spChg>
        <pc:spChg chg="mod">
          <ac:chgData name="Ole Håvard Olsen" userId="75389325-3300-4429-91ec-d9581231261b" providerId="ADAL" clId="{FB88ED61-647D-4921-A231-6DAFCA487CF1}" dt="2021-12-15T12:59:00.806" v="1514" actId="20577"/>
          <ac:spMkLst>
            <pc:docMk/>
            <pc:sldMk cId="1562897698" sldId="271"/>
            <ac:spMk id="19" creationId="{F7604663-5012-4175-9A13-554E3131B732}"/>
          </ac:spMkLst>
        </pc:spChg>
        <pc:picChg chg="mod">
          <ac:chgData name="Ole Håvard Olsen" userId="75389325-3300-4429-91ec-d9581231261b" providerId="ADAL" clId="{FB88ED61-647D-4921-A231-6DAFCA487CF1}" dt="2021-12-15T12:52:43.423" v="1467" actId="1076"/>
          <ac:picMkLst>
            <pc:docMk/>
            <pc:sldMk cId="1562897698" sldId="271"/>
            <ac:picMk id="5" creationId="{9A082A88-306A-441E-B4F4-46E17ECB8DE1}"/>
          </ac:picMkLst>
        </pc:picChg>
        <pc:picChg chg="mod">
          <ac:chgData name="Ole Håvard Olsen" userId="75389325-3300-4429-91ec-d9581231261b" providerId="ADAL" clId="{FB88ED61-647D-4921-A231-6DAFCA487CF1}" dt="2021-12-15T12:53:18.878" v="1472" actId="1076"/>
          <ac:picMkLst>
            <pc:docMk/>
            <pc:sldMk cId="1562897698" sldId="271"/>
            <ac:picMk id="8" creationId="{8D179030-1389-4B9B-8D0E-160EABF5228D}"/>
          </ac:picMkLst>
        </pc:picChg>
        <pc:picChg chg="add mod">
          <ac:chgData name="Ole Håvard Olsen" userId="75389325-3300-4429-91ec-d9581231261b" providerId="ADAL" clId="{FB88ED61-647D-4921-A231-6DAFCA487CF1}" dt="2021-12-15T12:53:38.722" v="1475" actId="1076"/>
          <ac:picMkLst>
            <pc:docMk/>
            <pc:sldMk cId="1562897698" sldId="271"/>
            <ac:picMk id="11" creationId="{0A04D24C-5BFB-4B53-8101-0DE7FBD3420F}"/>
          </ac:picMkLst>
        </pc:picChg>
        <pc:picChg chg="add mod">
          <ac:chgData name="Ole Håvard Olsen" userId="75389325-3300-4429-91ec-d9581231261b" providerId="ADAL" clId="{FB88ED61-647D-4921-A231-6DAFCA487CF1}" dt="2021-12-15T12:56:03.181" v="1483" actId="1076"/>
          <ac:picMkLst>
            <pc:docMk/>
            <pc:sldMk cId="1562897698" sldId="271"/>
            <ac:picMk id="13" creationId="{92AB534D-6955-4764-8D93-193B49BD666A}"/>
          </ac:picMkLst>
        </pc:picChg>
      </pc:sldChg>
      <pc:sldChg chg="addSp delSp modSp mod">
        <pc:chgData name="Ole Håvard Olsen" userId="75389325-3300-4429-91ec-d9581231261b" providerId="ADAL" clId="{FB88ED61-647D-4921-A231-6DAFCA487CF1}" dt="2021-12-15T13:27:04.137" v="1740" actId="1076"/>
        <pc:sldMkLst>
          <pc:docMk/>
          <pc:sldMk cId="422402083" sldId="272"/>
        </pc:sldMkLst>
        <pc:spChg chg="mod">
          <ac:chgData name="Ole Håvard Olsen" userId="75389325-3300-4429-91ec-d9581231261b" providerId="ADAL" clId="{FB88ED61-647D-4921-A231-6DAFCA487CF1}" dt="2021-12-15T13:27:01.153" v="1739" actId="1076"/>
          <ac:spMkLst>
            <pc:docMk/>
            <pc:sldMk cId="422402083" sldId="272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6:48.303" v="1736" actId="478"/>
          <ac:spMkLst>
            <pc:docMk/>
            <pc:sldMk cId="422402083" sldId="272"/>
            <ac:spMk id="7" creationId="{0CABE605-0827-480A-A55A-FEF54749548F}"/>
          </ac:spMkLst>
        </pc:spChg>
        <pc:spChg chg="add del mod">
          <ac:chgData name="Ole Håvard Olsen" userId="75389325-3300-4429-91ec-d9581231261b" providerId="ADAL" clId="{FB88ED61-647D-4921-A231-6DAFCA487CF1}" dt="2021-12-15T13:26:21.594" v="1733"/>
          <ac:spMkLst>
            <pc:docMk/>
            <pc:sldMk cId="422402083" sldId="272"/>
            <ac:spMk id="15" creationId="{49506286-4A13-4978-8ABD-30F24D7A078F}"/>
          </ac:spMkLst>
        </pc:spChg>
        <pc:spChg chg="add mod ord">
          <ac:chgData name="Ole Håvard Olsen" userId="75389325-3300-4429-91ec-d9581231261b" providerId="ADAL" clId="{FB88ED61-647D-4921-A231-6DAFCA487CF1}" dt="2021-12-15T13:27:04.137" v="1740" actId="1076"/>
          <ac:spMkLst>
            <pc:docMk/>
            <pc:sldMk cId="422402083" sldId="272"/>
            <ac:spMk id="22" creationId="{7425096F-7F6F-4680-96B1-ED53BFF66109}"/>
          </ac:spMkLst>
        </pc:spChg>
      </pc:sldChg>
      <pc:sldChg chg="addSp delSp modSp mod">
        <pc:chgData name="Ole Håvard Olsen" userId="75389325-3300-4429-91ec-d9581231261b" providerId="ADAL" clId="{FB88ED61-647D-4921-A231-6DAFCA487CF1}" dt="2021-12-15T13:30:38.348" v="1781" actId="167"/>
        <pc:sldMkLst>
          <pc:docMk/>
          <pc:sldMk cId="1511499444" sldId="273"/>
        </pc:sldMkLst>
        <pc:spChg chg="mod">
          <ac:chgData name="Ole Håvard Olsen" userId="75389325-3300-4429-91ec-d9581231261b" providerId="ADAL" clId="{FB88ED61-647D-4921-A231-6DAFCA487CF1}" dt="2021-12-15T09:05:59.836" v="1057" actId="255"/>
          <ac:spMkLst>
            <pc:docMk/>
            <pc:sldMk cId="1511499444" sldId="273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8:25.905" v="1754" actId="478"/>
          <ac:spMkLst>
            <pc:docMk/>
            <pc:sldMk cId="1511499444" sldId="273"/>
            <ac:spMk id="14" creationId="{47DBD8C9-A846-4E46-8305-79D4EAA00BE9}"/>
          </ac:spMkLst>
        </pc:spChg>
        <pc:spChg chg="add mod ord">
          <ac:chgData name="Ole Håvard Olsen" userId="75389325-3300-4429-91ec-d9581231261b" providerId="ADAL" clId="{FB88ED61-647D-4921-A231-6DAFCA487CF1}" dt="2021-12-15T13:30:38.348" v="1781" actId="167"/>
          <ac:spMkLst>
            <pc:docMk/>
            <pc:sldMk cId="1511499444" sldId="273"/>
            <ac:spMk id="24" creationId="{93A8419F-E1D9-490B-98F1-DAE9A9434C26}"/>
          </ac:spMkLst>
        </pc:spChg>
      </pc:sldChg>
      <pc:sldChg chg="addSp delSp modSp mod">
        <pc:chgData name="Ole Håvard Olsen" userId="75389325-3300-4429-91ec-d9581231261b" providerId="ADAL" clId="{FB88ED61-647D-4921-A231-6DAFCA487CF1}" dt="2021-12-15T13:26:06.277" v="1731" actId="167"/>
        <pc:sldMkLst>
          <pc:docMk/>
          <pc:sldMk cId="2141800385" sldId="274"/>
        </pc:sldMkLst>
        <pc:spChg chg="mod">
          <ac:chgData name="Ole Håvard Olsen" userId="75389325-3300-4429-91ec-d9581231261b" providerId="ADAL" clId="{FB88ED61-647D-4921-A231-6DAFCA487CF1}" dt="2021-12-15T09:26:34.108" v="1377" actId="1076"/>
          <ac:spMkLst>
            <pc:docMk/>
            <pc:sldMk cId="2141800385" sldId="274"/>
            <ac:spMk id="4" creationId="{7F3FCA12-3D2F-42CE-9E02-11F1057CE2CF}"/>
          </ac:spMkLst>
        </pc:spChg>
        <pc:spChg chg="add del mod">
          <ac:chgData name="Ole Håvard Olsen" userId="75389325-3300-4429-91ec-d9581231261b" providerId="ADAL" clId="{FB88ED61-647D-4921-A231-6DAFCA487CF1}" dt="2021-12-15T13:25:46.712" v="1728" actId="21"/>
          <ac:spMkLst>
            <pc:docMk/>
            <pc:sldMk cId="2141800385" sldId="274"/>
            <ac:spMk id="6" creationId="{C8BE9037-3BD1-4FEE-A483-C2ED2988BA2D}"/>
          </ac:spMkLst>
        </pc:spChg>
        <pc:spChg chg="add del">
          <ac:chgData name="Ole Håvard Olsen" userId="75389325-3300-4429-91ec-d9581231261b" providerId="ADAL" clId="{FB88ED61-647D-4921-A231-6DAFCA487CF1}" dt="2021-12-15T13:25:58.495" v="1729" actId="478"/>
          <ac:spMkLst>
            <pc:docMk/>
            <pc:sldMk cId="2141800385" sldId="274"/>
            <ac:spMk id="7" creationId="{0CABE605-0827-480A-A55A-FEF54749548F}"/>
          </ac:spMkLst>
        </pc:spChg>
        <pc:spChg chg="add mod ord">
          <ac:chgData name="Ole Håvard Olsen" userId="75389325-3300-4429-91ec-d9581231261b" providerId="ADAL" clId="{FB88ED61-647D-4921-A231-6DAFCA487CF1}" dt="2021-12-15T13:26:06.277" v="1731" actId="167"/>
          <ac:spMkLst>
            <pc:docMk/>
            <pc:sldMk cId="2141800385" sldId="274"/>
            <ac:spMk id="10" creationId="{6B5CA075-81D2-46FE-80F4-E928F667FDF3}"/>
          </ac:spMkLst>
        </pc:spChg>
      </pc:sldChg>
      <pc:sldChg chg="addSp delSp modSp mod">
        <pc:chgData name="Ole Håvard Olsen" userId="75389325-3300-4429-91ec-d9581231261b" providerId="ADAL" clId="{FB88ED61-647D-4921-A231-6DAFCA487CF1}" dt="2021-12-15T13:29:00.474" v="1760" actId="167"/>
        <pc:sldMkLst>
          <pc:docMk/>
          <pc:sldMk cId="2908190157" sldId="275"/>
        </pc:sldMkLst>
        <pc:spChg chg="mod">
          <ac:chgData name="Ole Håvard Olsen" userId="75389325-3300-4429-91ec-d9581231261b" providerId="ADAL" clId="{FB88ED61-647D-4921-A231-6DAFCA487CF1}" dt="2021-12-15T09:11:42.161" v="1185" actId="255"/>
          <ac:spMkLst>
            <pc:docMk/>
            <pc:sldMk cId="2908190157" sldId="275"/>
            <ac:spMk id="6" creationId="{C8BE9037-3BD1-4FEE-A483-C2ED2988BA2D}"/>
          </ac:spMkLst>
        </pc:spChg>
        <pc:spChg chg="del">
          <ac:chgData name="Ole Håvard Olsen" userId="75389325-3300-4429-91ec-d9581231261b" providerId="ADAL" clId="{FB88ED61-647D-4921-A231-6DAFCA487CF1}" dt="2021-12-15T13:27:17.655" v="1741" actId="478"/>
          <ac:spMkLst>
            <pc:docMk/>
            <pc:sldMk cId="2908190157" sldId="275"/>
            <ac:spMk id="7" creationId="{0CABE605-0827-480A-A55A-FEF54749548F}"/>
          </ac:spMkLst>
        </pc:spChg>
        <pc:spChg chg="add mod ord">
          <ac:chgData name="Ole Håvard Olsen" userId="75389325-3300-4429-91ec-d9581231261b" providerId="ADAL" clId="{FB88ED61-647D-4921-A231-6DAFCA487CF1}" dt="2021-12-15T13:29:00.474" v="1760" actId="167"/>
          <ac:spMkLst>
            <pc:docMk/>
            <pc:sldMk cId="2908190157" sldId="275"/>
            <ac:spMk id="14" creationId="{72790C3E-D6ED-4E31-857C-F3B1B3BA6463}"/>
          </ac:spMkLst>
        </pc:spChg>
      </pc:sldChg>
      <pc:sldChg chg="addSp delSp modSp new mod">
        <pc:chgData name="Ole Håvard Olsen" userId="75389325-3300-4429-91ec-d9581231261b" providerId="ADAL" clId="{FB88ED61-647D-4921-A231-6DAFCA487CF1}" dt="2021-12-15T13:29:13.243" v="1763" actId="1076"/>
        <pc:sldMkLst>
          <pc:docMk/>
          <pc:sldMk cId="3739620808" sldId="276"/>
        </pc:sldMkLst>
        <pc:spChg chg="mod">
          <ac:chgData name="Ole Håvard Olsen" userId="75389325-3300-4429-91ec-d9581231261b" providerId="ADAL" clId="{FB88ED61-647D-4921-A231-6DAFCA487CF1}" dt="2021-12-15T09:28:12.030" v="1381" actId="20577"/>
          <ac:spMkLst>
            <pc:docMk/>
            <pc:sldMk cId="3739620808" sldId="276"/>
            <ac:spMk id="2" creationId="{D897E386-D4B1-4D58-B446-C840B5878D72}"/>
          </ac:spMkLst>
        </pc:spChg>
        <pc:spChg chg="del">
          <ac:chgData name="Ole Håvard Olsen" userId="75389325-3300-4429-91ec-d9581231261b" providerId="ADAL" clId="{FB88ED61-647D-4921-A231-6DAFCA487CF1}" dt="2021-12-15T08:46:38.567" v="277"/>
          <ac:spMkLst>
            <pc:docMk/>
            <pc:sldMk cId="3739620808" sldId="276"/>
            <ac:spMk id="3" creationId="{89793E22-23DC-467D-8599-B3327B94957B}"/>
          </ac:spMkLst>
        </pc:spChg>
        <pc:spChg chg="add del mod">
          <ac:chgData name="Ole Håvard Olsen" userId="75389325-3300-4429-91ec-d9581231261b" providerId="ADAL" clId="{FB88ED61-647D-4921-A231-6DAFCA487CF1}" dt="2021-12-15T13:27:33.113" v="1745" actId="478"/>
          <ac:spMkLst>
            <pc:docMk/>
            <pc:sldMk cId="3739620808" sldId="276"/>
            <ac:spMk id="5" creationId="{A6BC9916-DF46-45C1-9974-9F272E68B066}"/>
          </ac:spMkLst>
        </pc:spChg>
        <pc:spChg chg="add del mod">
          <ac:chgData name="Ole Håvard Olsen" userId="75389325-3300-4429-91ec-d9581231261b" providerId="ADAL" clId="{FB88ED61-647D-4921-A231-6DAFCA487CF1}" dt="2021-12-15T13:27:30.198" v="1744" actId="21"/>
          <ac:spMkLst>
            <pc:docMk/>
            <pc:sldMk cId="3739620808" sldId="276"/>
            <ac:spMk id="6" creationId="{FB166945-A983-4532-A372-F477927F64B8}"/>
          </ac:spMkLst>
        </pc:spChg>
        <pc:spChg chg="add mod">
          <ac:chgData name="Ole Håvard Olsen" userId="75389325-3300-4429-91ec-d9581231261b" providerId="ADAL" clId="{FB88ED61-647D-4921-A231-6DAFCA487CF1}" dt="2021-12-15T09:02:20.982" v="1019" actId="14100"/>
          <ac:spMkLst>
            <pc:docMk/>
            <pc:sldMk cId="3739620808" sldId="276"/>
            <ac:spMk id="9" creationId="{FEE2E5C7-B42C-4855-97B6-17B596829604}"/>
          </ac:spMkLst>
        </pc:spChg>
        <pc:spChg chg="add mod ord">
          <ac:chgData name="Ole Håvard Olsen" userId="75389325-3300-4429-91ec-d9581231261b" providerId="ADAL" clId="{FB88ED61-647D-4921-A231-6DAFCA487CF1}" dt="2021-12-15T13:29:07.113" v="1762" actId="167"/>
          <ac:spMkLst>
            <pc:docMk/>
            <pc:sldMk cId="3739620808" sldId="276"/>
            <ac:spMk id="11" creationId="{A7F74EDE-18EB-427A-9B81-9D03AF97C9D5}"/>
          </ac:spMkLst>
        </pc:spChg>
        <pc:picChg chg="add del mod">
          <ac:chgData name="Ole Håvard Olsen" userId="75389325-3300-4429-91ec-d9581231261b" providerId="ADAL" clId="{FB88ED61-647D-4921-A231-6DAFCA487CF1}" dt="2021-12-15T09:01:58.536" v="1015" actId="478"/>
          <ac:picMkLst>
            <pc:docMk/>
            <pc:sldMk cId="3739620808" sldId="276"/>
            <ac:picMk id="4" creationId="{4EB3885F-8618-459D-B9E5-9AD7B4CDA01E}"/>
          </ac:picMkLst>
        </pc:picChg>
        <pc:picChg chg="add mod">
          <ac:chgData name="Ole Håvard Olsen" userId="75389325-3300-4429-91ec-d9581231261b" providerId="ADAL" clId="{FB88ED61-647D-4921-A231-6DAFCA487CF1}" dt="2021-12-15T13:29:13.243" v="1763" actId="1076"/>
          <ac:picMkLst>
            <pc:docMk/>
            <pc:sldMk cId="3739620808" sldId="276"/>
            <ac:picMk id="8" creationId="{9E45B5D3-E3B4-4B8D-B530-06562C289E08}"/>
          </ac:picMkLst>
        </pc:picChg>
        <pc:picChg chg="add mod">
          <ac:chgData name="Ole Håvard Olsen" userId="75389325-3300-4429-91ec-d9581231261b" providerId="ADAL" clId="{FB88ED61-647D-4921-A231-6DAFCA487CF1}" dt="2021-12-15T09:01:06.327" v="1007" actId="1076"/>
          <ac:picMkLst>
            <pc:docMk/>
            <pc:sldMk cId="3739620808" sldId="276"/>
            <ac:picMk id="1026" creationId="{323D9FA6-D75C-448D-9E1F-96EB666EA28D}"/>
          </ac:picMkLst>
        </pc:picChg>
      </pc:sldChg>
      <pc:sldChg chg="addSp delSp modSp add mod">
        <pc:chgData name="Ole Håvard Olsen" userId="75389325-3300-4429-91ec-d9581231261b" providerId="ADAL" clId="{FB88ED61-647D-4921-A231-6DAFCA487CF1}" dt="2021-12-15T13:24:05.493" v="1711" actId="478"/>
        <pc:sldMkLst>
          <pc:docMk/>
          <pc:sldMk cId="1700977146" sldId="277"/>
        </pc:sldMkLst>
        <pc:spChg chg="add mod">
          <ac:chgData name="Ole Håvard Olsen" userId="75389325-3300-4429-91ec-d9581231261b" providerId="ADAL" clId="{FB88ED61-647D-4921-A231-6DAFCA487CF1}" dt="2021-12-15T12:47:54.384" v="1425" actId="255"/>
          <ac:spMkLst>
            <pc:docMk/>
            <pc:sldMk cId="1700977146" sldId="277"/>
            <ac:spMk id="3" creationId="{EB683764-B493-4470-A0B4-4760968ABF02}"/>
          </ac:spMkLst>
        </pc:spChg>
        <pc:spChg chg="add del mod">
          <ac:chgData name="Ole Håvard Olsen" userId="75389325-3300-4429-91ec-d9581231261b" providerId="ADAL" clId="{FB88ED61-647D-4921-A231-6DAFCA487CF1}" dt="2021-12-15T12:48:06.562" v="1429" actId="47"/>
          <ac:spMkLst>
            <pc:docMk/>
            <pc:sldMk cId="1700977146" sldId="277"/>
            <ac:spMk id="5" creationId="{C647A97C-AE44-4581-8964-7CC57D430706}"/>
          </ac:spMkLst>
        </pc:spChg>
        <pc:spChg chg="add del mod">
          <ac:chgData name="Ole Håvard Olsen" userId="75389325-3300-4429-91ec-d9581231261b" providerId="ADAL" clId="{FB88ED61-647D-4921-A231-6DAFCA487CF1}" dt="2021-12-15T13:24:05.493" v="1711" actId="478"/>
          <ac:spMkLst>
            <pc:docMk/>
            <pc:sldMk cId="1700977146" sldId="277"/>
            <ac:spMk id="14" creationId="{F9489079-A7C8-49B3-9AB5-91B3FE2C043C}"/>
          </ac:spMkLst>
        </pc:spChg>
        <pc:spChg chg="add mod ord">
          <ac:chgData name="Ole Håvard Olsen" userId="75389325-3300-4429-91ec-d9581231261b" providerId="ADAL" clId="{FB88ED61-647D-4921-A231-6DAFCA487CF1}" dt="2021-12-15T13:23:48.136" v="1710" actId="167"/>
          <ac:spMkLst>
            <pc:docMk/>
            <pc:sldMk cId="1700977146" sldId="277"/>
            <ac:spMk id="16" creationId="{27B2512B-E8F2-4939-830A-8F8D543E85B2}"/>
          </ac:spMkLst>
        </pc:spChg>
        <pc:picChg chg="add del mod">
          <ac:chgData name="Ole Håvard Olsen" userId="75389325-3300-4429-91ec-d9581231261b" providerId="ADAL" clId="{FB88ED61-647D-4921-A231-6DAFCA487CF1}" dt="2021-12-15T12:48:31.434" v="1432" actId="14100"/>
          <ac:picMkLst>
            <pc:docMk/>
            <pc:sldMk cId="1700977146" sldId="277"/>
            <ac:picMk id="58" creationId="{5EC84CE6-8DEB-4332-BAA8-0B163AD29327}"/>
          </ac:picMkLst>
        </pc:picChg>
      </pc:sldChg>
      <pc:sldChg chg="new del">
        <pc:chgData name="Ole Håvard Olsen" userId="75389325-3300-4429-91ec-d9581231261b" providerId="ADAL" clId="{FB88ED61-647D-4921-A231-6DAFCA487CF1}" dt="2021-12-15T12:50:54.946" v="1435" actId="2696"/>
        <pc:sldMkLst>
          <pc:docMk/>
          <pc:sldMk cId="2275665165" sldId="278"/>
        </pc:sldMkLst>
      </pc:sldChg>
      <pc:sldChg chg="addSp delSp modSp add mod">
        <pc:chgData name="Ole Håvard Olsen" userId="75389325-3300-4429-91ec-d9581231261b" providerId="ADAL" clId="{FB88ED61-647D-4921-A231-6DAFCA487CF1}" dt="2021-12-15T13:29:50.639" v="1771" actId="167"/>
        <pc:sldMkLst>
          <pc:docMk/>
          <pc:sldMk cId="1690175504" sldId="279"/>
        </pc:sldMkLst>
        <pc:spChg chg="del">
          <ac:chgData name="Ole Håvard Olsen" userId="75389325-3300-4429-91ec-d9581231261b" providerId="ADAL" clId="{FB88ED61-647D-4921-A231-6DAFCA487CF1}" dt="2021-12-15T13:27:57.776" v="1749" actId="478"/>
          <ac:spMkLst>
            <pc:docMk/>
            <pc:sldMk cId="1690175504" sldId="279"/>
            <ac:spMk id="7" creationId="{BBC21AE5-2FD7-416F-BA62-4324C6817A84}"/>
          </ac:spMkLst>
        </pc:spChg>
        <pc:spChg chg="add mod ord">
          <ac:chgData name="Ole Håvard Olsen" userId="75389325-3300-4429-91ec-d9581231261b" providerId="ADAL" clId="{FB88ED61-647D-4921-A231-6DAFCA487CF1}" dt="2021-12-15T13:29:50.639" v="1771" actId="167"/>
          <ac:spMkLst>
            <pc:docMk/>
            <pc:sldMk cId="1690175504" sldId="279"/>
            <ac:spMk id="9" creationId="{EEEE04BB-3AF1-436C-B7CA-3A0BD72D565A}"/>
          </ac:spMkLst>
        </pc:spChg>
      </pc:sldChg>
      <pc:sldChg chg="addSp delSp modSp add mod">
        <pc:chgData name="Ole Håvard Olsen" userId="75389325-3300-4429-91ec-d9581231261b" providerId="ADAL" clId="{FB88ED61-647D-4921-A231-6DAFCA487CF1}" dt="2021-12-15T13:22:59.940" v="1705" actId="478"/>
        <pc:sldMkLst>
          <pc:docMk/>
          <pc:sldMk cId="2164590082" sldId="280"/>
        </pc:sldMkLst>
        <pc:spChg chg="add mod">
          <ac:chgData name="Ole Håvard Olsen" userId="75389325-3300-4429-91ec-d9581231261b" providerId="ADAL" clId="{FB88ED61-647D-4921-A231-6DAFCA487CF1}" dt="2021-12-15T13:08:14.249" v="1551" actId="1076"/>
          <ac:spMkLst>
            <pc:docMk/>
            <pc:sldMk cId="2164590082" sldId="280"/>
            <ac:spMk id="2" creationId="{134A1C90-D775-48A8-9E16-5B59C4307138}"/>
          </ac:spMkLst>
        </pc:spChg>
        <pc:spChg chg="add del mod">
          <ac:chgData name="Ole Håvard Olsen" userId="75389325-3300-4429-91ec-d9581231261b" providerId="ADAL" clId="{FB88ED61-647D-4921-A231-6DAFCA487CF1}" dt="2021-12-15T13:22:59.940" v="1705" actId="478"/>
          <ac:spMkLst>
            <pc:docMk/>
            <pc:sldMk cId="2164590082" sldId="280"/>
            <ac:spMk id="4" creationId="{8D53BD80-C09A-4D56-9F90-C2A8FAA975AF}"/>
          </ac:spMkLst>
        </pc:spChg>
        <pc:spChg chg="mod">
          <ac:chgData name="Ole Håvard Olsen" userId="75389325-3300-4429-91ec-d9581231261b" providerId="ADAL" clId="{FB88ED61-647D-4921-A231-6DAFCA487CF1}" dt="2021-12-15T13:07:51.963" v="1548" actId="21"/>
          <ac:spMkLst>
            <pc:docMk/>
            <pc:sldMk cId="2164590082" sldId="280"/>
            <ac:spMk id="7" creationId="{4E53BA4D-84DE-4B8C-AB23-70893245974F}"/>
          </ac:spMkLst>
        </pc:spChg>
        <pc:picChg chg="mod">
          <ac:chgData name="Ole Håvard Olsen" userId="75389325-3300-4429-91ec-d9581231261b" providerId="ADAL" clId="{FB88ED61-647D-4921-A231-6DAFCA487CF1}" dt="2021-12-15T13:07:45.318" v="1547" actId="1076"/>
          <ac:picMkLst>
            <pc:docMk/>
            <pc:sldMk cId="2164590082" sldId="280"/>
            <ac:picMk id="6" creationId="{8F7EDB60-B4CB-44B0-88DC-969A3FDC22BB}"/>
          </ac:picMkLst>
        </pc:picChg>
      </pc:sldChg>
      <pc:sldChg chg="addSp delSp modSp add mod ord">
        <pc:chgData name="Ole Håvard Olsen" userId="75389325-3300-4429-91ec-d9581231261b" providerId="ADAL" clId="{FB88ED61-647D-4921-A231-6DAFCA487CF1}" dt="2021-12-15T13:38:49.568" v="1921"/>
        <pc:sldMkLst>
          <pc:docMk/>
          <pc:sldMk cId="2965647194" sldId="281"/>
        </pc:sldMkLst>
        <pc:spChg chg="add mod">
          <ac:chgData name="Ole Håvard Olsen" userId="75389325-3300-4429-91ec-d9581231261b" providerId="ADAL" clId="{FB88ED61-647D-4921-A231-6DAFCA487CF1}" dt="2021-12-15T13:35:25.936" v="1801" actId="255"/>
          <ac:spMkLst>
            <pc:docMk/>
            <pc:sldMk cId="2965647194" sldId="281"/>
            <ac:spMk id="2" creationId="{8CB53EF0-4C0F-4BF9-8248-EA1039867BE5}"/>
          </ac:spMkLst>
        </pc:spChg>
        <pc:spChg chg="del mod">
          <ac:chgData name="Ole Håvard Olsen" userId="75389325-3300-4429-91ec-d9581231261b" providerId="ADAL" clId="{FB88ED61-647D-4921-A231-6DAFCA487CF1}" dt="2021-12-15T13:38:49.568" v="1921"/>
          <ac:spMkLst>
            <pc:docMk/>
            <pc:sldMk cId="2965647194" sldId="281"/>
            <ac:spMk id="3" creationId="{C31CFAE6-B46C-4C09-8E52-313CFB1906A5}"/>
          </ac:spMkLst>
        </pc:spChg>
        <pc:spChg chg="add mod">
          <ac:chgData name="Ole Håvard Olsen" userId="75389325-3300-4429-91ec-d9581231261b" providerId="ADAL" clId="{FB88ED61-647D-4921-A231-6DAFCA487CF1}" dt="2021-12-15T13:38:28.289" v="1813" actId="255"/>
          <ac:spMkLst>
            <pc:docMk/>
            <pc:sldMk cId="2965647194" sldId="281"/>
            <ac:spMk id="5" creationId="{DF8369BA-EF49-4F43-AE31-2AE9651A71C3}"/>
          </ac:spMkLst>
        </pc:spChg>
        <pc:spChg chg="mod">
          <ac:chgData name="Ole Håvard Olsen" userId="75389325-3300-4429-91ec-d9581231261b" providerId="ADAL" clId="{FB88ED61-647D-4921-A231-6DAFCA487CF1}" dt="2021-12-15T13:34:09.735" v="1794" actId="207"/>
          <ac:spMkLst>
            <pc:docMk/>
            <pc:sldMk cId="2965647194" sldId="281"/>
            <ac:spMk id="6" creationId="{C8BE9037-3BD1-4FEE-A483-C2ED2988BA2D}"/>
          </ac:spMkLst>
        </pc:spChg>
        <pc:picChg chg="add mod">
          <ac:chgData name="Ole Håvard Olsen" userId="75389325-3300-4429-91ec-d9581231261b" providerId="ADAL" clId="{FB88ED61-647D-4921-A231-6DAFCA487CF1}" dt="2021-12-15T13:34:50.275" v="1798" actId="1076"/>
          <ac:picMkLst>
            <pc:docMk/>
            <pc:sldMk cId="2965647194" sldId="281"/>
            <ac:picMk id="7" creationId="{0CA4538A-299A-4A70-B9DA-04B3B5A31332}"/>
          </ac:picMkLst>
        </pc:picChg>
      </pc:sldChg>
    </pc:docChg>
  </pc:docChgLst>
  <pc:docChgLst>
    <pc:chgData name="Ole Håvard Olsen" userId="75389325-3300-4429-91ec-d9581231261b" providerId="ADAL" clId="{8C84D098-ED76-4A98-B603-DD242508725E}"/>
    <pc:docChg chg="modSld">
      <pc:chgData name="Ole Håvard Olsen" userId="75389325-3300-4429-91ec-d9581231261b" providerId="ADAL" clId="{8C84D098-ED76-4A98-B603-DD242508725E}" dt="2022-10-29T15:21:50.354" v="34" actId="20577"/>
      <pc:docMkLst>
        <pc:docMk/>
      </pc:docMkLst>
      <pc:sldChg chg="modSp mod">
        <pc:chgData name="Ole Håvard Olsen" userId="75389325-3300-4429-91ec-d9581231261b" providerId="ADAL" clId="{8C84D098-ED76-4A98-B603-DD242508725E}" dt="2022-10-29T15:21:35.650" v="20" actId="20577"/>
        <pc:sldMkLst>
          <pc:docMk/>
          <pc:sldMk cId="3970299516" sldId="257"/>
        </pc:sldMkLst>
        <pc:spChg chg="mod">
          <ac:chgData name="Ole Håvard Olsen" userId="75389325-3300-4429-91ec-d9581231261b" providerId="ADAL" clId="{8C84D098-ED76-4A98-B603-DD242508725E}" dt="2022-10-29T15:21:35.650" v="20" actId="20577"/>
          <ac:spMkLst>
            <pc:docMk/>
            <pc:sldMk cId="3970299516" sldId="257"/>
            <ac:spMk id="5" creationId="{62019379-8F04-4957-9E18-AF3A3B143149}"/>
          </ac:spMkLst>
        </pc:spChg>
      </pc:sldChg>
      <pc:sldChg chg="modSp mod">
        <pc:chgData name="Ole Håvard Olsen" userId="75389325-3300-4429-91ec-d9581231261b" providerId="ADAL" clId="{8C84D098-ED76-4A98-B603-DD242508725E}" dt="2022-10-29T15:21:50.354" v="34" actId="20577"/>
        <pc:sldMkLst>
          <pc:docMk/>
          <pc:sldMk cId="2965647194" sldId="281"/>
        </pc:sldMkLst>
        <pc:spChg chg="mod">
          <ac:chgData name="Ole Håvard Olsen" userId="75389325-3300-4429-91ec-d9581231261b" providerId="ADAL" clId="{8C84D098-ED76-4A98-B603-DD242508725E}" dt="2022-10-29T15:21:50.354" v="34" actId="20577"/>
          <ac:spMkLst>
            <pc:docMk/>
            <pc:sldMk cId="2965647194" sldId="281"/>
            <ac:spMk id="3" creationId="{AC4E7A64-6BF7-469D-B86E-E25A872E4CAB}"/>
          </ac:spMkLst>
        </pc:spChg>
      </pc:sldChg>
    </pc:docChg>
  </pc:docChgLst>
  <pc:docChgLst>
    <pc:chgData name="Ole Håvard Olsen" userId="75389325-3300-4429-91ec-d9581231261b" providerId="ADAL" clId="{AF87A2E3-C04F-4F19-AF2E-01A4FC7C9DCB}"/>
    <pc:docChg chg="modSld">
      <pc:chgData name="Ole Håvard Olsen" userId="75389325-3300-4429-91ec-d9581231261b" providerId="ADAL" clId="{AF87A2E3-C04F-4F19-AF2E-01A4FC7C9DCB}" dt="2023-12-27T09:50:38.135" v="1" actId="20577"/>
      <pc:docMkLst>
        <pc:docMk/>
      </pc:docMkLst>
      <pc:sldChg chg="modSp mod">
        <pc:chgData name="Ole Håvard Olsen" userId="75389325-3300-4429-91ec-d9581231261b" providerId="ADAL" clId="{AF87A2E3-C04F-4F19-AF2E-01A4FC7C9DCB}" dt="2023-12-27T09:50:38.135" v="1" actId="20577"/>
        <pc:sldMkLst>
          <pc:docMk/>
          <pc:sldMk cId="2164590082" sldId="280"/>
        </pc:sldMkLst>
        <pc:spChg chg="mod">
          <ac:chgData name="Ole Håvard Olsen" userId="75389325-3300-4429-91ec-d9581231261b" providerId="ADAL" clId="{AF87A2E3-C04F-4F19-AF2E-01A4FC7C9DCB}" dt="2023-12-27T09:50:38.135" v="1" actId="20577"/>
          <ac:spMkLst>
            <pc:docMk/>
            <pc:sldMk cId="2164590082" sldId="280"/>
            <ac:spMk id="7" creationId="{4E53BA4D-84DE-4B8C-AB23-70893245974F}"/>
          </ac:spMkLst>
        </pc:spChg>
      </pc:sldChg>
    </pc:docChg>
  </pc:docChgLst>
  <pc:docChgLst>
    <pc:chgData name="Lars Erik Vinje" userId="S::lars.erik.vinje@vestlandshus.no::1f9bb7dc-3217-4d19-8941-6f64f7104043" providerId="AD" clId="Web-{6C0CB620-C931-EC06-D38A-503FE1FF217D}"/>
    <pc:docChg chg="modSld">
      <pc:chgData name="Lars Erik Vinje" userId="S::lars.erik.vinje@vestlandshus.no::1f9bb7dc-3217-4d19-8941-6f64f7104043" providerId="AD" clId="Web-{6C0CB620-C931-EC06-D38A-503FE1FF217D}" dt="2019-08-30T20:04:33.708" v="1"/>
      <pc:docMkLst>
        <pc:docMk/>
      </pc:docMkLst>
      <pc:sldChg chg="modSp">
        <pc:chgData name="Lars Erik Vinje" userId="S::lars.erik.vinje@vestlandshus.no::1f9bb7dc-3217-4d19-8941-6f64f7104043" providerId="AD" clId="Web-{6C0CB620-C931-EC06-D38A-503FE1FF217D}" dt="2019-08-30T19:36:12.122" v="0" actId="1076"/>
        <pc:sldMkLst>
          <pc:docMk/>
          <pc:sldMk cId="3339445229" sldId="258"/>
        </pc:sldMkLst>
        <pc:spChg chg="mod">
          <ac:chgData name="Lars Erik Vinje" userId="S::lars.erik.vinje@vestlandshus.no::1f9bb7dc-3217-4d19-8941-6f64f7104043" providerId="AD" clId="Web-{6C0CB620-C931-EC06-D38A-503FE1FF217D}" dt="2019-08-30T19:36:12.122" v="0" actId="1076"/>
          <ac:spMkLst>
            <pc:docMk/>
            <pc:sldMk cId="3339445229" sldId="258"/>
            <ac:spMk id="2" creationId="{9A10418D-F1F5-4591-865B-F57AC24370ED}"/>
          </ac:spMkLst>
        </pc:spChg>
      </pc:sldChg>
      <pc:sldChg chg="addCm">
        <pc:chgData name="Lars Erik Vinje" userId="S::lars.erik.vinje@vestlandshus.no::1f9bb7dc-3217-4d19-8941-6f64f7104043" providerId="AD" clId="Web-{6C0CB620-C931-EC06-D38A-503FE1FF217D}" dt="2019-08-30T20:04:33.708" v="1"/>
        <pc:sldMkLst>
          <pc:docMk/>
          <pc:sldMk cId="1511499444" sldId="273"/>
        </pc:sldMkLst>
      </pc:sldChg>
    </pc:docChg>
  </pc:docChgLst>
  <pc:docChgLst>
    <pc:chgData name="Ole Håvard Olsen" userId="75389325-3300-4429-91ec-d9581231261b" providerId="ADAL" clId="{9EF9AB24-897A-4D1C-BEB8-BFC4E424D4E7}"/>
    <pc:docChg chg="custSel modSld">
      <pc:chgData name="Ole Håvard Olsen" userId="75389325-3300-4429-91ec-d9581231261b" providerId="ADAL" clId="{9EF9AB24-897A-4D1C-BEB8-BFC4E424D4E7}" dt="2021-07-09T10:16:54.504" v="12" actId="14100"/>
      <pc:docMkLst>
        <pc:docMk/>
      </pc:docMkLst>
      <pc:sldChg chg="delSp modSp mod">
        <pc:chgData name="Ole Håvard Olsen" userId="75389325-3300-4429-91ec-d9581231261b" providerId="ADAL" clId="{9EF9AB24-897A-4D1C-BEB8-BFC4E424D4E7}" dt="2021-07-09T10:16:54.504" v="12" actId="14100"/>
        <pc:sldMkLst>
          <pc:docMk/>
          <pc:sldMk cId="1562897698" sldId="271"/>
        </pc:sldMkLst>
        <pc:spChg chg="del mod">
          <ac:chgData name="Ole Håvard Olsen" userId="75389325-3300-4429-91ec-d9581231261b" providerId="ADAL" clId="{9EF9AB24-897A-4D1C-BEB8-BFC4E424D4E7}" dt="2021-07-09T10:13:00.074" v="5"/>
          <ac:spMkLst>
            <pc:docMk/>
            <pc:sldMk cId="1562897698" sldId="271"/>
            <ac:spMk id="11" creationId="{1FA223F1-99A6-4E32-9D04-E8F172B8E02B}"/>
          </ac:spMkLst>
        </pc:spChg>
        <pc:spChg chg="del mod">
          <ac:chgData name="Ole Håvard Olsen" userId="75389325-3300-4429-91ec-d9581231261b" providerId="ADAL" clId="{9EF9AB24-897A-4D1C-BEB8-BFC4E424D4E7}" dt="2021-07-09T10:13:09.249" v="8"/>
          <ac:spMkLst>
            <pc:docMk/>
            <pc:sldMk cId="1562897698" sldId="271"/>
            <ac:spMk id="15" creationId="{E4614B76-0961-44EC-83DC-30C7FAF8837C}"/>
          </ac:spMkLst>
        </pc:spChg>
        <pc:spChg chg="mod">
          <ac:chgData name="Ole Håvard Olsen" userId="75389325-3300-4429-91ec-d9581231261b" providerId="ADAL" clId="{9EF9AB24-897A-4D1C-BEB8-BFC4E424D4E7}" dt="2021-07-09T10:16:44.772" v="10" actId="14100"/>
          <ac:spMkLst>
            <pc:docMk/>
            <pc:sldMk cId="1562897698" sldId="271"/>
            <ac:spMk id="17" creationId="{8F40568E-0E58-4863-9DD0-A23AE85866CA}"/>
          </ac:spMkLst>
        </pc:spChg>
        <pc:spChg chg="mod">
          <ac:chgData name="Ole Håvard Olsen" userId="75389325-3300-4429-91ec-d9581231261b" providerId="ADAL" clId="{9EF9AB24-897A-4D1C-BEB8-BFC4E424D4E7}" dt="2021-07-09T10:16:54.504" v="12" actId="14100"/>
          <ac:spMkLst>
            <pc:docMk/>
            <pc:sldMk cId="1562897698" sldId="271"/>
            <ac:spMk id="19" creationId="{F7604663-5012-4175-9A13-554E3131B732}"/>
          </ac:spMkLst>
        </pc:spChg>
        <pc:picChg chg="del">
          <ac:chgData name="Ole Håvard Olsen" userId="75389325-3300-4429-91ec-d9581231261b" providerId="ADAL" clId="{9EF9AB24-897A-4D1C-BEB8-BFC4E424D4E7}" dt="2021-07-09T10:12:42.135" v="0" actId="478"/>
          <ac:picMkLst>
            <pc:docMk/>
            <pc:sldMk cId="1562897698" sldId="271"/>
            <ac:picMk id="3" creationId="{BDE6720C-4ADC-4816-80E1-B15F6A0E16AD}"/>
          </ac:picMkLst>
        </pc:picChg>
        <pc:picChg chg="mod">
          <ac:chgData name="Ole Håvard Olsen" userId="75389325-3300-4429-91ec-d9581231261b" providerId="ADAL" clId="{9EF9AB24-897A-4D1C-BEB8-BFC4E424D4E7}" dt="2021-07-09T10:16:38.535" v="9" actId="1076"/>
          <ac:picMkLst>
            <pc:docMk/>
            <pc:sldMk cId="1562897698" sldId="271"/>
            <ac:picMk id="5" creationId="{9A082A88-306A-441E-B4F4-46E17ECB8DE1}"/>
          </ac:picMkLst>
        </pc:picChg>
        <pc:picChg chg="mod">
          <ac:chgData name="Ole Håvard Olsen" userId="75389325-3300-4429-91ec-d9581231261b" providerId="ADAL" clId="{9EF9AB24-897A-4D1C-BEB8-BFC4E424D4E7}" dt="2021-07-09T10:16:47.966" v="11" actId="1076"/>
          <ac:picMkLst>
            <pc:docMk/>
            <pc:sldMk cId="1562897698" sldId="271"/>
            <ac:picMk id="8" creationId="{8D179030-1389-4B9B-8D0E-160EABF5228D}"/>
          </ac:picMkLst>
        </pc:picChg>
        <pc:picChg chg="del">
          <ac:chgData name="Ole Håvard Olsen" userId="75389325-3300-4429-91ec-d9581231261b" providerId="ADAL" clId="{9EF9AB24-897A-4D1C-BEB8-BFC4E424D4E7}" dt="2021-07-09T10:13:00.058" v="3" actId="478"/>
          <ac:picMkLst>
            <pc:docMk/>
            <pc:sldMk cId="1562897698" sldId="271"/>
            <ac:picMk id="9" creationId="{AAA9F23B-201F-4DF5-AE66-A0FC5C6F4767}"/>
          </ac:picMkLst>
        </pc:picChg>
      </pc:sldChg>
    </pc:docChg>
  </pc:docChgLst>
  <pc:docChgLst>
    <pc:chgData name="Ole Håvard Olsen" userId="75389325-3300-4429-91ec-d9581231261b" providerId="ADAL" clId="{924B9722-B926-4615-928A-39F13363B1A8}"/>
    <pc:docChg chg="delSld modSld">
      <pc:chgData name="Ole Håvard Olsen" userId="75389325-3300-4429-91ec-d9581231261b" providerId="ADAL" clId="{924B9722-B926-4615-928A-39F13363B1A8}" dt="2022-05-18T13:25:57.058" v="11" actId="47"/>
      <pc:docMkLst>
        <pc:docMk/>
      </pc:docMkLst>
      <pc:sldChg chg="modSp mod">
        <pc:chgData name="Ole Håvard Olsen" userId="75389325-3300-4429-91ec-d9581231261b" providerId="ADAL" clId="{924B9722-B926-4615-928A-39F13363B1A8}" dt="2022-05-18T13:25:16.395" v="3" actId="122"/>
        <pc:sldMkLst>
          <pc:docMk/>
          <pc:sldMk cId="2164590082" sldId="280"/>
        </pc:sldMkLst>
        <pc:spChg chg="mod">
          <ac:chgData name="Ole Håvard Olsen" userId="75389325-3300-4429-91ec-d9581231261b" providerId="ADAL" clId="{924B9722-B926-4615-928A-39F13363B1A8}" dt="2022-05-18T13:25:16.395" v="3" actId="122"/>
          <ac:spMkLst>
            <pc:docMk/>
            <pc:sldMk cId="2164590082" sldId="280"/>
            <ac:spMk id="7" creationId="{4E53BA4D-84DE-4B8C-AB23-70893245974F}"/>
          </ac:spMkLst>
        </pc:spChg>
      </pc:sldChg>
      <pc:sldChg chg="del">
        <pc:chgData name="Ole Håvard Olsen" userId="75389325-3300-4429-91ec-d9581231261b" providerId="ADAL" clId="{924B9722-B926-4615-928A-39F13363B1A8}" dt="2022-05-18T13:25:57.058" v="11" actId="47"/>
        <pc:sldMkLst>
          <pc:docMk/>
          <pc:sldMk cId="1870286248" sldId="283"/>
        </pc:sldMkLst>
      </pc:sldChg>
      <pc:sldChg chg="del">
        <pc:chgData name="Ole Håvard Olsen" userId="75389325-3300-4429-91ec-d9581231261b" providerId="ADAL" clId="{924B9722-B926-4615-928A-39F13363B1A8}" dt="2022-05-18T13:25:54.471" v="10" actId="47"/>
        <pc:sldMkLst>
          <pc:docMk/>
          <pc:sldMk cId="1625093898" sldId="284"/>
        </pc:sldMkLst>
      </pc:sldChg>
      <pc:sldChg chg="del">
        <pc:chgData name="Ole Håvard Olsen" userId="75389325-3300-4429-91ec-d9581231261b" providerId="ADAL" clId="{924B9722-B926-4615-928A-39F13363B1A8}" dt="2022-05-18T13:25:48.462" v="9" actId="47"/>
        <pc:sldMkLst>
          <pc:docMk/>
          <pc:sldMk cId="615101599" sldId="285"/>
        </pc:sldMkLst>
      </pc:sldChg>
      <pc:sldChg chg="del">
        <pc:chgData name="Ole Håvard Olsen" userId="75389325-3300-4429-91ec-d9581231261b" providerId="ADAL" clId="{924B9722-B926-4615-928A-39F13363B1A8}" dt="2022-05-18T13:25:23.659" v="4" actId="47"/>
        <pc:sldMkLst>
          <pc:docMk/>
          <pc:sldMk cId="1918362350" sldId="316"/>
        </pc:sldMkLst>
      </pc:sldChg>
      <pc:sldChg chg="del">
        <pc:chgData name="Ole Håvard Olsen" userId="75389325-3300-4429-91ec-d9581231261b" providerId="ADAL" clId="{924B9722-B926-4615-928A-39F13363B1A8}" dt="2022-05-18T13:25:26.048" v="5" actId="47"/>
        <pc:sldMkLst>
          <pc:docMk/>
          <pc:sldMk cId="1840453468" sldId="317"/>
        </pc:sldMkLst>
      </pc:sldChg>
      <pc:sldChg chg="del">
        <pc:chgData name="Ole Håvard Olsen" userId="75389325-3300-4429-91ec-d9581231261b" providerId="ADAL" clId="{924B9722-B926-4615-928A-39F13363B1A8}" dt="2022-05-18T13:25:26.700" v="6" actId="47"/>
        <pc:sldMkLst>
          <pc:docMk/>
          <pc:sldMk cId="1193969196" sldId="318"/>
        </pc:sldMkLst>
      </pc:sldChg>
      <pc:sldChg chg="del">
        <pc:chgData name="Ole Håvard Olsen" userId="75389325-3300-4429-91ec-d9581231261b" providerId="ADAL" clId="{924B9722-B926-4615-928A-39F13363B1A8}" dt="2022-05-18T13:25:27.383" v="7" actId="47"/>
        <pc:sldMkLst>
          <pc:docMk/>
          <pc:sldMk cId="2139969012" sldId="319"/>
        </pc:sldMkLst>
      </pc:sldChg>
      <pc:sldChg chg="del">
        <pc:chgData name="Ole Håvard Olsen" userId="75389325-3300-4429-91ec-d9581231261b" providerId="ADAL" clId="{924B9722-B926-4615-928A-39F13363B1A8}" dt="2022-05-18T13:25:28.024" v="8" actId="47"/>
        <pc:sldMkLst>
          <pc:docMk/>
          <pc:sldMk cId="168997723" sldId="320"/>
        </pc:sldMkLst>
      </pc:sldChg>
      <pc:sldMasterChg chg="delSldLayout">
        <pc:chgData name="Ole Håvard Olsen" userId="75389325-3300-4429-91ec-d9581231261b" providerId="ADAL" clId="{924B9722-B926-4615-928A-39F13363B1A8}" dt="2022-05-18T13:25:28.024" v="8" actId="47"/>
        <pc:sldMasterMkLst>
          <pc:docMk/>
          <pc:sldMasterMk cId="2069784765" sldId="2147483660"/>
        </pc:sldMasterMkLst>
        <pc:sldLayoutChg chg="del">
          <pc:chgData name="Ole Håvard Olsen" userId="75389325-3300-4429-91ec-d9581231261b" providerId="ADAL" clId="{924B9722-B926-4615-928A-39F13363B1A8}" dt="2022-05-18T13:25:28.024" v="8" actId="47"/>
          <pc:sldLayoutMkLst>
            <pc:docMk/>
            <pc:sldMasterMk cId="2069784765" sldId="2147483660"/>
            <pc:sldLayoutMk cId="3119032827" sldId="2147483672"/>
          </pc:sldLayoutMkLst>
        </pc:sldLayoutChg>
      </pc:sldMasterChg>
    </pc:docChg>
  </pc:docChgLst>
  <pc:docChgLst>
    <pc:chgData name="Ole Håvard Olsen" userId="75389325-3300-4429-91ec-d9581231261b" providerId="ADAL" clId="{228CF845-24F3-4C81-AAFE-4039ACF714F4}"/>
    <pc:docChg chg="modSld">
      <pc:chgData name="Ole Håvard Olsen" userId="75389325-3300-4429-91ec-d9581231261b" providerId="ADAL" clId="{228CF845-24F3-4C81-AAFE-4039ACF714F4}" dt="2024-04-23T09:38:40.499" v="0" actId="6549"/>
      <pc:docMkLst>
        <pc:docMk/>
      </pc:docMkLst>
      <pc:sldChg chg="modSp mod">
        <pc:chgData name="Ole Håvard Olsen" userId="75389325-3300-4429-91ec-d9581231261b" providerId="ADAL" clId="{228CF845-24F3-4C81-AAFE-4039ACF714F4}" dt="2024-04-23T09:38:40.499" v="0" actId="6549"/>
        <pc:sldMkLst>
          <pc:docMk/>
          <pc:sldMk cId="3400227095" sldId="264"/>
        </pc:sldMkLst>
        <pc:spChg chg="mod">
          <ac:chgData name="Ole Håvard Olsen" userId="75389325-3300-4429-91ec-d9581231261b" providerId="ADAL" clId="{228CF845-24F3-4C81-AAFE-4039ACF714F4}" dt="2024-04-23T09:38:40.499" v="0" actId="6549"/>
          <ac:spMkLst>
            <pc:docMk/>
            <pc:sldMk cId="3400227095" sldId="264"/>
            <ac:spMk id="11" creationId="{4AAD9EA1-316B-44EA-AF84-51AE301231B7}"/>
          </ac:spMkLst>
        </pc:spChg>
      </pc:sldChg>
    </pc:docChg>
  </pc:docChgLst>
  <pc:docChgLst>
    <pc:chgData name="Maria Gauffin" userId="a9b91be1-bd87-4b4b-8513-4021750cb6d9" providerId="ADAL" clId="{23B66E54-19E7-464F-AFDB-25215A681170}"/>
    <pc:docChg chg="custSel modSld">
      <pc:chgData name="Maria Gauffin" userId="a9b91be1-bd87-4b4b-8513-4021750cb6d9" providerId="ADAL" clId="{23B66E54-19E7-464F-AFDB-25215A681170}" dt="2019-07-08T07:03:04.645" v="192" actId="122"/>
      <pc:docMkLst>
        <pc:docMk/>
      </pc:docMkLst>
      <pc:sldChg chg="modSp">
        <pc:chgData name="Maria Gauffin" userId="a9b91be1-bd87-4b4b-8513-4021750cb6d9" providerId="ADAL" clId="{23B66E54-19E7-464F-AFDB-25215A681170}" dt="2019-07-08T07:01:35.779" v="6" actId="20577"/>
        <pc:sldMkLst>
          <pc:docMk/>
          <pc:sldMk cId="2619045974" sldId="269"/>
        </pc:sldMkLst>
        <pc:spChg chg="mod">
          <ac:chgData name="Maria Gauffin" userId="a9b91be1-bd87-4b4b-8513-4021750cb6d9" providerId="ADAL" clId="{23B66E54-19E7-464F-AFDB-25215A681170}" dt="2019-07-08T07:01:35.779" v="6" actId="20577"/>
          <ac:spMkLst>
            <pc:docMk/>
            <pc:sldMk cId="2619045974" sldId="269"/>
            <ac:spMk id="3" creationId="{F3C4C63C-A42E-4D5E-9C61-6266DF212FEC}"/>
          </ac:spMkLst>
        </pc:spChg>
      </pc:sldChg>
      <pc:sldChg chg="addSp modSp">
        <pc:chgData name="Maria Gauffin" userId="a9b91be1-bd87-4b4b-8513-4021750cb6d9" providerId="ADAL" clId="{23B66E54-19E7-464F-AFDB-25215A681170}" dt="2019-07-08T07:03:04.645" v="192" actId="122"/>
        <pc:sldMkLst>
          <pc:docMk/>
          <pc:sldMk cId="1332439888" sldId="270"/>
        </pc:sldMkLst>
        <pc:spChg chg="add mod">
          <ac:chgData name="Maria Gauffin" userId="a9b91be1-bd87-4b4b-8513-4021750cb6d9" providerId="ADAL" clId="{23B66E54-19E7-464F-AFDB-25215A681170}" dt="2019-07-08T07:03:04.645" v="192" actId="122"/>
          <ac:spMkLst>
            <pc:docMk/>
            <pc:sldMk cId="1332439888" sldId="270"/>
            <ac:spMk id="3" creationId="{944A1C8B-E472-47CB-9E61-F0061CF57A0D}"/>
          </ac:spMkLst>
        </pc:spChg>
      </pc:sldChg>
    </pc:docChg>
  </pc:docChgLst>
  <pc:docChgLst>
    <pc:chgData name="Ole Håvard Olsen" userId="75389325-3300-4429-91ec-d9581231261b" providerId="ADAL" clId="{22988A7C-2E66-4E41-A276-1788668E1A08}"/>
    <pc:docChg chg="modSld">
      <pc:chgData name="Ole Håvard Olsen" userId="75389325-3300-4429-91ec-d9581231261b" providerId="ADAL" clId="{22988A7C-2E66-4E41-A276-1788668E1A08}" dt="2023-04-28T06:44:41.178" v="1" actId="20577"/>
      <pc:docMkLst>
        <pc:docMk/>
      </pc:docMkLst>
      <pc:sldChg chg="modSp mod">
        <pc:chgData name="Ole Håvard Olsen" userId="75389325-3300-4429-91ec-d9581231261b" providerId="ADAL" clId="{22988A7C-2E66-4E41-A276-1788668E1A08}" dt="2023-04-28T06:44:41.178" v="1" actId="20577"/>
        <pc:sldMkLst>
          <pc:docMk/>
          <pc:sldMk cId="2164590082" sldId="280"/>
        </pc:sldMkLst>
        <pc:spChg chg="mod">
          <ac:chgData name="Ole Håvard Olsen" userId="75389325-3300-4429-91ec-d9581231261b" providerId="ADAL" clId="{22988A7C-2E66-4E41-A276-1788668E1A08}" dt="2023-04-28T06:44:41.178" v="1" actId="20577"/>
          <ac:spMkLst>
            <pc:docMk/>
            <pc:sldMk cId="2164590082" sldId="280"/>
            <ac:spMk id="7" creationId="{4E53BA4D-84DE-4B8C-AB23-70893245974F}"/>
          </ac:spMkLst>
        </pc:spChg>
      </pc:sldChg>
    </pc:docChg>
  </pc:docChgLst>
  <pc:docChgLst>
    <pc:chgData name="Ole Håvard Olsen" userId="75389325-3300-4429-91ec-d9581231261b" providerId="ADAL" clId="{59C2C877-7FBA-4BA9-8F33-704C24CDE052}"/>
    <pc:docChg chg="modSld sldOrd">
      <pc:chgData name="Ole Håvard Olsen" userId="75389325-3300-4429-91ec-d9581231261b" providerId="ADAL" clId="{59C2C877-7FBA-4BA9-8F33-704C24CDE052}" dt="2022-02-19T10:39:16.343" v="89" actId="20577"/>
      <pc:docMkLst>
        <pc:docMk/>
      </pc:docMkLst>
      <pc:sldChg chg="modSp mod">
        <pc:chgData name="Ole Håvard Olsen" userId="75389325-3300-4429-91ec-d9581231261b" providerId="ADAL" clId="{59C2C877-7FBA-4BA9-8F33-704C24CDE052}" dt="2022-02-19T10:36:48.370" v="58" actId="20577"/>
        <pc:sldMkLst>
          <pc:docMk/>
          <pc:sldMk cId="2164590082" sldId="280"/>
        </pc:sldMkLst>
        <pc:spChg chg="mod">
          <ac:chgData name="Ole Håvard Olsen" userId="75389325-3300-4429-91ec-d9581231261b" providerId="ADAL" clId="{59C2C877-7FBA-4BA9-8F33-704C24CDE052}" dt="2022-02-19T10:36:48.370" v="58" actId="20577"/>
          <ac:spMkLst>
            <pc:docMk/>
            <pc:sldMk cId="2164590082" sldId="280"/>
            <ac:spMk id="7" creationId="{4E53BA4D-84DE-4B8C-AB23-70893245974F}"/>
          </ac:spMkLst>
        </pc:spChg>
      </pc:sldChg>
      <pc:sldChg chg="modSp mod">
        <pc:chgData name="Ole Håvard Olsen" userId="75389325-3300-4429-91ec-d9581231261b" providerId="ADAL" clId="{59C2C877-7FBA-4BA9-8F33-704C24CDE052}" dt="2022-02-19T10:39:16.343" v="89" actId="20577"/>
        <pc:sldMkLst>
          <pc:docMk/>
          <pc:sldMk cId="2965647194" sldId="281"/>
        </pc:sldMkLst>
        <pc:spChg chg="mod">
          <ac:chgData name="Ole Håvard Olsen" userId="75389325-3300-4429-91ec-d9581231261b" providerId="ADAL" clId="{59C2C877-7FBA-4BA9-8F33-704C24CDE052}" dt="2022-02-19T10:39:16.343" v="89" actId="20577"/>
          <ac:spMkLst>
            <pc:docMk/>
            <pc:sldMk cId="2965647194" sldId="281"/>
            <ac:spMk id="3" creationId="{AC4E7A64-6BF7-469D-B86E-E25A872E4CAB}"/>
          </ac:spMkLst>
        </pc:spChg>
      </pc:sldChg>
      <pc:sldChg chg="ord">
        <pc:chgData name="Ole Håvard Olsen" userId="75389325-3300-4429-91ec-d9581231261b" providerId="ADAL" clId="{59C2C877-7FBA-4BA9-8F33-704C24CDE052}" dt="2022-02-19T10:32:56.940" v="44"/>
        <pc:sldMkLst>
          <pc:docMk/>
          <pc:sldMk cId="1870286248" sldId="283"/>
        </pc:sldMkLst>
      </pc:sldChg>
      <pc:sldChg chg="ord">
        <pc:chgData name="Ole Håvard Olsen" userId="75389325-3300-4429-91ec-d9581231261b" providerId="ADAL" clId="{59C2C877-7FBA-4BA9-8F33-704C24CDE052}" dt="2022-02-19T10:32:53.157" v="42"/>
        <pc:sldMkLst>
          <pc:docMk/>
          <pc:sldMk cId="1625093898" sldId="284"/>
        </pc:sldMkLst>
      </pc:sldChg>
    </pc:docChg>
  </pc:docChgLst>
  <pc:docChgLst>
    <pc:chgData name="Ole Håvard Olsen" userId="75389325-3300-4429-91ec-d9581231261b" providerId="ADAL" clId="{B07BEF02-9478-4FC8-BDA9-8EF87A21EF08}"/>
    <pc:docChg chg="modSld">
      <pc:chgData name="Ole Håvard Olsen" userId="75389325-3300-4429-91ec-d9581231261b" providerId="ADAL" clId="{B07BEF02-9478-4FC8-BDA9-8EF87A21EF08}" dt="2022-09-30T07:29:57.301" v="7" actId="14100"/>
      <pc:docMkLst>
        <pc:docMk/>
      </pc:docMkLst>
      <pc:sldChg chg="modSp mod">
        <pc:chgData name="Ole Håvard Olsen" userId="75389325-3300-4429-91ec-d9581231261b" providerId="ADAL" clId="{B07BEF02-9478-4FC8-BDA9-8EF87A21EF08}" dt="2022-09-30T07:29:49.850" v="6" actId="1076"/>
        <pc:sldMkLst>
          <pc:docMk/>
          <pc:sldMk cId="3970299516" sldId="257"/>
        </pc:sldMkLst>
        <pc:spChg chg="mod">
          <ac:chgData name="Ole Håvard Olsen" userId="75389325-3300-4429-91ec-d9581231261b" providerId="ADAL" clId="{B07BEF02-9478-4FC8-BDA9-8EF87A21EF08}" dt="2022-09-30T07:28:57.355" v="1" actId="1076"/>
          <ac:spMkLst>
            <pc:docMk/>
            <pc:sldMk cId="3970299516" sldId="257"/>
            <ac:spMk id="3" creationId="{A17804ED-040E-4532-84B2-F24186F30A61}"/>
          </ac:spMkLst>
        </pc:spChg>
        <pc:spChg chg="mod">
          <ac:chgData name="Ole Håvard Olsen" userId="75389325-3300-4429-91ec-d9581231261b" providerId="ADAL" clId="{B07BEF02-9478-4FC8-BDA9-8EF87A21EF08}" dt="2022-09-30T07:29:49.850" v="6" actId="1076"/>
          <ac:spMkLst>
            <pc:docMk/>
            <pc:sldMk cId="3970299516" sldId="257"/>
            <ac:spMk id="6" creationId="{C8BE9037-3BD1-4FEE-A483-C2ED2988BA2D}"/>
          </ac:spMkLst>
        </pc:spChg>
        <pc:spChg chg="mod">
          <ac:chgData name="Ole Håvard Olsen" userId="75389325-3300-4429-91ec-d9581231261b" providerId="ADAL" clId="{B07BEF02-9478-4FC8-BDA9-8EF87A21EF08}" dt="2022-09-30T07:29:41.367" v="5" actId="14100"/>
          <ac:spMkLst>
            <pc:docMk/>
            <pc:sldMk cId="3970299516" sldId="257"/>
            <ac:spMk id="8" creationId="{F38EB868-9927-4FC5-941A-6EB528361C29}"/>
          </ac:spMkLst>
        </pc:spChg>
      </pc:sldChg>
      <pc:sldChg chg="modSp mod">
        <pc:chgData name="Ole Håvard Olsen" userId="75389325-3300-4429-91ec-d9581231261b" providerId="ADAL" clId="{B07BEF02-9478-4FC8-BDA9-8EF87A21EF08}" dt="2022-09-30T07:29:57.301" v="7" actId="14100"/>
        <pc:sldMkLst>
          <pc:docMk/>
          <pc:sldMk cId="1700977146" sldId="277"/>
        </pc:sldMkLst>
        <pc:spChg chg="mod">
          <ac:chgData name="Ole Håvard Olsen" userId="75389325-3300-4429-91ec-d9581231261b" providerId="ADAL" clId="{B07BEF02-9478-4FC8-BDA9-8EF87A21EF08}" dt="2022-09-30T07:29:57.301" v="7" actId="14100"/>
          <ac:spMkLst>
            <pc:docMk/>
            <pc:sldMk cId="1700977146" sldId="277"/>
            <ac:spMk id="16" creationId="{27B2512B-E8F2-4939-830A-8F8D543E85B2}"/>
          </ac:spMkLst>
        </pc:spChg>
      </pc:sldChg>
      <pc:sldChg chg="modSp mod">
        <pc:chgData name="Ole Håvard Olsen" userId="75389325-3300-4429-91ec-d9581231261b" providerId="ADAL" clId="{B07BEF02-9478-4FC8-BDA9-8EF87A21EF08}" dt="2022-09-30T07:29:25.734" v="4" actId="14100"/>
        <pc:sldMkLst>
          <pc:docMk/>
          <pc:sldMk cId="2965647194" sldId="281"/>
        </pc:sldMkLst>
        <pc:spChg chg="mod">
          <ac:chgData name="Ole Håvard Olsen" userId="75389325-3300-4429-91ec-d9581231261b" providerId="ADAL" clId="{B07BEF02-9478-4FC8-BDA9-8EF87A21EF08}" dt="2022-09-30T07:29:25.734" v="4" actId="14100"/>
          <ac:spMkLst>
            <pc:docMk/>
            <pc:sldMk cId="2965647194" sldId="281"/>
            <ac:spMk id="9" creationId="{380DC346-BE9B-4D3B-B5DB-9DC08046053C}"/>
          </ac:spMkLst>
        </pc:spChg>
      </pc:sldChg>
    </pc:docChg>
  </pc:docChgLst>
  <pc:docChgLst>
    <pc:chgData name="Ole Håvard Olsen" userId="75389325-3300-4429-91ec-d9581231261b" providerId="ADAL" clId="{AC9A36AD-2959-4C39-AF78-FDCBE7B1BE88}"/>
    <pc:docChg chg="custSel addSld delSld modSld">
      <pc:chgData name="Ole Håvard Olsen" userId="75389325-3300-4429-91ec-d9581231261b" providerId="ADAL" clId="{AC9A36AD-2959-4C39-AF78-FDCBE7B1BE88}" dt="2022-01-03T12:49:44.784" v="3712" actId="20577"/>
      <pc:docMkLst>
        <pc:docMk/>
      </pc:docMkLst>
      <pc:sldChg chg="addSp delSp modSp mod">
        <pc:chgData name="Ole Håvard Olsen" userId="75389325-3300-4429-91ec-d9581231261b" providerId="ADAL" clId="{AC9A36AD-2959-4C39-AF78-FDCBE7B1BE88}" dt="2022-01-02T12:26:51.376" v="3411" actId="1076"/>
        <pc:sldMkLst>
          <pc:docMk/>
          <pc:sldMk cId="3970299516" sldId="257"/>
        </pc:sldMkLst>
        <pc:spChg chg="add mod">
          <ac:chgData name="Ole Håvard Olsen" userId="75389325-3300-4429-91ec-d9581231261b" providerId="ADAL" clId="{AC9A36AD-2959-4C39-AF78-FDCBE7B1BE88}" dt="2022-01-02T12:24:16.170" v="3402" actId="2711"/>
          <ac:spMkLst>
            <pc:docMk/>
            <pc:sldMk cId="3970299516" sldId="257"/>
            <ac:spMk id="3" creationId="{A17804ED-040E-4532-84B2-F24186F30A61}"/>
          </ac:spMkLst>
        </pc:spChg>
        <pc:spChg chg="del mod">
          <ac:chgData name="Ole Håvard Olsen" userId="75389325-3300-4429-91ec-d9581231261b" providerId="ADAL" clId="{AC9A36AD-2959-4C39-AF78-FDCBE7B1BE88}" dt="2022-01-02T10:07:24.346" v="82"/>
          <ac:spMkLst>
            <pc:docMk/>
            <pc:sldMk cId="3970299516" sldId="257"/>
            <ac:spMk id="4" creationId="{7F3FCA12-3D2F-42CE-9E02-11F1057CE2CF}"/>
          </ac:spMkLst>
        </pc:spChg>
        <pc:spChg chg="add mod">
          <ac:chgData name="Ole Håvard Olsen" userId="75389325-3300-4429-91ec-d9581231261b" providerId="ADAL" clId="{AC9A36AD-2959-4C39-AF78-FDCBE7B1BE88}" dt="2022-01-02T12:25:01.106" v="3405" actId="6549"/>
          <ac:spMkLst>
            <pc:docMk/>
            <pc:sldMk cId="3970299516" sldId="257"/>
            <ac:spMk id="5" creationId="{62019379-8F04-4957-9E18-AF3A3B143149}"/>
          </ac:spMkLst>
        </pc:spChg>
        <pc:spChg chg="mod">
          <ac:chgData name="Ole Håvard Olsen" userId="75389325-3300-4429-91ec-d9581231261b" providerId="ADAL" clId="{AC9A36AD-2959-4C39-AF78-FDCBE7B1BE88}" dt="2022-01-02T12:26:51.376" v="3411" actId="1076"/>
          <ac:spMkLst>
            <pc:docMk/>
            <pc:sldMk cId="3970299516" sldId="257"/>
            <ac:spMk id="6" creationId="{C8BE9037-3BD1-4FEE-A483-C2ED2988BA2D}"/>
          </ac:spMkLst>
        </pc:spChg>
        <pc:spChg chg="mod">
          <ac:chgData name="Ole Håvard Olsen" userId="75389325-3300-4429-91ec-d9581231261b" providerId="ADAL" clId="{AC9A36AD-2959-4C39-AF78-FDCBE7B1BE88}" dt="2022-01-02T12:26:46.405" v="3410" actId="14100"/>
          <ac:spMkLst>
            <pc:docMk/>
            <pc:sldMk cId="3970299516" sldId="257"/>
            <ac:spMk id="8" creationId="{F38EB868-9927-4FC5-941A-6EB528361C29}"/>
          </ac:spMkLst>
        </pc:spChg>
      </pc:sldChg>
      <pc:sldChg chg="del">
        <pc:chgData name="Ole Håvard Olsen" userId="75389325-3300-4429-91ec-d9581231261b" providerId="ADAL" clId="{AC9A36AD-2959-4C39-AF78-FDCBE7B1BE88}" dt="2022-01-02T12:27:59.324" v="3412" actId="47"/>
        <pc:sldMkLst>
          <pc:docMk/>
          <pc:sldMk cId="422705063" sldId="260"/>
        </pc:sldMkLst>
      </pc:sldChg>
      <pc:sldChg chg="del">
        <pc:chgData name="Ole Håvard Olsen" userId="75389325-3300-4429-91ec-d9581231261b" providerId="ADAL" clId="{AC9A36AD-2959-4C39-AF78-FDCBE7B1BE88}" dt="2022-01-02T12:28:14.778" v="3422" actId="47"/>
        <pc:sldMkLst>
          <pc:docMk/>
          <pc:sldMk cId="873926616" sldId="261"/>
        </pc:sldMkLst>
      </pc:sldChg>
      <pc:sldChg chg="del">
        <pc:chgData name="Ole Håvard Olsen" userId="75389325-3300-4429-91ec-d9581231261b" providerId="ADAL" clId="{AC9A36AD-2959-4C39-AF78-FDCBE7B1BE88}" dt="2022-01-02T12:28:15.388" v="3423" actId="47"/>
        <pc:sldMkLst>
          <pc:docMk/>
          <pc:sldMk cId="1273618025" sldId="262"/>
        </pc:sldMkLst>
      </pc:sldChg>
      <pc:sldChg chg="del">
        <pc:chgData name="Ole Håvard Olsen" userId="75389325-3300-4429-91ec-d9581231261b" providerId="ADAL" clId="{AC9A36AD-2959-4C39-AF78-FDCBE7B1BE88}" dt="2022-01-02T12:28:16.514" v="3425" actId="47"/>
        <pc:sldMkLst>
          <pc:docMk/>
          <pc:sldMk cId="1088771406" sldId="263"/>
        </pc:sldMkLst>
      </pc:sldChg>
      <pc:sldChg chg="addSp delSp modSp mod">
        <pc:chgData name="Ole Håvard Olsen" userId="75389325-3300-4429-91ec-d9581231261b" providerId="ADAL" clId="{AC9A36AD-2959-4C39-AF78-FDCBE7B1BE88}" dt="2022-01-03T12:49:44.784" v="3712" actId="20577"/>
        <pc:sldMkLst>
          <pc:docMk/>
          <pc:sldMk cId="3400227095" sldId="264"/>
        </pc:sldMkLst>
        <pc:spChg chg="del mod">
          <ac:chgData name="Ole Håvard Olsen" userId="75389325-3300-4429-91ec-d9581231261b" providerId="ADAL" clId="{AC9A36AD-2959-4C39-AF78-FDCBE7B1BE88}" dt="2022-01-02T10:10:53.530" v="112"/>
          <ac:spMkLst>
            <pc:docMk/>
            <pc:sldMk cId="3400227095" sldId="264"/>
            <ac:spMk id="4" creationId="{7F3FCA12-3D2F-42CE-9E02-11F1057CE2CF}"/>
          </ac:spMkLst>
        </pc:spChg>
        <pc:spChg chg="del mod">
          <ac:chgData name="Ole Håvard Olsen" userId="75389325-3300-4429-91ec-d9581231261b" providerId="ADAL" clId="{AC9A36AD-2959-4C39-AF78-FDCBE7B1BE88}" dt="2022-01-02T10:51:10.752" v="961"/>
          <ac:spMkLst>
            <pc:docMk/>
            <pc:sldMk cId="3400227095" sldId="264"/>
            <ac:spMk id="6" creationId="{C8BE9037-3BD1-4FEE-A483-C2ED2988BA2D}"/>
          </ac:spMkLst>
        </pc:spChg>
        <pc:spChg chg="add del mod">
          <ac:chgData name="Ole Håvard Olsen" userId="75389325-3300-4429-91ec-d9581231261b" providerId="ADAL" clId="{AC9A36AD-2959-4C39-AF78-FDCBE7B1BE88}" dt="2022-01-02T11:28:54.436" v="1728"/>
          <ac:spMkLst>
            <pc:docMk/>
            <pc:sldMk cId="3400227095" sldId="264"/>
            <ac:spMk id="7" creationId="{394E15D3-818F-44BE-BF61-A1BA9D5FFF8F}"/>
          </ac:spMkLst>
        </pc:spChg>
        <pc:spChg chg="add mod">
          <ac:chgData name="Ole Håvard Olsen" userId="75389325-3300-4429-91ec-d9581231261b" providerId="ADAL" clId="{AC9A36AD-2959-4C39-AF78-FDCBE7B1BE88}" dt="2022-01-03T12:49:44.784" v="3712" actId="20577"/>
          <ac:spMkLst>
            <pc:docMk/>
            <pc:sldMk cId="3400227095" sldId="264"/>
            <ac:spMk id="11" creationId="{4AAD9EA1-316B-44EA-AF84-51AE301231B7}"/>
          </ac:spMkLst>
        </pc:spChg>
        <pc:spChg chg="del mod">
          <ac:chgData name="Ole Håvard Olsen" userId="75389325-3300-4429-91ec-d9581231261b" providerId="ADAL" clId="{AC9A36AD-2959-4C39-AF78-FDCBE7B1BE88}" dt="2022-01-02T10:10:53.530" v="114"/>
          <ac:spMkLst>
            <pc:docMk/>
            <pc:sldMk cId="3400227095" sldId="264"/>
            <ac:spMk id="12" creationId="{876A2F47-89C2-48A9-A1FB-BDE683F8D9FA}"/>
          </ac:spMkLst>
        </pc:spChg>
        <pc:spChg chg="del mod">
          <ac:chgData name="Ole Håvard Olsen" userId="75389325-3300-4429-91ec-d9581231261b" providerId="ADAL" clId="{AC9A36AD-2959-4C39-AF78-FDCBE7B1BE88}" dt="2022-01-02T10:10:53.530" v="110"/>
          <ac:spMkLst>
            <pc:docMk/>
            <pc:sldMk cId="3400227095" sldId="264"/>
            <ac:spMk id="13" creationId="{822124DB-4BDB-4398-90CB-FB62BF111627}"/>
          </ac:spMkLst>
        </pc:spChg>
        <pc:spChg chg="mod">
          <ac:chgData name="Ole Håvard Olsen" userId="75389325-3300-4429-91ec-d9581231261b" providerId="ADAL" clId="{AC9A36AD-2959-4C39-AF78-FDCBE7B1BE88}" dt="2022-01-02T10:51:25.898" v="963" actId="14100"/>
          <ac:spMkLst>
            <pc:docMk/>
            <pc:sldMk cId="3400227095" sldId="264"/>
            <ac:spMk id="14" creationId="{AFA96307-97F8-4CE6-A142-71D8B0B4E69B}"/>
          </ac:spMkLst>
        </pc:spChg>
        <pc:picChg chg="del">
          <ac:chgData name="Ole Håvard Olsen" userId="75389325-3300-4429-91ec-d9581231261b" providerId="ADAL" clId="{AC9A36AD-2959-4C39-AF78-FDCBE7B1BE88}" dt="2022-01-02T10:10:53.530" v="108" actId="478"/>
          <ac:picMkLst>
            <pc:docMk/>
            <pc:sldMk cId="3400227095" sldId="264"/>
            <ac:picMk id="5" creationId="{0472CCFA-0550-4D4D-BC1B-13A6E8F2D0B2}"/>
          </ac:picMkLst>
        </pc:picChg>
        <pc:picChg chg="del">
          <ac:chgData name="Ole Håvard Olsen" userId="75389325-3300-4429-91ec-d9581231261b" providerId="ADAL" clId="{AC9A36AD-2959-4C39-AF78-FDCBE7B1BE88}" dt="2022-01-02T10:10:55.381" v="115" actId="478"/>
          <ac:picMkLst>
            <pc:docMk/>
            <pc:sldMk cId="3400227095" sldId="264"/>
            <ac:picMk id="2052" creationId="{7ACA3C49-0E24-45FC-90BF-81C8878DFF4F}"/>
          </ac:picMkLst>
        </pc:picChg>
      </pc:sldChg>
      <pc:sldChg chg="del">
        <pc:chgData name="Ole Håvard Olsen" userId="75389325-3300-4429-91ec-d9581231261b" providerId="ADAL" clId="{AC9A36AD-2959-4C39-AF78-FDCBE7B1BE88}" dt="2022-01-02T12:28:13.242" v="3420" actId="47"/>
        <pc:sldMkLst>
          <pc:docMk/>
          <pc:sldMk cId="3071195062" sldId="265"/>
        </pc:sldMkLst>
      </pc:sldChg>
      <pc:sldChg chg="del">
        <pc:chgData name="Ole Håvard Olsen" userId="75389325-3300-4429-91ec-d9581231261b" providerId="ADAL" clId="{AC9A36AD-2959-4C39-AF78-FDCBE7B1BE88}" dt="2022-01-02T12:28:14.053" v="3421" actId="47"/>
        <pc:sldMkLst>
          <pc:docMk/>
          <pc:sldMk cId="89934480" sldId="266"/>
        </pc:sldMkLst>
      </pc:sldChg>
      <pc:sldChg chg="del">
        <pc:chgData name="Ole Håvard Olsen" userId="75389325-3300-4429-91ec-d9581231261b" providerId="ADAL" clId="{AC9A36AD-2959-4C39-AF78-FDCBE7B1BE88}" dt="2022-01-02T12:28:17.018" v="3426" actId="47"/>
        <pc:sldMkLst>
          <pc:docMk/>
          <pc:sldMk cId="4271304077" sldId="267"/>
        </pc:sldMkLst>
      </pc:sldChg>
      <pc:sldChg chg="del">
        <pc:chgData name="Ole Håvard Olsen" userId="75389325-3300-4429-91ec-d9581231261b" providerId="ADAL" clId="{AC9A36AD-2959-4C39-AF78-FDCBE7B1BE88}" dt="2022-01-02T12:28:17.494" v="3427" actId="47"/>
        <pc:sldMkLst>
          <pc:docMk/>
          <pc:sldMk cId="3787804742" sldId="268"/>
        </pc:sldMkLst>
      </pc:sldChg>
      <pc:sldChg chg="del">
        <pc:chgData name="Ole Håvard Olsen" userId="75389325-3300-4429-91ec-d9581231261b" providerId="ADAL" clId="{AC9A36AD-2959-4C39-AF78-FDCBE7B1BE88}" dt="2022-01-02T12:28:11.083" v="3417" actId="47"/>
        <pc:sldMkLst>
          <pc:docMk/>
          <pc:sldMk cId="2619045974" sldId="269"/>
        </pc:sldMkLst>
      </pc:sldChg>
      <pc:sldChg chg="del">
        <pc:chgData name="Ole Håvard Olsen" userId="75389325-3300-4429-91ec-d9581231261b" providerId="ADAL" clId="{AC9A36AD-2959-4C39-AF78-FDCBE7B1BE88}" dt="2022-01-02T12:28:11.891" v="3418" actId="47"/>
        <pc:sldMkLst>
          <pc:docMk/>
          <pc:sldMk cId="1332439888" sldId="270"/>
        </pc:sldMkLst>
      </pc:sldChg>
      <pc:sldChg chg="del">
        <pc:chgData name="Ole Håvard Olsen" userId="75389325-3300-4429-91ec-d9581231261b" providerId="ADAL" clId="{AC9A36AD-2959-4C39-AF78-FDCBE7B1BE88}" dt="2022-01-02T12:28:21.855" v="3428" actId="47"/>
        <pc:sldMkLst>
          <pc:docMk/>
          <pc:sldMk cId="1562897698" sldId="271"/>
        </pc:sldMkLst>
      </pc:sldChg>
      <pc:sldChg chg="delSp modSp del mod">
        <pc:chgData name="Ole Håvard Olsen" userId="75389325-3300-4429-91ec-d9581231261b" providerId="ADAL" clId="{AC9A36AD-2959-4C39-AF78-FDCBE7B1BE88}" dt="2022-01-02T12:28:08.007" v="3414" actId="47"/>
        <pc:sldMkLst>
          <pc:docMk/>
          <pc:sldMk cId="422402083" sldId="272"/>
        </pc:sldMkLst>
        <pc:spChg chg="del mod">
          <ac:chgData name="Ole Håvard Olsen" userId="75389325-3300-4429-91ec-d9581231261b" providerId="ADAL" clId="{AC9A36AD-2959-4C39-AF78-FDCBE7B1BE88}" dt="2022-01-02T10:11:45.838" v="128"/>
          <ac:spMkLst>
            <pc:docMk/>
            <pc:sldMk cId="422402083" sldId="272"/>
            <ac:spMk id="4" creationId="{7F3FCA12-3D2F-42CE-9E02-11F1057CE2CF}"/>
          </ac:spMkLst>
        </pc:spChg>
        <pc:spChg chg="del mod">
          <ac:chgData name="Ole Håvard Olsen" userId="75389325-3300-4429-91ec-d9581231261b" providerId="ADAL" clId="{AC9A36AD-2959-4C39-AF78-FDCBE7B1BE88}" dt="2022-01-02T10:11:53.691" v="132"/>
          <ac:spMkLst>
            <pc:docMk/>
            <pc:sldMk cId="422402083" sldId="272"/>
            <ac:spMk id="5" creationId="{F0749458-034A-4C6C-8E25-9AACA14387F4}"/>
          </ac:spMkLst>
        </pc:spChg>
        <pc:spChg chg="del mod">
          <ac:chgData name="Ole Håvard Olsen" userId="75389325-3300-4429-91ec-d9581231261b" providerId="ADAL" clId="{AC9A36AD-2959-4C39-AF78-FDCBE7B1BE88}" dt="2022-01-02T10:12:01.401" v="137"/>
          <ac:spMkLst>
            <pc:docMk/>
            <pc:sldMk cId="422402083" sldId="272"/>
            <ac:spMk id="20" creationId="{92F6D532-E5EB-4A6A-A9F0-1013383C314A}"/>
          </ac:spMkLst>
        </pc:spChg>
        <pc:spChg chg="del mod">
          <ac:chgData name="Ole Håvard Olsen" userId="75389325-3300-4429-91ec-d9581231261b" providerId="ADAL" clId="{AC9A36AD-2959-4C39-AF78-FDCBE7B1BE88}" dt="2022-01-02T10:12:07.972" v="141"/>
          <ac:spMkLst>
            <pc:docMk/>
            <pc:sldMk cId="422402083" sldId="272"/>
            <ac:spMk id="21" creationId="{52610C8B-0C1C-4C9A-8C77-B662CF5D15DA}"/>
          </ac:spMkLst>
        </pc:spChg>
        <pc:picChg chg="del">
          <ac:chgData name="Ole Håvard Olsen" userId="75389325-3300-4429-91ec-d9581231261b" providerId="ADAL" clId="{AC9A36AD-2959-4C39-AF78-FDCBE7B1BE88}" dt="2022-01-02T10:11:37.932" v="124" actId="478"/>
          <ac:picMkLst>
            <pc:docMk/>
            <pc:sldMk cId="422402083" sldId="272"/>
            <ac:picMk id="12" creationId="{343A09E7-962C-46D0-886E-4A4F3B280C2C}"/>
          </ac:picMkLst>
        </pc:picChg>
        <pc:picChg chg="del">
          <ac:chgData name="Ole Håvard Olsen" userId="75389325-3300-4429-91ec-d9581231261b" providerId="ADAL" clId="{AC9A36AD-2959-4C39-AF78-FDCBE7B1BE88}" dt="2022-01-02T10:11:45.829" v="126" actId="478"/>
          <ac:picMkLst>
            <pc:docMk/>
            <pc:sldMk cId="422402083" sldId="272"/>
            <ac:picMk id="14" creationId="{155DCADC-4083-4D77-8338-E83A604EC918}"/>
          </ac:picMkLst>
        </pc:picChg>
        <pc:picChg chg="del">
          <ac:chgData name="Ole Håvard Olsen" userId="75389325-3300-4429-91ec-d9581231261b" providerId="ADAL" clId="{AC9A36AD-2959-4C39-AF78-FDCBE7B1BE88}" dt="2022-01-02T10:11:53.691" v="130" actId="478"/>
          <ac:picMkLst>
            <pc:docMk/>
            <pc:sldMk cId="422402083" sldId="272"/>
            <ac:picMk id="16" creationId="{9569CC83-BCF8-43C3-BFE0-1D260B22892A}"/>
          </ac:picMkLst>
        </pc:picChg>
        <pc:picChg chg="del">
          <ac:chgData name="Ole Håvard Olsen" userId="75389325-3300-4429-91ec-d9581231261b" providerId="ADAL" clId="{AC9A36AD-2959-4C39-AF78-FDCBE7B1BE88}" dt="2022-01-02T10:11:55.637" v="133" actId="478"/>
          <ac:picMkLst>
            <pc:docMk/>
            <pc:sldMk cId="422402083" sldId="272"/>
            <ac:picMk id="17" creationId="{2C97A029-2238-4902-9EF0-9B6A289509B6}"/>
          </ac:picMkLst>
        </pc:picChg>
        <pc:picChg chg="del">
          <ac:chgData name="Ole Håvard Olsen" userId="75389325-3300-4429-91ec-d9581231261b" providerId="ADAL" clId="{AC9A36AD-2959-4C39-AF78-FDCBE7B1BE88}" dt="2022-01-02T10:12:01.401" v="135" actId="478"/>
          <ac:picMkLst>
            <pc:docMk/>
            <pc:sldMk cId="422402083" sldId="272"/>
            <ac:picMk id="18" creationId="{79A9E4D5-913E-41F9-A19C-B138EFCB0AA8}"/>
          </ac:picMkLst>
        </pc:picChg>
        <pc:picChg chg="del">
          <ac:chgData name="Ole Håvard Olsen" userId="75389325-3300-4429-91ec-d9581231261b" providerId="ADAL" clId="{AC9A36AD-2959-4C39-AF78-FDCBE7B1BE88}" dt="2022-01-02T10:12:03.352" v="138" actId="478"/>
          <ac:picMkLst>
            <pc:docMk/>
            <pc:sldMk cId="422402083" sldId="272"/>
            <ac:picMk id="19" creationId="{A0872B7C-6653-4612-90E5-C4B492A1FB41}"/>
          </ac:picMkLst>
        </pc:picChg>
      </pc:sldChg>
      <pc:sldChg chg="del">
        <pc:chgData name="Ole Håvard Olsen" userId="75389325-3300-4429-91ec-d9581231261b" providerId="ADAL" clId="{AC9A36AD-2959-4C39-AF78-FDCBE7B1BE88}" dt="2022-01-02T12:28:15.989" v="3424" actId="47"/>
        <pc:sldMkLst>
          <pc:docMk/>
          <pc:sldMk cId="1511499444" sldId="273"/>
        </pc:sldMkLst>
      </pc:sldChg>
      <pc:sldChg chg="delSp modSp del mod">
        <pc:chgData name="Ole Håvard Olsen" userId="75389325-3300-4429-91ec-d9581231261b" providerId="ADAL" clId="{AC9A36AD-2959-4C39-AF78-FDCBE7B1BE88}" dt="2022-01-02T12:28:07.176" v="3413" actId="47"/>
        <pc:sldMkLst>
          <pc:docMk/>
          <pc:sldMk cId="2141800385" sldId="274"/>
        </pc:sldMkLst>
        <pc:spChg chg="del mod">
          <ac:chgData name="Ole Håvard Olsen" userId="75389325-3300-4429-91ec-d9581231261b" providerId="ADAL" clId="{AC9A36AD-2959-4C39-AF78-FDCBE7B1BE88}" dt="2022-01-02T10:11:23.253" v="121"/>
          <ac:spMkLst>
            <pc:docMk/>
            <pc:sldMk cId="2141800385" sldId="274"/>
            <ac:spMk id="4" creationId="{7F3FCA12-3D2F-42CE-9E02-11F1057CE2CF}"/>
          </ac:spMkLst>
        </pc:spChg>
        <pc:spChg chg="mod">
          <ac:chgData name="Ole Håvard Olsen" userId="75389325-3300-4429-91ec-d9581231261b" providerId="ADAL" clId="{AC9A36AD-2959-4C39-AF78-FDCBE7B1BE88}" dt="2022-01-02T10:11:18.189" v="118" actId="6549"/>
          <ac:spMkLst>
            <pc:docMk/>
            <pc:sldMk cId="2141800385" sldId="274"/>
            <ac:spMk id="13" creationId="{822124DB-4BDB-4398-90CB-FB62BF111627}"/>
          </ac:spMkLst>
        </pc:spChg>
        <pc:spChg chg="mod">
          <ac:chgData name="Ole Håvard Olsen" userId="75389325-3300-4429-91ec-d9581231261b" providerId="ADAL" clId="{AC9A36AD-2959-4C39-AF78-FDCBE7B1BE88}" dt="2022-01-02T10:11:29.194" v="122" actId="6549"/>
          <ac:spMkLst>
            <pc:docMk/>
            <pc:sldMk cId="2141800385" sldId="274"/>
            <ac:spMk id="15" creationId="{A72582C5-7A57-4220-BA93-A73C3AEB86C8}"/>
          </ac:spMkLst>
        </pc:spChg>
        <pc:picChg chg="del">
          <ac:chgData name="Ole Håvard Olsen" userId="75389325-3300-4429-91ec-d9581231261b" providerId="ADAL" clId="{AC9A36AD-2959-4C39-AF78-FDCBE7B1BE88}" dt="2022-01-02T10:11:31.131" v="123" actId="478"/>
          <ac:picMkLst>
            <pc:docMk/>
            <pc:sldMk cId="2141800385" sldId="274"/>
            <ac:picMk id="2" creationId="{D2056F66-1942-45CB-B426-269EBD124B3C}"/>
          </ac:picMkLst>
        </pc:picChg>
        <pc:picChg chg="del">
          <ac:chgData name="Ole Håvard Olsen" userId="75389325-3300-4429-91ec-d9581231261b" providerId="ADAL" clId="{AC9A36AD-2959-4C39-AF78-FDCBE7B1BE88}" dt="2022-01-02T10:11:23.253" v="119" actId="478"/>
          <ac:picMkLst>
            <pc:docMk/>
            <pc:sldMk cId="2141800385" sldId="274"/>
            <ac:picMk id="9" creationId="{82FAA8B3-5690-4728-8A27-B3054C0290F1}"/>
          </ac:picMkLst>
        </pc:picChg>
      </pc:sldChg>
      <pc:sldChg chg="del">
        <pc:chgData name="Ole Håvard Olsen" userId="75389325-3300-4429-91ec-d9581231261b" providerId="ADAL" clId="{AC9A36AD-2959-4C39-AF78-FDCBE7B1BE88}" dt="2022-01-02T12:28:08.609" v="3415" actId="47"/>
        <pc:sldMkLst>
          <pc:docMk/>
          <pc:sldMk cId="2908190157" sldId="275"/>
        </pc:sldMkLst>
      </pc:sldChg>
      <pc:sldChg chg="del">
        <pc:chgData name="Ole Håvard Olsen" userId="75389325-3300-4429-91ec-d9581231261b" providerId="ADAL" clId="{AC9A36AD-2959-4C39-AF78-FDCBE7B1BE88}" dt="2022-01-02T12:28:10.417" v="3416" actId="47"/>
        <pc:sldMkLst>
          <pc:docMk/>
          <pc:sldMk cId="3739620808" sldId="276"/>
        </pc:sldMkLst>
      </pc:sldChg>
      <pc:sldChg chg="addSp delSp modSp mod">
        <pc:chgData name="Ole Håvard Olsen" userId="75389325-3300-4429-91ec-d9581231261b" providerId="ADAL" clId="{AC9A36AD-2959-4C39-AF78-FDCBE7B1BE88}" dt="2022-01-03T12:46:21.877" v="3610" actId="20577"/>
        <pc:sldMkLst>
          <pc:docMk/>
          <pc:sldMk cId="1700977146" sldId="277"/>
        </pc:sldMkLst>
        <pc:spChg chg="del mod">
          <ac:chgData name="Ole Håvard Olsen" userId="75389325-3300-4429-91ec-d9581231261b" providerId="ADAL" clId="{AC9A36AD-2959-4C39-AF78-FDCBE7B1BE88}" dt="2022-01-02T10:09:14.768" v="95"/>
          <ac:spMkLst>
            <pc:docMk/>
            <pc:sldMk cId="1700977146" sldId="277"/>
            <ac:spMk id="2" creationId="{9A10418D-F1F5-4591-865B-F57AC24370ED}"/>
          </ac:spMkLst>
        </pc:spChg>
        <pc:spChg chg="mod">
          <ac:chgData name="Ole Håvard Olsen" userId="75389325-3300-4429-91ec-d9581231261b" providerId="ADAL" clId="{AC9A36AD-2959-4C39-AF78-FDCBE7B1BE88}" dt="2022-01-02T10:50:43.544" v="956" actId="20577"/>
          <ac:spMkLst>
            <pc:docMk/>
            <pc:sldMk cId="1700977146" sldId="277"/>
            <ac:spMk id="3" creationId="{EB683764-B493-4470-A0B4-4760968ABF02}"/>
          </ac:spMkLst>
        </pc:spChg>
        <pc:spChg chg="add del mod">
          <ac:chgData name="Ole Håvard Olsen" userId="75389325-3300-4429-91ec-d9581231261b" providerId="ADAL" clId="{AC9A36AD-2959-4C39-AF78-FDCBE7B1BE88}" dt="2022-01-02T10:52:35.412" v="972"/>
          <ac:spMkLst>
            <pc:docMk/>
            <pc:sldMk cId="1700977146" sldId="277"/>
            <ac:spMk id="6" creationId="{3E7641A5-7750-492B-AE93-4AE55F35E62C}"/>
          </ac:spMkLst>
        </pc:spChg>
        <pc:spChg chg="add mod">
          <ac:chgData name="Ole Håvard Olsen" userId="75389325-3300-4429-91ec-d9581231261b" providerId="ADAL" clId="{AC9A36AD-2959-4C39-AF78-FDCBE7B1BE88}" dt="2022-01-03T12:46:21.877" v="3610" actId="20577"/>
          <ac:spMkLst>
            <pc:docMk/>
            <pc:sldMk cId="1700977146" sldId="277"/>
            <ac:spMk id="7" creationId="{264481FE-891E-472E-9FC8-8BF38CE1525D}"/>
          </ac:spMkLst>
        </pc:spChg>
        <pc:spChg chg="mod">
          <ac:chgData name="Ole Håvard Olsen" userId="75389325-3300-4429-91ec-d9581231261b" providerId="ADAL" clId="{AC9A36AD-2959-4C39-AF78-FDCBE7B1BE88}" dt="2022-01-02T10:20:49.632" v="167" actId="14100"/>
          <ac:spMkLst>
            <pc:docMk/>
            <pc:sldMk cId="1700977146" sldId="277"/>
            <ac:spMk id="16" creationId="{27B2512B-E8F2-4939-830A-8F8D543E85B2}"/>
          </ac:spMkLst>
        </pc:spChg>
        <pc:picChg chg="del">
          <ac:chgData name="Ole Håvard Olsen" userId="75389325-3300-4429-91ec-d9581231261b" providerId="ADAL" clId="{AC9A36AD-2959-4C39-AF78-FDCBE7B1BE88}" dt="2022-01-02T10:50:52.823" v="957" actId="21"/>
          <ac:picMkLst>
            <pc:docMk/>
            <pc:sldMk cId="1700977146" sldId="277"/>
            <ac:picMk id="58" creationId="{5EC84CE6-8DEB-4332-BAA8-0B163AD29327}"/>
          </ac:picMkLst>
        </pc:picChg>
        <pc:picChg chg="del">
          <ac:chgData name="Ole Håvard Olsen" userId="75389325-3300-4429-91ec-d9581231261b" providerId="ADAL" clId="{AC9A36AD-2959-4C39-AF78-FDCBE7B1BE88}" dt="2022-01-02T10:10:04.742" v="103" actId="478"/>
          <ac:picMkLst>
            <pc:docMk/>
            <pc:sldMk cId="1700977146" sldId="277"/>
            <ac:picMk id="61" creationId="{A2198F3C-AA73-42F3-80B8-8088D281F265}"/>
          </ac:picMkLst>
        </pc:picChg>
        <pc:picChg chg="del">
          <ac:chgData name="Ole Håvard Olsen" userId="75389325-3300-4429-91ec-d9581231261b" providerId="ADAL" clId="{AC9A36AD-2959-4C39-AF78-FDCBE7B1BE88}" dt="2022-01-02T10:10:02.506" v="102" actId="478"/>
          <ac:picMkLst>
            <pc:docMk/>
            <pc:sldMk cId="1700977146" sldId="277"/>
            <ac:picMk id="65" creationId="{F1DDD05B-FF42-4A17-B34E-155E59276690}"/>
          </ac:picMkLst>
        </pc:picChg>
        <pc:picChg chg="del">
          <ac:chgData name="Ole Håvard Olsen" userId="75389325-3300-4429-91ec-d9581231261b" providerId="ADAL" clId="{AC9A36AD-2959-4C39-AF78-FDCBE7B1BE88}" dt="2022-01-02T10:10:00.141" v="101" actId="478"/>
          <ac:picMkLst>
            <pc:docMk/>
            <pc:sldMk cId="1700977146" sldId="277"/>
            <ac:picMk id="68" creationId="{6062CB53-A038-4141-8BBB-CC866EBDB0C7}"/>
          </ac:picMkLst>
        </pc:picChg>
        <pc:picChg chg="del">
          <ac:chgData name="Ole Håvard Olsen" userId="75389325-3300-4429-91ec-d9581231261b" providerId="ADAL" clId="{AC9A36AD-2959-4C39-AF78-FDCBE7B1BE88}" dt="2022-01-02T10:09:57.599" v="100" actId="478"/>
          <ac:picMkLst>
            <pc:docMk/>
            <pc:sldMk cId="1700977146" sldId="277"/>
            <ac:picMk id="70" creationId="{6CBF005F-B207-4F43-A9EE-6B14C82E0A82}"/>
          </ac:picMkLst>
        </pc:picChg>
        <pc:picChg chg="del">
          <ac:chgData name="Ole Håvard Olsen" userId="75389325-3300-4429-91ec-d9581231261b" providerId="ADAL" clId="{AC9A36AD-2959-4C39-AF78-FDCBE7B1BE88}" dt="2022-01-02T10:09:52.588" v="98" actId="478"/>
          <ac:picMkLst>
            <pc:docMk/>
            <pc:sldMk cId="1700977146" sldId="277"/>
            <ac:picMk id="74" creationId="{A71AF7BC-3F2B-4413-A86F-32DA1DCD8B6E}"/>
          </ac:picMkLst>
        </pc:picChg>
        <pc:picChg chg="del">
          <ac:chgData name="Ole Håvard Olsen" userId="75389325-3300-4429-91ec-d9581231261b" providerId="ADAL" clId="{AC9A36AD-2959-4C39-AF78-FDCBE7B1BE88}" dt="2022-01-02T10:09:54.779" v="99" actId="478"/>
          <ac:picMkLst>
            <pc:docMk/>
            <pc:sldMk cId="1700977146" sldId="277"/>
            <ac:picMk id="76" creationId="{F5CF0635-CCEF-4BB0-BDC1-541EAFE9FBCA}"/>
          </ac:picMkLst>
        </pc:picChg>
        <pc:picChg chg="del">
          <ac:chgData name="Ole Håvard Olsen" userId="75389325-3300-4429-91ec-d9581231261b" providerId="ADAL" clId="{AC9A36AD-2959-4C39-AF78-FDCBE7B1BE88}" dt="2022-01-02T10:09:43.561" v="96" actId="478"/>
          <ac:picMkLst>
            <pc:docMk/>
            <pc:sldMk cId="1700977146" sldId="277"/>
            <ac:picMk id="78" creationId="{696977D3-825D-4761-B4C0-DF52024F6165}"/>
          </ac:picMkLst>
        </pc:picChg>
        <pc:picChg chg="del">
          <ac:chgData name="Ole Håvard Olsen" userId="75389325-3300-4429-91ec-d9581231261b" providerId="ADAL" clId="{AC9A36AD-2959-4C39-AF78-FDCBE7B1BE88}" dt="2022-01-02T10:09:46.013" v="97" actId="478"/>
          <ac:picMkLst>
            <pc:docMk/>
            <pc:sldMk cId="1700977146" sldId="277"/>
            <ac:picMk id="80" creationId="{5AA3520B-B17F-47C1-890B-3CB6E26EFF0E}"/>
          </ac:picMkLst>
        </pc:picChg>
      </pc:sldChg>
      <pc:sldChg chg="del">
        <pc:chgData name="Ole Håvard Olsen" userId="75389325-3300-4429-91ec-d9581231261b" providerId="ADAL" clId="{AC9A36AD-2959-4C39-AF78-FDCBE7B1BE88}" dt="2022-01-02T12:28:12.618" v="3419" actId="47"/>
        <pc:sldMkLst>
          <pc:docMk/>
          <pc:sldMk cId="1690175504" sldId="279"/>
        </pc:sldMkLst>
      </pc:sldChg>
      <pc:sldChg chg="modSp mod">
        <pc:chgData name="Ole Håvard Olsen" userId="75389325-3300-4429-91ec-d9581231261b" providerId="ADAL" clId="{AC9A36AD-2959-4C39-AF78-FDCBE7B1BE88}" dt="2022-01-02T10:17:26.645" v="164" actId="20577"/>
        <pc:sldMkLst>
          <pc:docMk/>
          <pc:sldMk cId="2164590082" sldId="280"/>
        </pc:sldMkLst>
        <pc:spChg chg="mod">
          <ac:chgData name="Ole Håvard Olsen" userId="75389325-3300-4429-91ec-d9581231261b" providerId="ADAL" clId="{AC9A36AD-2959-4C39-AF78-FDCBE7B1BE88}" dt="2022-01-02T10:17:26.645" v="164" actId="20577"/>
          <ac:spMkLst>
            <pc:docMk/>
            <pc:sldMk cId="2164590082" sldId="280"/>
            <ac:spMk id="7" creationId="{4E53BA4D-84DE-4B8C-AB23-70893245974F}"/>
          </ac:spMkLst>
        </pc:spChg>
        <pc:picChg chg="mod">
          <ac:chgData name="Ole Håvard Olsen" userId="75389325-3300-4429-91ec-d9581231261b" providerId="ADAL" clId="{AC9A36AD-2959-4C39-AF78-FDCBE7B1BE88}" dt="2022-01-02T10:06:23.530" v="79" actId="1076"/>
          <ac:picMkLst>
            <pc:docMk/>
            <pc:sldMk cId="2164590082" sldId="280"/>
            <ac:picMk id="3" creationId="{1428372D-2CEA-4EB7-A19A-29C3809DAC84}"/>
          </ac:picMkLst>
        </pc:picChg>
        <pc:picChg chg="mod">
          <ac:chgData name="Ole Håvard Olsen" userId="75389325-3300-4429-91ec-d9581231261b" providerId="ADAL" clId="{AC9A36AD-2959-4C39-AF78-FDCBE7B1BE88}" dt="2022-01-02T10:05:50.189" v="73" actId="1076"/>
          <ac:picMkLst>
            <pc:docMk/>
            <pc:sldMk cId="2164590082" sldId="280"/>
            <ac:picMk id="6" creationId="{8F7EDB60-B4CB-44B0-88DC-969A3FDC22BB}"/>
          </ac:picMkLst>
        </pc:picChg>
      </pc:sldChg>
      <pc:sldChg chg="addSp delSp modSp mod">
        <pc:chgData name="Ole Håvard Olsen" userId="75389325-3300-4429-91ec-d9581231261b" providerId="ADAL" clId="{AC9A36AD-2959-4C39-AF78-FDCBE7B1BE88}" dt="2022-01-02T12:23:53.245" v="3401" actId="113"/>
        <pc:sldMkLst>
          <pc:docMk/>
          <pc:sldMk cId="2965647194" sldId="281"/>
        </pc:sldMkLst>
        <pc:spChg chg="del mod">
          <ac:chgData name="Ole Håvard Olsen" userId="75389325-3300-4429-91ec-d9581231261b" providerId="ADAL" clId="{AC9A36AD-2959-4C39-AF78-FDCBE7B1BE88}" dt="2022-01-02T10:07:51.160" v="89"/>
          <ac:spMkLst>
            <pc:docMk/>
            <pc:sldMk cId="2965647194" sldId="281"/>
            <ac:spMk id="2" creationId="{8CB53EF0-4C0F-4BF9-8248-EA1039867BE5}"/>
          </ac:spMkLst>
        </pc:spChg>
        <pc:spChg chg="add mod">
          <ac:chgData name="Ole Håvard Olsen" userId="75389325-3300-4429-91ec-d9581231261b" providerId="ADAL" clId="{AC9A36AD-2959-4C39-AF78-FDCBE7B1BE88}" dt="2022-01-02T12:23:53.245" v="3401" actId="113"/>
          <ac:spMkLst>
            <pc:docMk/>
            <pc:sldMk cId="2965647194" sldId="281"/>
            <ac:spMk id="3" creationId="{AC4E7A64-6BF7-469D-B86E-E25A872E4CAB}"/>
          </ac:spMkLst>
        </pc:spChg>
        <pc:spChg chg="del mod">
          <ac:chgData name="Ole Håvard Olsen" userId="75389325-3300-4429-91ec-d9581231261b" providerId="ADAL" clId="{AC9A36AD-2959-4C39-AF78-FDCBE7B1BE88}" dt="2022-01-02T10:07:54.728" v="90" actId="21"/>
          <ac:spMkLst>
            <pc:docMk/>
            <pc:sldMk cId="2965647194" sldId="281"/>
            <ac:spMk id="5" creationId="{DF8369BA-EF49-4F43-AE31-2AE9651A71C3}"/>
          </ac:spMkLst>
        </pc:spChg>
        <pc:spChg chg="mod">
          <ac:chgData name="Ole Håvard Olsen" userId="75389325-3300-4429-91ec-d9581231261b" providerId="ADAL" clId="{AC9A36AD-2959-4C39-AF78-FDCBE7B1BE88}" dt="2022-01-02T12:16:09.377" v="3207" actId="1076"/>
          <ac:spMkLst>
            <pc:docMk/>
            <pc:sldMk cId="2965647194" sldId="281"/>
            <ac:spMk id="6" creationId="{C8BE9037-3BD1-4FEE-A483-C2ED2988BA2D}"/>
          </ac:spMkLst>
        </pc:spChg>
        <pc:spChg chg="mod">
          <ac:chgData name="Ole Håvard Olsen" userId="75389325-3300-4429-91ec-d9581231261b" providerId="ADAL" clId="{AC9A36AD-2959-4C39-AF78-FDCBE7B1BE88}" dt="2022-01-02T12:15:58.878" v="3206" actId="14100"/>
          <ac:spMkLst>
            <pc:docMk/>
            <pc:sldMk cId="2965647194" sldId="281"/>
            <ac:spMk id="9" creationId="{380DC346-BE9B-4D3B-B5DB-9DC08046053C}"/>
          </ac:spMkLst>
        </pc:spChg>
        <pc:spChg chg="add mod">
          <ac:chgData name="Ole Håvard Olsen" userId="75389325-3300-4429-91ec-d9581231261b" providerId="ADAL" clId="{AC9A36AD-2959-4C39-AF78-FDCBE7B1BE88}" dt="2022-01-02T10:41:25.654" v="677"/>
          <ac:spMkLst>
            <pc:docMk/>
            <pc:sldMk cId="2965647194" sldId="281"/>
            <ac:spMk id="10" creationId="{9722D330-4D04-4A82-B64E-DC327A7BA223}"/>
          </ac:spMkLst>
        </pc:spChg>
        <pc:picChg chg="del">
          <ac:chgData name="Ole Håvard Olsen" userId="75389325-3300-4429-91ec-d9581231261b" providerId="ADAL" clId="{AC9A36AD-2959-4C39-AF78-FDCBE7B1BE88}" dt="2022-01-02T10:37:10.531" v="666" actId="21"/>
          <ac:picMkLst>
            <pc:docMk/>
            <pc:sldMk cId="2965647194" sldId="281"/>
            <ac:picMk id="7" creationId="{0CA4538A-299A-4A70-B9DA-04B3B5A31332}"/>
          </ac:picMkLst>
        </pc:picChg>
      </pc:sldChg>
      <pc:sldChg chg="addSp modSp add mod">
        <pc:chgData name="Ole Håvard Olsen" userId="75389325-3300-4429-91ec-d9581231261b" providerId="ADAL" clId="{AC9A36AD-2959-4C39-AF78-FDCBE7B1BE88}" dt="2022-01-02T12:33:33.363" v="3608" actId="20577"/>
        <pc:sldMkLst>
          <pc:docMk/>
          <pc:sldMk cId="2014458042" sldId="282"/>
        </pc:sldMkLst>
        <pc:spChg chg="add mod">
          <ac:chgData name="Ole Håvard Olsen" userId="75389325-3300-4429-91ec-d9581231261b" providerId="ADAL" clId="{AC9A36AD-2959-4C39-AF78-FDCBE7B1BE88}" dt="2022-01-02T12:33:33.363" v="3608" actId="20577"/>
          <ac:spMkLst>
            <pc:docMk/>
            <pc:sldMk cId="2014458042" sldId="282"/>
            <ac:spMk id="3" creationId="{FB04DED4-B466-4A83-A427-2985EC8AECAC}"/>
          </ac:spMkLst>
        </pc:spChg>
      </pc:sldChg>
      <pc:sldChg chg="add">
        <pc:chgData name="Ole Håvard Olsen" userId="75389325-3300-4429-91ec-d9581231261b" providerId="ADAL" clId="{AC9A36AD-2959-4C39-AF78-FDCBE7B1BE88}" dt="2022-01-02T10:51:37.372" v="965" actId="2890"/>
        <pc:sldMkLst>
          <pc:docMk/>
          <pc:sldMk cId="1870286248" sldId="283"/>
        </pc:sldMkLst>
      </pc:sldChg>
      <pc:sldChg chg="add">
        <pc:chgData name="Ole Håvard Olsen" userId="75389325-3300-4429-91ec-d9581231261b" providerId="ADAL" clId="{AC9A36AD-2959-4C39-AF78-FDCBE7B1BE88}" dt="2022-01-02T10:51:40.106" v="966" actId="2890"/>
        <pc:sldMkLst>
          <pc:docMk/>
          <pc:sldMk cId="1625093898" sldId="284"/>
        </pc:sldMkLst>
      </pc:sldChg>
      <pc:sldChg chg="add">
        <pc:chgData name="Ole Håvard Olsen" userId="75389325-3300-4429-91ec-d9581231261b" providerId="ADAL" clId="{AC9A36AD-2959-4C39-AF78-FDCBE7B1BE88}" dt="2022-01-02T10:51:44.966" v="967" actId="2890"/>
        <pc:sldMkLst>
          <pc:docMk/>
          <pc:sldMk cId="615101599" sldId="285"/>
        </pc:sldMkLst>
      </pc:sldChg>
    </pc:docChg>
  </pc:docChgLst>
  <pc:docChgLst>
    <pc:chgData name="Ole Håvard Olsen" userId="75389325-3300-4429-91ec-d9581231261b" providerId="ADAL" clId="{F4B8FCF2-B44E-4DF1-B011-2F47A8A31C50}"/>
    <pc:docChg chg="custSel modSld">
      <pc:chgData name="Ole Håvard Olsen" userId="75389325-3300-4429-91ec-d9581231261b" providerId="ADAL" clId="{F4B8FCF2-B44E-4DF1-B011-2F47A8A31C50}" dt="2021-11-03T11:43:17.139" v="283" actId="14100"/>
      <pc:docMkLst>
        <pc:docMk/>
      </pc:docMkLst>
      <pc:sldChg chg="addSp modSp mod setBg setClrOvrMap">
        <pc:chgData name="Ole Håvard Olsen" userId="75389325-3300-4429-91ec-d9581231261b" providerId="ADAL" clId="{F4B8FCF2-B44E-4DF1-B011-2F47A8A31C50}" dt="2021-11-03T08:55:00.906" v="3" actId="14100"/>
        <pc:sldMkLst>
          <pc:docMk/>
          <pc:sldMk cId="3507322982" sldId="256"/>
        </pc:sldMkLst>
        <pc:spChg chg="mod">
          <ac:chgData name="Ole Håvard Olsen" userId="75389325-3300-4429-91ec-d9581231261b" providerId="ADAL" clId="{F4B8FCF2-B44E-4DF1-B011-2F47A8A31C50}" dt="2021-11-03T08:55:00.906" v="3" actId="14100"/>
          <ac:spMkLst>
            <pc:docMk/>
            <pc:sldMk cId="3507322982" sldId="256"/>
            <ac:spMk id="7" creationId="{4E53BA4D-84DE-4B8C-AB23-70893245974F}"/>
          </ac:spMkLst>
        </pc:spChg>
        <pc:picChg chg="mod">
          <ac:chgData name="Ole Håvard Olsen" userId="75389325-3300-4429-91ec-d9581231261b" providerId="ADAL" clId="{F4B8FCF2-B44E-4DF1-B011-2F47A8A31C50}" dt="2021-11-03T08:54:53.278" v="2" actId="26606"/>
          <ac:picMkLst>
            <pc:docMk/>
            <pc:sldMk cId="3507322982" sldId="256"/>
            <ac:picMk id="4" creationId="{AE8ED5D5-1FFB-40A6-9E89-7D94570025F3}"/>
          </ac:picMkLst>
        </pc:picChg>
        <pc:picChg chg="add mod">
          <ac:chgData name="Ole Håvard Olsen" userId="75389325-3300-4429-91ec-d9581231261b" providerId="ADAL" clId="{F4B8FCF2-B44E-4DF1-B011-2F47A8A31C50}" dt="2021-11-03T08:54:36.761" v="1" actId="1076"/>
          <ac:picMkLst>
            <pc:docMk/>
            <pc:sldMk cId="3507322982" sldId="256"/>
            <ac:picMk id="5" creationId="{6E413D14-B067-4131-9C8E-BE020C80FAC1}"/>
          </ac:picMkLst>
        </pc:picChg>
      </pc:sldChg>
      <pc:sldChg chg="modSp mod">
        <pc:chgData name="Ole Håvard Olsen" userId="75389325-3300-4429-91ec-d9581231261b" providerId="ADAL" clId="{F4B8FCF2-B44E-4DF1-B011-2F47A8A31C50}" dt="2021-11-03T11:43:17.139" v="283" actId="14100"/>
        <pc:sldMkLst>
          <pc:docMk/>
          <pc:sldMk cId="3400227095" sldId="264"/>
        </pc:sldMkLst>
        <pc:spChg chg="mod">
          <ac:chgData name="Ole Håvard Olsen" userId="75389325-3300-4429-91ec-d9581231261b" providerId="ADAL" clId="{F4B8FCF2-B44E-4DF1-B011-2F47A8A31C50}" dt="2021-11-03T11:43:17.139" v="283" actId="14100"/>
          <ac:spMkLst>
            <pc:docMk/>
            <pc:sldMk cId="3400227095" sldId="264"/>
            <ac:spMk id="6" creationId="{C8BE9037-3BD1-4FEE-A483-C2ED2988BA2D}"/>
          </ac:spMkLst>
        </pc:spChg>
        <pc:spChg chg="mod">
          <ac:chgData name="Ole Håvard Olsen" userId="75389325-3300-4429-91ec-d9581231261b" providerId="ADAL" clId="{F4B8FCF2-B44E-4DF1-B011-2F47A8A31C50}" dt="2021-11-03T11:40:49.371" v="260" actId="20577"/>
          <ac:spMkLst>
            <pc:docMk/>
            <pc:sldMk cId="3400227095" sldId="264"/>
            <ac:spMk id="12" creationId="{876A2F47-89C2-48A9-A1FB-BDE683F8D9FA}"/>
          </ac:spMkLst>
        </pc:spChg>
      </pc:sldChg>
      <pc:sldChg chg="modSp mod">
        <pc:chgData name="Ole Håvard Olsen" userId="75389325-3300-4429-91ec-d9581231261b" providerId="ADAL" clId="{F4B8FCF2-B44E-4DF1-B011-2F47A8A31C50}" dt="2021-11-03T11:33:25.814" v="99" actId="20577"/>
        <pc:sldMkLst>
          <pc:docMk/>
          <pc:sldMk cId="2141800385" sldId="274"/>
        </pc:sldMkLst>
        <pc:spChg chg="mod">
          <ac:chgData name="Ole Håvard Olsen" userId="75389325-3300-4429-91ec-d9581231261b" providerId="ADAL" clId="{F4B8FCF2-B44E-4DF1-B011-2F47A8A31C50}" dt="2021-11-03T11:33:25.814" v="99" actId="20577"/>
          <ac:spMkLst>
            <pc:docMk/>
            <pc:sldMk cId="2141800385" sldId="274"/>
            <ac:spMk id="4" creationId="{7F3FCA12-3D2F-42CE-9E02-11F1057CE2C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92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680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81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594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22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43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6269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7443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05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1306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44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A8EA6-83B1-4FEB-A6F4-B354EA1CA988}" type="datetimeFigureOut">
              <a:rPr lang="nb-NO" smtClean="0"/>
              <a:t>23.04.2024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978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himmel, utendørs, bygning&#10;&#10;Automatisk generert beskrivelse">
            <a:extLst>
              <a:ext uri="{FF2B5EF4-FFF2-40B4-BE49-F238E27FC236}">
                <a16:creationId xmlns:a16="http://schemas.microsoft.com/office/drawing/2014/main" id="{1428372D-2CEA-4EB7-A19A-29C3809DAC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45" r="10227"/>
          <a:stretch/>
        </p:blipFill>
        <p:spPr>
          <a:xfrm>
            <a:off x="-2" y="0"/>
            <a:ext cx="6858000" cy="9906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E53BA4D-84DE-4B8C-AB23-70893245974F}"/>
              </a:ext>
            </a:extLst>
          </p:cNvPr>
          <p:cNvSpPr txBox="1"/>
          <p:nvPr/>
        </p:nvSpPr>
        <p:spPr>
          <a:xfrm>
            <a:off x="180976" y="2269415"/>
            <a:ext cx="6566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solidFill>
                  <a:schemeClr val="bg1"/>
                </a:solidFill>
                <a:latin typeface="DINOT" panose="020B0504020101020102" pitchFamily="34" charset="0"/>
                <a:ea typeface="Mermaid" pitchFamily="2" charset="0"/>
              </a:rPr>
              <a:t>KVALITETSBESKRIVELSE PÅ VÅRE HUS PR O1.01.2024</a:t>
            </a:r>
            <a:endParaRPr lang="nb-NO" sz="4000" dirty="0">
              <a:solidFill>
                <a:schemeClr val="bg1"/>
              </a:solidFill>
              <a:latin typeface="Mermaid" pitchFamily="2" charset="0"/>
              <a:ea typeface="Mermaid" pitchFamily="2" charset="0"/>
            </a:endParaRPr>
          </a:p>
        </p:txBody>
      </p:sp>
      <p:pic>
        <p:nvPicPr>
          <p:cNvPr id="6" name="Bilde 5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8F7EDB60-B4CB-44B0-88DC-969A3FDC22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3844" y="732706"/>
            <a:ext cx="3270311" cy="89470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34A1C90-D775-48A8-9E16-5B59C4307138}"/>
              </a:ext>
            </a:extLst>
          </p:cNvPr>
          <p:cNvSpPr txBox="1"/>
          <p:nvPr/>
        </p:nvSpPr>
        <p:spPr>
          <a:xfrm>
            <a:off x="180975" y="8850451"/>
            <a:ext cx="6566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b="1" dirty="0">
                <a:solidFill>
                  <a:schemeClr val="bg1"/>
                </a:solidFill>
                <a:latin typeface="DINOT" panose="020B0504020101020102"/>
              </a:rPr>
              <a:t>Vi bygger ikke bare en bolig, vi skaper et HJEM. </a:t>
            </a:r>
          </a:p>
          <a:p>
            <a:pPr algn="ctr"/>
            <a:r>
              <a:rPr lang="nb-NO" sz="1800" b="1" dirty="0">
                <a:solidFill>
                  <a:schemeClr val="bg1"/>
                </a:solidFill>
                <a:latin typeface="DINOT" panose="020B0504020101020102"/>
              </a:rPr>
              <a:t>Derfor er våre verdier nedfelt i: </a:t>
            </a:r>
          </a:p>
          <a:p>
            <a:pPr algn="ctr"/>
            <a:r>
              <a:rPr lang="nb-NO" sz="1800" b="1" dirty="0">
                <a:solidFill>
                  <a:schemeClr val="bg1"/>
                </a:solidFill>
                <a:latin typeface="DINOT" panose="020B0504020101020102"/>
              </a:rPr>
              <a:t>Helhjertet – Jordnær – Etterrettelig - Miljøbevisst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459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F38EB868-9927-4FC5-941A-6EB528361C29}"/>
              </a:ext>
            </a:extLst>
          </p:cNvPr>
          <p:cNvSpPr/>
          <p:nvPr/>
        </p:nvSpPr>
        <p:spPr>
          <a:xfrm>
            <a:off x="-1054" y="0"/>
            <a:ext cx="6858000" cy="472150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8BE9037-3BD1-4FEE-A483-C2ED2988BA2D}"/>
              </a:ext>
            </a:extLst>
          </p:cNvPr>
          <p:cNvSpPr txBox="1"/>
          <p:nvPr/>
        </p:nvSpPr>
        <p:spPr>
          <a:xfrm>
            <a:off x="256915" y="24052"/>
            <a:ext cx="6149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  <a:latin typeface="DINOT" panose="020B0504020101020102"/>
                <a:ea typeface="Mermaid" pitchFamily="2" charset="0"/>
              </a:rPr>
              <a:t>Tømrerleveranse på kundens tomt</a:t>
            </a:r>
          </a:p>
        </p:txBody>
      </p:sp>
      <p:pic>
        <p:nvPicPr>
          <p:cNvPr id="14" name="Bilde 13" descr="Et bilde som inneholder utendørs, himmel, bygning, gress&#10;&#10;Beskrivelse som er generert med svært høy visshet">
            <a:extLst>
              <a:ext uri="{FF2B5EF4-FFF2-40B4-BE49-F238E27FC236}">
                <a16:creationId xmlns:a16="http://schemas.microsoft.com/office/drawing/2014/main" id="{25ED8E49-4559-48AA-8F02-062F4BDC2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2457"/>
            <a:ext cx="1597814" cy="1065209"/>
          </a:xfrm>
          <a:prstGeom prst="rect">
            <a:avLst/>
          </a:prstGeom>
        </p:spPr>
      </p:pic>
      <p:pic>
        <p:nvPicPr>
          <p:cNvPr id="16" name="Bilde 15" descr="Et bilde som inneholder tre, utendørs, gress, himmel&#10;&#10;Beskrivelse som er generert med svært høy visshet">
            <a:extLst>
              <a:ext uri="{FF2B5EF4-FFF2-40B4-BE49-F238E27FC236}">
                <a16:creationId xmlns:a16="http://schemas.microsoft.com/office/drawing/2014/main" id="{00EBAFA7-9CA7-42A9-AB6F-727F7CB68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880" y="8165988"/>
            <a:ext cx="1597813" cy="1065208"/>
          </a:xfrm>
          <a:prstGeom prst="rect">
            <a:avLst/>
          </a:prstGeom>
        </p:spPr>
      </p:pic>
      <p:pic>
        <p:nvPicPr>
          <p:cNvPr id="18" name="Bilde 17" descr="Et bilde som inneholder tre, utendørs, gress, gjerde&#10;&#10;Beskrivelse som er generert med svært høy visshet">
            <a:extLst>
              <a:ext uri="{FF2B5EF4-FFF2-40B4-BE49-F238E27FC236}">
                <a16:creationId xmlns:a16="http://schemas.microsoft.com/office/drawing/2014/main" id="{8A02E85A-5732-426B-BA99-F1E6541D7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59" y="8174222"/>
            <a:ext cx="1622516" cy="1081677"/>
          </a:xfrm>
          <a:prstGeom prst="rect">
            <a:avLst/>
          </a:prstGeom>
        </p:spPr>
      </p:pic>
      <p:pic>
        <p:nvPicPr>
          <p:cNvPr id="20" name="Bilde 19" descr="Et bilde som inneholder gress, utendørs, gjerde, felt&#10;&#10;Beskrivelse som er generert med svært høy visshet">
            <a:extLst>
              <a:ext uri="{FF2B5EF4-FFF2-40B4-BE49-F238E27FC236}">
                <a16:creationId xmlns:a16="http://schemas.microsoft.com/office/drawing/2014/main" id="{81F32A1B-895F-43CC-84BB-6E286AF3C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484" y="8182457"/>
            <a:ext cx="1622516" cy="1081677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5C8ECC21-F6D7-465C-A59D-3821A4F46476}"/>
              </a:ext>
            </a:extLst>
          </p:cNvPr>
          <p:cNvSpPr/>
          <p:nvPr/>
        </p:nvSpPr>
        <p:spPr>
          <a:xfrm>
            <a:off x="449580" y="9450318"/>
            <a:ext cx="6408420" cy="2154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nb-NO" sz="800" dirty="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VestlandsHus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• </a:t>
            </a:r>
            <a:r>
              <a:rPr lang="nb-NO" sz="800" dirty="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Lerstadveien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517, 6018 Ålesund• </a:t>
            </a:r>
            <a:r>
              <a:rPr lang="nb-NO" sz="800" dirty="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tlf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Caps"/>
              </a:rPr>
              <a:t>70 17 89 00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• post@vestlandshus.no • www.vestlandshus.no</a:t>
            </a:r>
            <a:endParaRPr lang="nb-NO" sz="8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17804ED-040E-4532-84B2-F24186F30A61}"/>
              </a:ext>
            </a:extLst>
          </p:cNvPr>
          <p:cNvSpPr txBox="1"/>
          <p:nvPr/>
        </p:nvSpPr>
        <p:spPr>
          <a:xfrm>
            <a:off x="223736" y="658334"/>
            <a:ext cx="6408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Generelt:</a:t>
            </a:r>
          </a:p>
          <a:p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deler inn våre leveranser i Tømrerleveranse eller komplett leveranse.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2019379-8F04-4957-9E18-AF3A3B143149}"/>
              </a:ext>
            </a:extLst>
          </p:cNvPr>
          <p:cNvSpPr txBox="1"/>
          <p:nvPr/>
        </p:nvSpPr>
        <p:spPr>
          <a:xfrm>
            <a:off x="225844" y="1581664"/>
            <a:ext cx="6406312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TØMRERLEVERANSE/ STANDARDLEVERANSE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Tegning og prosjektering av bolig med mindre endringer på kundens tomt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Yttervegger med isolasjon som tilfredsstiller teknisk forskrift TEK17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Grunnet bordkledning utvendig, noen modeller har annen kledning inkludert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 ytterdører med god isolasjonsverdi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Hvitmalte vinduer med god isolasjonsverdi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Isolerte innervegger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Ubehandlet gips på vegger og tak, klar til maling og </a:t>
            </a: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sparkling</a:t>
            </a:r>
            <a:endParaRPr lang="nb-NO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 listverk med synlig merker etter innfesting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Hvitmalte innvendig dører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Trapper med eiketrinn og hvitmalt vange og gelender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Isolert bjelkelag mellom boligrom med sponplate klart for parkett og </a:t>
            </a: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påstøp</a:t>
            </a: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på bad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Godkjente underlagsplater på vegger på bad klart til membran og flis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Balansert ventilasjon.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Innredningspakke for kjøkken, garderobe og bad.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Rørleggerarbeider over grunnmur </a:t>
            </a: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ihht</a:t>
            </a: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oppsett for det enkelte hus.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Elektrikerarbeider </a:t>
            </a: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ihht</a:t>
            </a: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oppsett for det enkelte hus. (NEK 400)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Avfallshåndtering.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0299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80DC346-BE9B-4D3B-B5DB-9DC08046053C}"/>
              </a:ext>
            </a:extLst>
          </p:cNvPr>
          <p:cNvSpPr/>
          <p:nvPr/>
        </p:nvSpPr>
        <p:spPr>
          <a:xfrm>
            <a:off x="0" y="0"/>
            <a:ext cx="6858000" cy="550924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F3FCA12-3D2F-42CE-9E02-11F1057CE2CF}"/>
              </a:ext>
            </a:extLst>
          </p:cNvPr>
          <p:cNvSpPr txBox="1"/>
          <p:nvPr/>
        </p:nvSpPr>
        <p:spPr>
          <a:xfrm>
            <a:off x="295905" y="3221757"/>
            <a:ext cx="3061892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endParaRPr lang="nb-NO" sz="1000" i="1" dirty="0">
              <a:solidFill>
                <a:schemeClr val="accent1">
                  <a:lumMod val="50000"/>
                </a:schemeClr>
              </a:solidFill>
              <a:latin typeface="DINOT" panose="020B0504020101020102" pitchFamily="34" charset="0"/>
            </a:endParaRPr>
          </a:p>
          <a:p>
            <a:pPr>
              <a:lnSpc>
                <a:spcPct val="150000"/>
              </a:lnSpc>
            </a:pPr>
            <a:endParaRPr lang="nb-NO" sz="1000" dirty="0">
              <a:solidFill>
                <a:schemeClr val="accent1">
                  <a:lumMod val="50000"/>
                </a:schemeClr>
              </a:solidFill>
              <a:latin typeface="DINOT" panose="020B0504020101020102" pitchFamily="34" charset="0"/>
            </a:endParaRPr>
          </a:p>
          <a:p>
            <a:endParaRPr lang="nb-NO" sz="1200" dirty="0">
              <a:solidFill>
                <a:schemeClr val="accent1">
                  <a:lumMod val="50000"/>
                </a:schemeClr>
              </a:solidFill>
              <a:latin typeface="DINO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8BE9037-3BD1-4FEE-A483-C2ED2988BA2D}"/>
              </a:ext>
            </a:extLst>
          </p:cNvPr>
          <p:cNvSpPr txBox="1"/>
          <p:nvPr/>
        </p:nvSpPr>
        <p:spPr>
          <a:xfrm>
            <a:off x="124833" y="0"/>
            <a:ext cx="5473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  <a:latin typeface="DINOT" panose="020B0504020101020102" pitchFamily="34" charset="0"/>
              </a:rPr>
              <a:t>Komplett leveranse på kundens tomt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C4E7A64-6BF7-469D-B86E-E25A872E4CAB}"/>
              </a:ext>
            </a:extLst>
          </p:cNvPr>
          <p:cNvSpPr txBox="1"/>
          <p:nvPr/>
        </p:nvSpPr>
        <p:spPr>
          <a:xfrm>
            <a:off x="124833" y="907321"/>
            <a:ext cx="6608334" cy="818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b="1" u="sng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ermaid" pitchFamily="2" charset="0"/>
                <a:cs typeface="Arial" panose="020B0604020202020204" pitchFamily="34" charset="0"/>
              </a:rPr>
              <a:t>KOMPLETT LEVERANSE/ NØKKELFERDIG </a:t>
            </a:r>
            <a:r>
              <a:rPr lang="nb-NO" sz="1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ermaid" pitchFamily="2" charset="0"/>
                <a:cs typeface="Arial" panose="020B0604020202020204" pitchFamily="34" charset="0"/>
              </a:rPr>
              <a:t>PÅ KUNDENS TOMT</a:t>
            </a:r>
            <a:endParaRPr lang="nb-NO" sz="1400" u="sng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Tegning og prosjektering av bolig med mindre endringer på kundens tomt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Innmåling av bygg på tomt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Komplett grunnmur på ferdig avrettet tomt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Yttervegger med isolasjon som tilfredsstiller teknisk forskrift TEK17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Grunnet bordkledning utvendig, noen modeller har annen kledning inkludert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 ytterdører med god isolasjonsverdi.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Hvitmalte vinduer med god isolasjonsverdi.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Isolerte innervegger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Ferdig malt gips på vegger og i tak.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 listverk med synlige merker etter innfesting.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Prosjektparkett ellet kvalitetslaminat på gulv 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Hvitmalte innvendig dører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Trapper med eiketrinn og hvitmalt vange og gelender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Isolert bjelkelag mellom etasjer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Fliser på gulv og vegger bad, fliser på gulv med kantflis som list på andre våtrom. Alternativt leveres det med våtromsplater i avtalt mønster på vegger våtrom.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Balansert ventilasjon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Innredningspakke for kjøkken, garderobe og bad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Pipe og ildsted (frittstående peisovn)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Rørleggerarbeider </a:t>
            </a: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inkl</a:t>
            </a: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bunnledninger </a:t>
            </a: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ihht</a:t>
            </a: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oppsett for det enkelte hus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Elektrikerarbeider </a:t>
            </a: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ihht</a:t>
            </a: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oppsett for det enkelte hus (NEK 400)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Byggestrøm</a:t>
            </a:r>
            <a:endParaRPr lang="nb-NO" sz="13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3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Avfallshåndtering.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TOMT, GRAVEARBEIDER, UTOMHUSARBEIDER, KOMMUNALE AVGIFTER, MALING UTVENDIG ER </a:t>
            </a:r>
            <a:r>
              <a:rPr lang="nb-NO" sz="1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IKKE</a:t>
            </a: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INKLUDERT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b-NO" sz="13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722D330-4D04-4A82-B64E-DC327A7BA223}"/>
              </a:ext>
            </a:extLst>
          </p:cNvPr>
          <p:cNvSpPr/>
          <p:nvPr/>
        </p:nvSpPr>
        <p:spPr>
          <a:xfrm>
            <a:off x="449580" y="9450318"/>
            <a:ext cx="6408420" cy="2154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nb-NO" sz="800" dirty="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VestlandsHus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• </a:t>
            </a:r>
            <a:r>
              <a:rPr lang="nb-NO" sz="800" dirty="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Lerstadveien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517, 6018 Ålesund• </a:t>
            </a:r>
            <a:r>
              <a:rPr lang="nb-NO" sz="800" dirty="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tlf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Caps"/>
              </a:rPr>
              <a:t>70 17 89 00</a:t>
            </a:r>
            <a:r>
              <a:rPr lang="nb-NO" sz="800" dirty="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• post@vestlandshus.no • www.vestlandshus.no</a:t>
            </a:r>
            <a:endParaRPr lang="nb-NO" sz="8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5647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27B2512B-E8F2-4939-830A-8F8D543E85B2}"/>
              </a:ext>
            </a:extLst>
          </p:cNvPr>
          <p:cNvSpPr/>
          <p:nvPr/>
        </p:nvSpPr>
        <p:spPr>
          <a:xfrm>
            <a:off x="0" y="-1"/>
            <a:ext cx="6858000" cy="493059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FA1DFF1-9AAF-481C-A7C9-6CA7405F77CA}"/>
              </a:ext>
            </a:extLst>
          </p:cNvPr>
          <p:cNvSpPr/>
          <p:nvPr/>
        </p:nvSpPr>
        <p:spPr>
          <a:xfrm>
            <a:off x="449580" y="9450318"/>
            <a:ext cx="6408420" cy="2154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VestlandsHus 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Lerstadveien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517, 6018 Ålesund•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tlf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Caps"/>
              </a:rPr>
              <a:t>70 17 89 00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• post@vestlandshus.no • www.vestlandshus.no</a:t>
            </a:r>
            <a:endParaRPr lang="nb-NO" sz="80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647A97C-AE44-4581-8964-7CC57D430706}"/>
              </a:ext>
            </a:extLst>
          </p:cNvPr>
          <p:cNvSpPr txBox="1"/>
          <p:nvPr/>
        </p:nvSpPr>
        <p:spPr>
          <a:xfrm>
            <a:off x="449580" y="3913718"/>
            <a:ext cx="514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>
              <a:solidFill>
                <a:schemeClr val="accent1">
                  <a:lumMod val="50000"/>
                </a:schemeClr>
              </a:solidFill>
              <a:latin typeface="DINOT" panose="020B0504020101020102" pitchFamily="34" charset="0"/>
              <a:ea typeface="Mermaid" pitchFamily="2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B683764-B493-4470-A0B4-4760968ABF02}"/>
              </a:ext>
            </a:extLst>
          </p:cNvPr>
          <p:cNvSpPr txBox="1"/>
          <p:nvPr/>
        </p:nvSpPr>
        <p:spPr>
          <a:xfrm>
            <a:off x="258676" y="0"/>
            <a:ext cx="6053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  <a:latin typeface="DINOT" panose="020B0504020101020102" pitchFamily="34" charset="0"/>
                <a:ea typeface="Mermaid" pitchFamily="2" charset="0"/>
              </a:rPr>
              <a:t>Nærmere beskrivelse av våre leveranse</a:t>
            </a:r>
          </a:p>
          <a:p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64481FE-891E-472E-9FC8-8BF38CE1525D}"/>
              </a:ext>
            </a:extLst>
          </p:cNvPr>
          <p:cNvSpPr txBox="1"/>
          <p:nvPr/>
        </p:nvSpPr>
        <p:spPr>
          <a:xfrm>
            <a:off x="258676" y="647700"/>
            <a:ext cx="6408420" cy="932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Isolasjon og energi: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hus er prosjektert etter byggeforskrift fra 2017.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hus blir energiberegnet og tilpasset krav for lysinnfall.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fleste bygg leveres da med: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 mm isolasjon i yttervegg.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350 mm isolasjon (eller mer) i himling.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300 mm isolasjon i gulv mot det fri.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(Bare ved komplett leveranse)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Thermo ringmur eller kjellermur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(Bare ved komplett leveranse)</a:t>
            </a: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Innervegger er isolert.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Vindu med energikvalitet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ihht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energiberegning.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Høyeffektiv varmegjenvinning av inneluft.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nb-NO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 vindtetting:</a:t>
            </a: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å oppnå høy tetthet er det brukt vindtette plater pluss vindsperre på yttervegg. Alle våre bygg blir trykktestet som kvalitetssikring.</a:t>
            </a:r>
          </a:p>
          <a:p>
            <a:pPr marL="17145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nb-NO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Tak og pipe: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leveres hovedsakelig betongtakstein, takplater eller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paptekking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(på flate eller tak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 lite fall). Andre produkter etter nærmere avtale.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leveres ventilert element eller stålpipe pipe. Ventileringen fungerer som lufttilførsel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ildsted.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(Bare ved komplett leveranse)</a:t>
            </a:r>
          </a:p>
          <a:p>
            <a:pPr>
              <a:lnSpc>
                <a:spcPct val="105000"/>
              </a:lnSpc>
            </a:pPr>
            <a:endParaRPr lang="nb-NO" sz="12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Utvendige overflater: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Grunnet ytterkledning og kledningsbord. Noen modeller leveres med pusset fasadesystem eller fasadeplater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ihht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tegning.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Ventilasjon: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installeres balansert ventilasjon med roterende varmeveksler og separat avtrekkssystem over komfyr.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hus med bi-leilighet installeres eget balansert ventilasjonssystem.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Innvendige overflater: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Våre hus leveres med gipsplater på vegg og tak klar for maling og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sparkling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Ved komplett bygg 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leveres disse sparklet og malt.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Evt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kan det leveres MDF plater ferdig malt. Be om pris på de forskjellige alternativer fra forhandler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Listverk: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Uprofilerte tak-, dør-, vindu- og golvlister leveres hvitgrunnet. Foringer for vinduer og dører leveres i hvit. Synlig innfesting av listverk på påregnes.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endParaRPr lang="nb-NO" sz="12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tabLst>
                <a:tab pos="228600" algn="l"/>
              </a:tabLst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nb-NO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097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AFA96307-97F8-4CE6-A142-71D8B0B4E69B}"/>
              </a:ext>
            </a:extLst>
          </p:cNvPr>
          <p:cNvSpPr/>
          <p:nvPr/>
        </p:nvSpPr>
        <p:spPr>
          <a:xfrm>
            <a:off x="0" y="-152400"/>
            <a:ext cx="6858000" cy="392638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7B27AA0-7EFB-4C90-B48B-B49B27E90F58}"/>
              </a:ext>
            </a:extLst>
          </p:cNvPr>
          <p:cNvSpPr/>
          <p:nvPr/>
        </p:nvSpPr>
        <p:spPr>
          <a:xfrm>
            <a:off x="449580" y="9450318"/>
            <a:ext cx="6408420" cy="2154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VestlandsHus 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Lerstadveien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517, 6018 Ålesund•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tlf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Caps"/>
              </a:rPr>
              <a:t>70 17 89 00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• post@vestlandshus.no • www.vestlandshus.no</a:t>
            </a:r>
            <a:endParaRPr lang="nb-NO" sz="80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AAD9EA1-316B-44EA-AF84-51AE301231B7}"/>
              </a:ext>
            </a:extLst>
          </p:cNvPr>
          <p:cNvSpPr txBox="1"/>
          <p:nvPr/>
        </p:nvSpPr>
        <p:spPr>
          <a:xfrm>
            <a:off x="152400" y="381000"/>
            <a:ext cx="6553200" cy="90952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Vindu og dører: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Vinduer er hvitmalt og med energirammer som i energiberegning.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Sprosser som i katalog. 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Hovedinngangsdør leveres som hvitmalt dør og karm.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Balkongdører, 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kjellerdører, bi-inngangsdører og uteboddører leveres som hvitmalt dør og karm.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Til innvendige dører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leveres hvite slette dører</a:t>
            </a:r>
            <a:r>
              <a:rPr lang="nb-NO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5000"/>
              </a:lnSpc>
            </a:pPr>
            <a:endParaRPr lang="nb-NO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Takrenner og beslag: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Leveres i stål med farge tilpasset taktekking og kledning.</a:t>
            </a:r>
          </a:p>
          <a:p>
            <a:pPr>
              <a:lnSpc>
                <a:spcPct val="105000"/>
              </a:lnSpc>
            </a:pPr>
            <a:endParaRPr lang="nb-NO" sz="14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Innvendige trapper: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Innvendige trapper leveres som hvitmalt type med trinn i Eik for bedre holdbarhet.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Alle trapper har forskriftsmessig barnesikring og rekkverk. Om du ønsker annen type trapp eller rekkverk, så avtal med lokal forhandler. 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Gulv tørre rom: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leveres 3 stavs Prosjektparkett i Eik, eller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kvalitetlamiat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(Bare ved komplett leveranse)</a:t>
            </a:r>
            <a:endParaRPr lang="nb-NO" sz="12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Kjøkken- og garderobeinnredning: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Kjøkkeninnredningen leveres fra Sigdal eller Aubo som er våre hovedleverandører.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leveres 1m hvit glatt garderobeskap pr. sengeplass på soverom.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Ildsted (Bare ved komplett leveranse)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leveres ovn ferdig montert, tilkoblet røykrør og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tilluft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pipe.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Overflate bad og vaskerom: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Bad: Vegger leveres med våtromsplater klar for fliser. 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ller ferdig med fliser/ baderomsplater ved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komplett leveranse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Gulv leveres med fliser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ved komplett leveranse</a:t>
            </a:r>
            <a:endParaRPr lang="nb-NO" sz="12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Separat Wc: Vegger leveres med gips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(ferdig malt ved komplett leveranse)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Vaskerom: Vegger leveres med gips klar for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sparkling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og maling, eller ferdig malt gips/ baderomsplater/ fliser ved </a:t>
            </a: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Komplett leveranse. 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Dette avtales med lokal forhandler</a:t>
            </a:r>
            <a:endParaRPr lang="nb-NO" sz="12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Utstyr bad og vaskerom:</a:t>
            </a: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120 cm komplett baderomsinnredning, vegghengt toalett og garnityr for dusj.</a:t>
            </a: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Separat wc: Toalett montert på gulv, og håndvask</a:t>
            </a: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Vaskerom: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Til vaskerommet leveres skyllekar i stål med blandebatteri, og VVS-utstyr for</a:t>
            </a: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tilkobling av vaskemaskin.</a:t>
            </a:r>
            <a:endParaRPr lang="nb-NO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I tillegg leveres det 200 l varmtvannsbereder. Utvendig leveres det frostsikker tappekran</a:t>
            </a: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med slange-kobling.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05000"/>
              </a:lnSpc>
            </a:pPr>
            <a:endParaRPr lang="nb-NO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27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AFA96307-97F8-4CE6-A142-71D8B0B4E69B}"/>
              </a:ext>
            </a:extLst>
          </p:cNvPr>
          <p:cNvSpPr/>
          <p:nvPr/>
        </p:nvSpPr>
        <p:spPr>
          <a:xfrm>
            <a:off x="0" y="-152400"/>
            <a:ext cx="6858000" cy="392638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7B27AA0-7EFB-4C90-B48B-B49B27E90F58}"/>
              </a:ext>
            </a:extLst>
          </p:cNvPr>
          <p:cNvSpPr/>
          <p:nvPr/>
        </p:nvSpPr>
        <p:spPr>
          <a:xfrm>
            <a:off x="449580" y="9450318"/>
            <a:ext cx="6408420" cy="2154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VestlandsHus 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Lerstadveien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517, 6018 Ålesund•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tlf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Caps"/>
              </a:rPr>
              <a:t>70 17 89 00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• post@vestlandshus.no • www.vestlandshus.no</a:t>
            </a:r>
            <a:endParaRPr lang="nb-NO" sz="80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B04DED4-B466-4A83-A427-2985EC8AECAC}"/>
              </a:ext>
            </a:extLst>
          </p:cNvPr>
          <p:cNvSpPr txBox="1"/>
          <p:nvPr/>
        </p:nvSpPr>
        <p:spPr>
          <a:xfrm>
            <a:off x="139700" y="381000"/>
            <a:ext cx="6616700" cy="8545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Rørleggerleveranse og utstyr: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leveres skjult VVS-anlegg som ”rør i rør” system.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Varmtvannsbereder og nødvendig opplegg for vaskemaskin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 inkludert. 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leveres også blandebatteri og tilkobling til oppvaskmaskin på kjøkken.</a:t>
            </a:r>
          </a:p>
          <a:p>
            <a:pPr>
              <a:lnSpc>
                <a:spcPct val="105000"/>
              </a:lnSpc>
            </a:pPr>
            <a:endParaRPr lang="nb-NO" sz="14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Elektriske installasjoner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Sikringsskap og skjult anlegg i beboelsesrom er med i leveransen. Varmekabler montert i alle våtrom.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Antall punkt som er inkludert varierer med størrelsen på boligen. Dette styres av NEK 400.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innhentes pris og beskrivelse til hver bolig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ifm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kontraktsignering.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Balkong/terrasse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det på tegningen er vist balkongbord og balkongrekkverk, er dette med i leveransen.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materialer til balkong/ terrasse leveres impregnert.</a:t>
            </a:r>
          </a:p>
          <a:p>
            <a:pPr>
              <a:lnSpc>
                <a:spcPct val="105000"/>
              </a:lnSpc>
            </a:pP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Glassrekkerk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utvendig leveres med stolper i stål mellom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glassfeltene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Forsikring og garanti: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nb-NO" sz="120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VestlandsHus</a:t>
            </a: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-forhandler stiller alle lovpålagte garantier og forsikringer. Det er Bustadoppføringslova/ avhendingslova som styrer dette.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Kontrakt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forhandlere benytter kontrakter etter bustadoppføringslova eller avhendingslova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4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Lokal tilpasning og service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lokale forhandleren er din personlige kontakt før byggingen starter, under og etter at boligen er overtatt.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Våre arkitekter har lagt stor vekt på å finne de optimale løsningene for hvert enkelt hus, men</a:t>
            </a:r>
          </a:p>
          <a:p>
            <a:pPr>
              <a:lnSpc>
                <a:spcPct val="105000"/>
              </a:lnSpc>
            </a:pPr>
            <a:r>
              <a:rPr lang="nb-NO" sz="12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Våre forhandlere gjør gjerne endringer slik at det oppfyller akkurat dine behov og drømmer.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HUS I KATALOGEN ER KUNDETILPASSET, OG KAN DERFOR AVVIKE FRA DENNE BESKRIVELSE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Arial-ItalicMT"/>
                <a:ea typeface="Times New Roman" panose="02020603050405020304" pitchFamily="18" charset="0"/>
                <a:cs typeface="Arial-ItalicMT"/>
              </a:rPr>
              <a:t> </a:t>
            </a:r>
            <a:endParaRPr lang="nb-NO" sz="18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endParaRPr lang="nb-NO" sz="120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445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8adcba-ddb7-4743-9f2d-c002cfa067d5">
      <Terms xmlns="http://schemas.microsoft.com/office/infopath/2007/PartnerControls"/>
    </lcf76f155ced4ddcb4097134ff3c332f>
    <TaxCatchAll xmlns="c295969d-effc-48f9-a999-c42909ff3b2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E8FAA5306351643A367321E23D5064A" ma:contentTypeVersion="12" ma:contentTypeDescription="Opprett et nytt dokument." ma:contentTypeScope="" ma:versionID="a2e51934b0523ee54e1fee652eaa8158">
  <xsd:schema xmlns:xsd="http://www.w3.org/2001/XMLSchema" xmlns:xs="http://www.w3.org/2001/XMLSchema" xmlns:p="http://schemas.microsoft.com/office/2006/metadata/properties" xmlns:ns2="e68adcba-ddb7-4743-9f2d-c002cfa067d5" xmlns:ns3="c295969d-effc-48f9-a999-c42909ff3b23" targetNamespace="http://schemas.microsoft.com/office/2006/metadata/properties" ma:root="true" ma:fieldsID="79a81c0e8a8b99f51f0921c740c68bb8" ns2:_="" ns3:_="">
    <xsd:import namespace="e68adcba-ddb7-4743-9f2d-c002cfa067d5"/>
    <xsd:import namespace="c295969d-effc-48f9-a999-c42909ff3b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adcba-ddb7-4743-9f2d-c002cfa067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21ec0f69-f17c-4c65-b050-f69b96af80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5969d-effc-48f9-a999-c42909ff3b2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451bb49-4e6b-4ad4-b3ff-866c2dbf1a2b}" ma:internalName="TaxCatchAll" ma:showField="CatchAllData" ma:web="c295969d-effc-48f9-a999-c42909ff3b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E2D53B-2D4A-4B93-B41E-8C8F68A50B88}">
  <ds:schemaRefs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add513de-a879-4b9f-8129-8b8bd27643d1"/>
    <ds:schemaRef ds:uri="http://schemas.openxmlformats.org/package/2006/metadata/core-properties"/>
    <ds:schemaRef ds:uri="c4bdf370-a96c-4f91-ae25-36d3af8059d2"/>
    <ds:schemaRef ds:uri="http://schemas.microsoft.com/office/2006/metadata/properties"/>
    <ds:schemaRef ds:uri="e68adcba-ddb7-4743-9f2d-c002cfa067d5"/>
    <ds:schemaRef ds:uri="c295969d-effc-48f9-a999-c42909ff3b23"/>
  </ds:schemaRefs>
</ds:datastoreItem>
</file>

<file path=customXml/itemProps2.xml><?xml version="1.0" encoding="utf-8"?>
<ds:datastoreItem xmlns:ds="http://schemas.openxmlformats.org/officeDocument/2006/customXml" ds:itemID="{D4D3A81B-6157-4A77-A140-4D7581BAF0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8adcba-ddb7-4743-9f2d-c002cfa067d5"/>
    <ds:schemaRef ds:uri="c295969d-effc-48f9-a999-c42909ff3b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16D820-EA9A-464B-B851-80B9954029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808</TotalTime>
  <Words>1326</Words>
  <Application>Microsoft Office PowerPoint</Application>
  <PresentationFormat>A4 (210 x 297 mm)</PresentationFormat>
  <Paragraphs>172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7" baseType="lpstr">
      <vt:lpstr>Arial</vt:lpstr>
      <vt:lpstr>Arial-ItalicMT</vt:lpstr>
      <vt:lpstr>ArialMT</vt:lpstr>
      <vt:lpstr>Calibri</vt:lpstr>
      <vt:lpstr>Calibri Light</vt:lpstr>
      <vt:lpstr>DINOT</vt:lpstr>
      <vt:lpstr>Mermaid</vt:lpstr>
      <vt:lpstr>Sari-Regular</vt:lpstr>
      <vt:lpstr>Sari-RegularCaps</vt:lpstr>
      <vt:lpstr>Symbol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Maria Gauffin</dc:creator>
  <cp:lastModifiedBy>Ole Håvard Olsen</cp:lastModifiedBy>
  <cp:revision>1</cp:revision>
  <cp:lastPrinted>2018-10-30T12:34:03Z</cp:lastPrinted>
  <dcterms:created xsi:type="dcterms:W3CDTF">2018-10-26T12:58:52Z</dcterms:created>
  <dcterms:modified xsi:type="dcterms:W3CDTF">2024-04-23T09:38:50Z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0x010100EE8FAA5306351643A367321E23D5064A</vt:lpwstr>
  </property>
  <property fmtid="{D5CDD505-2E9C-101B-9397-08002B2CF9AE}" pid="3" name="AuthorIds_UIVersion_8704">
    <vt:lpwstr>14</vt:lpwstr>
  </property>
  <property fmtid="{D5CDD505-2E9C-101B-9397-08002B2CF9AE}" pid="4" name="AuthorIds_UIVersion_16896">
    <vt:lpwstr>14</vt:lpwstr>
  </property>
  <property fmtid="{D5CDD505-2E9C-101B-9397-08002B2CF9AE}" pid="5" name="AuthorIds_UIVersion_7680">
    <vt:lpwstr>13</vt:lpwstr>
  </property>
  <property fmtid="{D5CDD505-2E9C-101B-9397-08002B2CF9AE}" pid="6" name="xd_ProgID">
    <vt:lpwstr/>
  </property>
  <property fmtid="{D5CDD505-2E9C-101B-9397-08002B2CF9AE}" pid="7" name="AuthorIds_UIVersion_7168">
    <vt:lpwstr>13</vt:lpwstr>
  </property>
  <property fmtid="{D5CDD505-2E9C-101B-9397-08002B2CF9AE}" pid="8" name="AuthorIds_UIVersion_25600">
    <vt:lpwstr>12</vt:lpwstr>
  </property>
  <property fmtid="{D5CDD505-2E9C-101B-9397-08002B2CF9AE}" pid="9" name="TemplateUrl">
    <vt:lpwstr/>
  </property>
  <property fmtid="{D5CDD505-2E9C-101B-9397-08002B2CF9AE}" pid="10" name="ComplianceAssetId">
    <vt:lpwstr/>
  </property>
  <property fmtid="{D5CDD505-2E9C-101B-9397-08002B2CF9AE}" pid="11" name="AuthorIds_UIVersion_13312">
    <vt:lpwstr>14</vt:lpwstr>
  </property>
  <property fmtid="{D5CDD505-2E9C-101B-9397-08002B2CF9AE}" pid="12" name="AuthorIds_UIVersion_13824">
    <vt:lpwstr>14</vt:lpwstr>
  </property>
  <property fmtid="{D5CDD505-2E9C-101B-9397-08002B2CF9AE}" pid="13" name="AuthorIds_UIVersion_17920">
    <vt:lpwstr>14</vt:lpwstr>
  </property>
  <property fmtid="{D5CDD505-2E9C-101B-9397-08002B2CF9AE}" pid="14" name="AuthorIds_UIVersion_22016">
    <vt:lpwstr>14</vt:lpwstr>
  </property>
  <property fmtid="{D5CDD505-2E9C-101B-9397-08002B2CF9AE}" pid="15" name="AuthorIds_UIVersion_23040">
    <vt:lpwstr>14</vt:lpwstr>
  </property>
  <property fmtid="{D5CDD505-2E9C-101B-9397-08002B2CF9AE}" pid="16" name="AuthorIds_UIVersion_26624">
    <vt:lpwstr>14</vt:lpwstr>
  </property>
  <property fmtid="{D5CDD505-2E9C-101B-9397-08002B2CF9AE}" pid="17" name="AuthorIds_UIVersion_10752">
    <vt:lpwstr>14</vt:lpwstr>
  </property>
  <property fmtid="{D5CDD505-2E9C-101B-9397-08002B2CF9AE}" pid="18" name="AuthorIds_UIVersion_17408">
    <vt:lpwstr>14</vt:lpwstr>
  </property>
  <property fmtid="{D5CDD505-2E9C-101B-9397-08002B2CF9AE}" pid="19" name="AuthorIds_UIVersion_22528">
    <vt:lpwstr>14</vt:lpwstr>
  </property>
  <property fmtid="{D5CDD505-2E9C-101B-9397-08002B2CF9AE}" pid="20" name="AuthorIds_UIVersion_23552">
    <vt:lpwstr>14</vt:lpwstr>
  </property>
  <property fmtid="{D5CDD505-2E9C-101B-9397-08002B2CF9AE}" pid="21" name="AuthorIds_UIVersion_14336">
    <vt:lpwstr>14</vt:lpwstr>
  </property>
  <property fmtid="{D5CDD505-2E9C-101B-9397-08002B2CF9AE}" pid="22" name="AuthorIds_UIVersion_15360">
    <vt:lpwstr>14</vt:lpwstr>
  </property>
  <property fmtid="{D5CDD505-2E9C-101B-9397-08002B2CF9AE}" pid="23" name="AuthorIds_UIVersion_18432">
    <vt:lpwstr>14</vt:lpwstr>
  </property>
  <property fmtid="{D5CDD505-2E9C-101B-9397-08002B2CF9AE}" pid="24" name="AuthorIds_UIVersion_20480">
    <vt:lpwstr>14</vt:lpwstr>
  </property>
  <property fmtid="{D5CDD505-2E9C-101B-9397-08002B2CF9AE}" pid="25" name="AuthorIds_UIVersion_27136">
    <vt:lpwstr>14</vt:lpwstr>
  </property>
  <property fmtid="{D5CDD505-2E9C-101B-9397-08002B2CF9AE}" pid="26" name="AuthorIds_UIVersion_28160">
    <vt:lpwstr>14</vt:lpwstr>
  </property>
  <property fmtid="{D5CDD505-2E9C-101B-9397-08002B2CF9AE}" pid="27" name="AuthorIds_UIVersion_11264">
    <vt:lpwstr>14</vt:lpwstr>
  </property>
  <property fmtid="{D5CDD505-2E9C-101B-9397-08002B2CF9AE}" pid="28" name="AuthorIds_UIVersion_14848">
    <vt:lpwstr>14</vt:lpwstr>
  </property>
  <property fmtid="{D5CDD505-2E9C-101B-9397-08002B2CF9AE}" pid="29" name="AuthorIds_UIVersion_15872">
    <vt:lpwstr>14</vt:lpwstr>
  </property>
  <property fmtid="{D5CDD505-2E9C-101B-9397-08002B2CF9AE}" pid="30" name="AuthorIds_UIVersion_18944">
    <vt:lpwstr>14</vt:lpwstr>
  </property>
  <property fmtid="{D5CDD505-2E9C-101B-9397-08002B2CF9AE}" pid="31" name="AuthorIds_UIVersion_20992">
    <vt:lpwstr>14</vt:lpwstr>
  </property>
  <property fmtid="{D5CDD505-2E9C-101B-9397-08002B2CF9AE}" pid="32" name="AuthorIds_UIVersion_24064">
    <vt:lpwstr>14</vt:lpwstr>
  </property>
  <property fmtid="{D5CDD505-2E9C-101B-9397-08002B2CF9AE}" pid="33" name="AuthorIds_UIVersion_27648">
    <vt:lpwstr>14</vt:lpwstr>
  </property>
  <property fmtid="{D5CDD505-2E9C-101B-9397-08002B2CF9AE}" pid="34" name="AuthorIds_UIVersion_28672">
    <vt:lpwstr>14,15</vt:lpwstr>
  </property>
  <property fmtid="{D5CDD505-2E9C-101B-9397-08002B2CF9AE}" pid="35" name="AuthorIds_UIVersion_11776">
    <vt:lpwstr>14</vt:lpwstr>
  </property>
  <property fmtid="{D5CDD505-2E9C-101B-9397-08002B2CF9AE}" pid="36" name="AuthorIds_UIVersion_19456">
    <vt:lpwstr>14</vt:lpwstr>
  </property>
  <property fmtid="{D5CDD505-2E9C-101B-9397-08002B2CF9AE}" pid="37" name="AuthorIds_UIVersion_24576">
    <vt:lpwstr>12</vt:lpwstr>
  </property>
  <property fmtid="{D5CDD505-2E9C-101B-9397-08002B2CF9AE}" pid="38" name="AuthorIds_UIVersion_12288">
    <vt:lpwstr>14</vt:lpwstr>
  </property>
  <property fmtid="{D5CDD505-2E9C-101B-9397-08002B2CF9AE}" pid="39" name="AuthorIds_UIVersion_16384">
    <vt:lpwstr>14</vt:lpwstr>
  </property>
  <property fmtid="{D5CDD505-2E9C-101B-9397-08002B2CF9AE}" pid="40" name="AuthorIds_UIVersion_19968">
    <vt:lpwstr>14</vt:lpwstr>
  </property>
  <property fmtid="{D5CDD505-2E9C-101B-9397-08002B2CF9AE}" pid="41" name="AuthorIds_UIVersion_25088">
    <vt:lpwstr>12</vt:lpwstr>
  </property>
  <property fmtid="{D5CDD505-2E9C-101B-9397-08002B2CF9AE}" pid="42" name="AuthorIds_UIVersion_9216">
    <vt:lpwstr>14</vt:lpwstr>
  </property>
  <property fmtid="{D5CDD505-2E9C-101B-9397-08002B2CF9AE}" pid="43" name="AuthorIds_UIVersion_9728">
    <vt:lpwstr>14</vt:lpwstr>
  </property>
  <property fmtid="{D5CDD505-2E9C-101B-9397-08002B2CF9AE}" pid="44" name="xd_Signature">
    <vt:bool>false</vt:bool>
  </property>
  <property fmtid="{D5CDD505-2E9C-101B-9397-08002B2CF9AE}" pid="45" name="AuthorIds_UIVersion_8192">
    <vt:lpwstr>14</vt:lpwstr>
  </property>
  <property fmtid="{D5CDD505-2E9C-101B-9397-08002B2CF9AE}" pid="46" name="AuthorIds_UIVersion_12800">
    <vt:lpwstr>14</vt:lpwstr>
  </property>
  <property fmtid="{D5CDD505-2E9C-101B-9397-08002B2CF9AE}" pid="47" name="AuthorIds_UIVersion_21504">
    <vt:lpwstr>14</vt:lpwstr>
  </property>
  <property fmtid="{D5CDD505-2E9C-101B-9397-08002B2CF9AE}" pid="48" name="AuthorIds_UIVersion_26112">
    <vt:lpwstr>14</vt:lpwstr>
  </property>
  <property fmtid="{D5CDD505-2E9C-101B-9397-08002B2CF9AE}" pid="49" name="AuthorIds_UIVersion_29184">
    <vt:lpwstr>14</vt:lpwstr>
  </property>
  <property fmtid="{D5CDD505-2E9C-101B-9397-08002B2CF9AE}" pid="50" name="AuthorIds_UIVersion_34304">
    <vt:lpwstr>15</vt:lpwstr>
  </property>
  <property fmtid="{D5CDD505-2E9C-101B-9397-08002B2CF9AE}" pid="51" name="MediaServiceImageTags">
    <vt:lpwstr/>
  </property>
</Properties>
</file>