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0" r:id="rId5"/>
    <p:sldId id="284" r:id="rId6"/>
    <p:sldId id="283" r:id="rId7"/>
    <p:sldId id="281" r:id="rId8"/>
    <p:sldId id="277" r:id="rId9"/>
    <p:sldId id="264" r:id="rId10"/>
    <p:sldId id="282" r:id="rId11"/>
  </p:sldIdLst>
  <p:sldSz cx="6858000" cy="9906000" type="A4"/>
  <p:notesSz cx="68119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Gauffin" initials="MG" lastIdx="9" clrIdx="0">
    <p:extLst>
      <p:ext uri="{19B8F6BF-5375-455C-9EA6-DF929625EA0E}">
        <p15:presenceInfo xmlns:p15="http://schemas.microsoft.com/office/powerpoint/2012/main" userId="S::maria.gauffin@vestlandshus.no::a9b91be1-bd87-4b4b-8513-4021750cb6d9" providerId="AD"/>
      </p:ext>
    </p:extLst>
  </p:cmAuthor>
  <p:cmAuthor id="2" name="Lars Erik Vinje" initials="LV" lastIdx="1" clrIdx="1">
    <p:extLst>
      <p:ext uri="{19B8F6BF-5375-455C-9EA6-DF929625EA0E}">
        <p15:presenceInfo xmlns:p15="http://schemas.microsoft.com/office/powerpoint/2012/main" userId="S::lars.erik.vinje@vestlandshus.no::1f9bb7dc-3217-4d19-8941-6f64f71040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92A8"/>
    <a:srgbClr val="7099AD"/>
    <a:srgbClr val="3B6482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56E110-5DB3-DF05-FE56-B7109D82BD5A}" v="26" dt="2025-01-03T08:48:52.109"/>
    <p1510:client id="{4E2FD82C-DE49-40FC-94D0-30FA546E830F}" v="1" dt="2025-01-03T08:29:03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borg Ukkelberg" userId="83f97fab-15c9-4f75-b10d-c44dbd259a3a" providerId="ADAL" clId="{4E2FD82C-DE49-40FC-94D0-30FA546E830F}"/>
    <pc:docChg chg="undo custSel modSld">
      <pc:chgData name="Ingeborg Ukkelberg" userId="83f97fab-15c9-4f75-b10d-c44dbd259a3a" providerId="ADAL" clId="{4E2FD82C-DE49-40FC-94D0-30FA546E830F}" dt="2025-01-03T08:36:04.903" v="470" actId="22"/>
      <pc:docMkLst>
        <pc:docMk/>
      </pc:docMkLst>
      <pc:sldChg chg="modSp mod">
        <pc:chgData name="Ingeborg Ukkelberg" userId="83f97fab-15c9-4f75-b10d-c44dbd259a3a" providerId="ADAL" clId="{4E2FD82C-DE49-40FC-94D0-30FA546E830F}" dt="2025-01-03T08:26:23.835" v="203" actId="20577"/>
        <pc:sldMkLst>
          <pc:docMk/>
          <pc:sldMk cId="3400227095" sldId="264"/>
        </pc:sldMkLst>
        <pc:spChg chg="mod">
          <ac:chgData name="Ingeborg Ukkelberg" userId="83f97fab-15c9-4f75-b10d-c44dbd259a3a" providerId="ADAL" clId="{4E2FD82C-DE49-40FC-94D0-30FA546E830F}" dt="2025-01-03T08:26:23.835" v="203" actId="20577"/>
          <ac:spMkLst>
            <pc:docMk/>
            <pc:sldMk cId="3400227095" sldId="264"/>
            <ac:spMk id="11" creationId="{4AAD9EA1-316B-44EA-AF84-51AE301231B7}"/>
          </ac:spMkLst>
        </pc:spChg>
      </pc:sldChg>
      <pc:sldChg chg="modSp mod">
        <pc:chgData name="Ingeborg Ukkelberg" userId="83f97fab-15c9-4f75-b10d-c44dbd259a3a" providerId="ADAL" clId="{4E2FD82C-DE49-40FC-94D0-30FA546E830F}" dt="2025-01-03T08:24:00.802" v="30" actId="20577"/>
        <pc:sldMkLst>
          <pc:docMk/>
          <pc:sldMk cId="1700977146" sldId="277"/>
        </pc:sldMkLst>
        <pc:spChg chg="mod">
          <ac:chgData name="Ingeborg Ukkelberg" userId="83f97fab-15c9-4f75-b10d-c44dbd259a3a" providerId="ADAL" clId="{4E2FD82C-DE49-40FC-94D0-30FA546E830F}" dt="2025-01-03T08:24:00.802" v="30" actId="20577"/>
          <ac:spMkLst>
            <pc:docMk/>
            <pc:sldMk cId="1700977146" sldId="277"/>
            <ac:spMk id="3" creationId="{EB683764-B493-4470-A0B4-4760968ABF02}"/>
          </ac:spMkLst>
        </pc:spChg>
        <pc:spChg chg="mod">
          <ac:chgData name="Ingeborg Ukkelberg" userId="83f97fab-15c9-4f75-b10d-c44dbd259a3a" providerId="ADAL" clId="{4E2FD82C-DE49-40FC-94D0-30FA546E830F}" dt="2025-01-03T08:23:50.758" v="26" actId="14100"/>
          <ac:spMkLst>
            <pc:docMk/>
            <pc:sldMk cId="1700977146" sldId="277"/>
            <ac:spMk id="7" creationId="{264481FE-891E-472E-9FC8-8BF38CE1525D}"/>
          </ac:spMkLst>
        </pc:spChg>
      </pc:sldChg>
      <pc:sldChg chg="addSp delSp modSp mod">
        <pc:chgData name="Ingeborg Ukkelberg" userId="83f97fab-15c9-4f75-b10d-c44dbd259a3a" providerId="ADAL" clId="{4E2FD82C-DE49-40FC-94D0-30FA546E830F}" dt="2025-01-03T08:35:26.885" v="468" actId="2711"/>
        <pc:sldMkLst>
          <pc:docMk/>
          <pc:sldMk cId="2164590082" sldId="280"/>
        </pc:sldMkLst>
        <pc:spChg chg="add mod">
          <ac:chgData name="Ingeborg Ukkelberg" userId="83f97fab-15c9-4f75-b10d-c44dbd259a3a" providerId="ADAL" clId="{4E2FD82C-DE49-40FC-94D0-30FA546E830F}" dt="2025-01-03T08:35:26.885" v="468" actId="2711"/>
          <ac:spMkLst>
            <pc:docMk/>
            <pc:sldMk cId="2164590082" sldId="280"/>
            <ac:spMk id="4" creationId="{0D14BD07-8992-384F-A7EF-855461BA5C95}"/>
          </ac:spMkLst>
        </pc:spChg>
        <pc:spChg chg="del mod ord">
          <ac:chgData name="Ingeborg Ukkelberg" userId="83f97fab-15c9-4f75-b10d-c44dbd259a3a" providerId="ADAL" clId="{4E2FD82C-DE49-40FC-94D0-30FA546E830F}" dt="2025-01-03T08:29:46.994" v="394" actId="478"/>
          <ac:spMkLst>
            <pc:docMk/>
            <pc:sldMk cId="2164590082" sldId="280"/>
            <ac:spMk id="7" creationId="{4E53BA4D-84DE-4B8C-AB23-70893245974F}"/>
          </ac:spMkLst>
        </pc:spChg>
        <pc:spChg chg="mod">
          <ac:chgData name="Ingeborg Ukkelberg" userId="83f97fab-15c9-4f75-b10d-c44dbd259a3a" providerId="ADAL" clId="{4E2FD82C-DE49-40FC-94D0-30FA546E830F}" dt="2025-01-03T08:35:05.356" v="465" actId="20577"/>
          <ac:spMkLst>
            <pc:docMk/>
            <pc:sldMk cId="2164590082" sldId="280"/>
            <ac:spMk id="8" creationId="{C47AAC8E-14A6-D4D7-2C92-1C103C0BB72F}"/>
          </ac:spMkLst>
        </pc:spChg>
      </pc:sldChg>
      <pc:sldChg chg="addSp delSp modSp mod">
        <pc:chgData name="Ingeborg Ukkelberg" userId="83f97fab-15c9-4f75-b10d-c44dbd259a3a" providerId="ADAL" clId="{4E2FD82C-DE49-40FC-94D0-30FA546E830F}" dt="2025-01-03T08:36:04.903" v="470" actId="22"/>
        <pc:sldMkLst>
          <pc:docMk/>
          <pc:sldMk cId="2965647194" sldId="281"/>
        </pc:sldMkLst>
        <pc:spChg chg="mod">
          <ac:chgData name="Ingeborg Ukkelberg" userId="83f97fab-15c9-4f75-b10d-c44dbd259a3a" providerId="ADAL" clId="{4E2FD82C-DE49-40FC-94D0-30FA546E830F}" dt="2025-01-03T08:24:54.486" v="187" actId="20577"/>
          <ac:spMkLst>
            <pc:docMk/>
            <pc:sldMk cId="2965647194" sldId="281"/>
            <ac:spMk id="3" creationId="{AC4E7A64-6BF7-469D-B86E-E25A872E4CAB}"/>
          </ac:spMkLst>
        </pc:spChg>
        <pc:spChg chg="add del">
          <ac:chgData name="Ingeborg Ukkelberg" userId="83f97fab-15c9-4f75-b10d-c44dbd259a3a" providerId="ADAL" clId="{4E2FD82C-DE49-40FC-94D0-30FA546E830F}" dt="2025-01-03T08:36:04.903" v="470" actId="22"/>
          <ac:spMkLst>
            <pc:docMk/>
            <pc:sldMk cId="2965647194" sldId="281"/>
            <ac:spMk id="5" creationId="{76A7518D-93C1-DED4-9274-BBD8D1265CB4}"/>
          </ac:spMkLst>
        </pc:spChg>
        <pc:spChg chg="mod">
          <ac:chgData name="Ingeborg Ukkelberg" userId="83f97fab-15c9-4f75-b10d-c44dbd259a3a" providerId="ADAL" clId="{4E2FD82C-DE49-40FC-94D0-30FA546E830F}" dt="2025-01-03T08:23:14.929" v="20" actId="122"/>
          <ac:spMkLst>
            <pc:docMk/>
            <pc:sldMk cId="2965647194" sldId="281"/>
            <ac:spMk id="6" creationId="{C8BE9037-3BD1-4FEE-A483-C2ED2988BA2D}"/>
          </ac:spMkLst>
        </pc:spChg>
      </pc:sldChg>
      <pc:sldChg chg="modSp mod">
        <pc:chgData name="Ingeborg Ukkelberg" userId="83f97fab-15c9-4f75-b10d-c44dbd259a3a" providerId="ADAL" clId="{4E2FD82C-DE49-40FC-94D0-30FA546E830F}" dt="2025-01-03T08:28:05.839" v="382" actId="20577"/>
        <pc:sldMkLst>
          <pc:docMk/>
          <pc:sldMk cId="2014458042" sldId="282"/>
        </pc:sldMkLst>
        <pc:spChg chg="mod">
          <ac:chgData name="Ingeborg Ukkelberg" userId="83f97fab-15c9-4f75-b10d-c44dbd259a3a" providerId="ADAL" clId="{4E2FD82C-DE49-40FC-94D0-30FA546E830F}" dt="2025-01-03T08:28:05.839" v="382" actId="20577"/>
          <ac:spMkLst>
            <pc:docMk/>
            <pc:sldMk cId="2014458042" sldId="282"/>
            <ac:spMk id="3" creationId="{FB04DED4-B466-4A83-A427-2985EC8AECAC}"/>
          </ac:spMkLst>
        </pc:spChg>
      </pc:sldChg>
      <pc:sldChg chg="modSp mod">
        <pc:chgData name="Ingeborg Ukkelberg" userId="83f97fab-15c9-4f75-b10d-c44dbd259a3a" providerId="ADAL" clId="{4E2FD82C-DE49-40FC-94D0-30FA546E830F}" dt="2025-01-03T08:22:27.999" v="12" actId="122"/>
        <pc:sldMkLst>
          <pc:docMk/>
          <pc:sldMk cId="3110456494" sldId="283"/>
        </pc:sldMkLst>
        <pc:spChg chg="mod">
          <ac:chgData name="Ingeborg Ukkelberg" userId="83f97fab-15c9-4f75-b10d-c44dbd259a3a" providerId="ADAL" clId="{4E2FD82C-DE49-40FC-94D0-30FA546E830F}" dt="2025-01-03T08:22:27.999" v="12" actId="122"/>
          <ac:spMkLst>
            <pc:docMk/>
            <pc:sldMk cId="3110456494" sldId="283"/>
            <ac:spMk id="2" creationId="{97B27AA0-7EFB-4C90-B48B-B49B27E90F58}"/>
          </ac:spMkLst>
        </pc:spChg>
      </pc:sldChg>
    </pc:docChg>
  </pc:docChgLst>
  <pc:docChgLst>
    <pc:chgData name="Ole Håvard Olsen" userId="75389325-3300-4429-91ec-d9581231261b" providerId="ADAL" clId="{4DD42F2B-75B2-4B1C-BD36-54BB42746B13}"/>
    <pc:docChg chg="addSld delSld modSld sldOrd">
      <pc:chgData name="Ole Håvard Olsen" userId="75389325-3300-4429-91ec-d9581231261b" providerId="ADAL" clId="{4DD42F2B-75B2-4B1C-BD36-54BB42746B13}" dt="2023-05-02T08:03:56.665" v="63" actId="1076"/>
      <pc:docMkLst>
        <pc:docMk/>
      </pc:docMkLst>
      <pc:sldChg chg="modSp mod">
        <pc:chgData name="Ole Håvard Olsen" userId="75389325-3300-4429-91ec-d9581231261b" providerId="ADAL" clId="{4DD42F2B-75B2-4B1C-BD36-54BB42746B13}" dt="2023-05-02T08:03:56.665" v="63" actId="1076"/>
        <pc:sldMkLst>
          <pc:docMk/>
          <pc:sldMk cId="2164590082" sldId="280"/>
        </pc:sldMkLst>
      </pc:sldChg>
      <pc:sldChg chg="addSp modSp add mod ord">
        <pc:chgData name="Ole Håvard Olsen" userId="75389325-3300-4429-91ec-d9581231261b" providerId="ADAL" clId="{4DD42F2B-75B2-4B1C-BD36-54BB42746B13}" dt="2023-04-16T17:01:11.989" v="59" actId="1076"/>
        <pc:sldMkLst>
          <pc:docMk/>
          <pc:sldMk cId="3110456494" sldId="283"/>
        </pc:sldMkLst>
      </pc:sldChg>
      <pc:sldChg chg="addSp modSp add mod ord">
        <pc:chgData name="Ole Håvard Olsen" userId="75389325-3300-4429-91ec-d9581231261b" providerId="ADAL" clId="{4DD42F2B-75B2-4B1C-BD36-54BB42746B13}" dt="2023-04-16T16:57:59.541" v="54"/>
        <pc:sldMkLst>
          <pc:docMk/>
          <pc:sldMk cId="1616375439" sldId="284"/>
        </pc:sldMkLst>
      </pc:sldChg>
      <pc:sldChg chg="add del">
        <pc:chgData name="Ole Håvard Olsen" userId="75389325-3300-4429-91ec-d9581231261b" providerId="ADAL" clId="{4DD42F2B-75B2-4B1C-BD36-54BB42746B13}" dt="2023-04-16T16:59:04.275" v="57" actId="2696"/>
        <pc:sldMkLst>
          <pc:docMk/>
          <pc:sldMk cId="1134834559" sldId="285"/>
        </pc:sldMkLst>
      </pc:sldChg>
    </pc:docChg>
  </pc:docChgLst>
  <pc:docChgLst>
    <pc:chgData name="Ole Håvard Olsen" userId="75389325-3300-4429-91ec-d9581231261b" providerId="ADAL" clId="{FBCF6D28-AF45-4757-B9FA-B821C56A473D}"/>
    <pc:docChg chg="custSel modSld">
      <pc:chgData name="Ole Håvard Olsen" userId="75389325-3300-4429-91ec-d9581231261b" providerId="ADAL" clId="{FBCF6D28-AF45-4757-B9FA-B821C56A473D}" dt="2022-09-30T07:48:11.161" v="386" actId="115"/>
      <pc:docMkLst>
        <pc:docMk/>
      </pc:docMkLst>
      <pc:sldChg chg="modSp mod">
        <pc:chgData name="Ole Håvard Olsen" userId="75389325-3300-4429-91ec-d9581231261b" providerId="ADAL" clId="{FBCF6D28-AF45-4757-B9FA-B821C56A473D}" dt="2022-09-30T07:48:11.161" v="386" actId="115"/>
        <pc:sldMkLst>
          <pc:docMk/>
          <pc:sldMk cId="3400227095" sldId="264"/>
        </pc:sldMkLst>
      </pc:sldChg>
      <pc:sldChg chg="addSp modSp mod">
        <pc:chgData name="Ole Håvard Olsen" userId="75389325-3300-4429-91ec-d9581231261b" providerId="ADAL" clId="{FBCF6D28-AF45-4757-B9FA-B821C56A473D}" dt="2022-09-30T07:36:38.580" v="150" actId="20577"/>
        <pc:sldMkLst>
          <pc:docMk/>
          <pc:sldMk cId="2164590082" sldId="280"/>
        </pc:sldMkLst>
      </pc:sldChg>
      <pc:sldChg chg="modSp mod">
        <pc:chgData name="Ole Håvard Olsen" userId="75389325-3300-4429-91ec-d9581231261b" providerId="ADAL" clId="{FBCF6D28-AF45-4757-B9FA-B821C56A473D}" dt="2022-09-30T07:37:05.073" v="151" actId="1076"/>
        <pc:sldMkLst>
          <pc:docMk/>
          <pc:sldMk cId="2965647194" sldId="281"/>
        </pc:sldMkLst>
      </pc:sldChg>
      <pc:sldChg chg="modSp mod">
        <pc:chgData name="Ole Håvard Olsen" userId="75389325-3300-4429-91ec-d9581231261b" providerId="ADAL" clId="{FBCF6D28-AF45-4757-B9FA-B821C56A473D}" dt="2022-09-30T07:47:12.940" v="295" actId="115"/>
        <pc:sldMkLst>
          <pc:docMk/>
          <pc:sldMk cId="2014458042" sldId="282"/>
        </pc:sldMkLst>
      </pc:sldChg>
    </pc:docChg>
  </pc:docChgLst>
  <pc:docChgLst>
    <pc:chgData name="Ole Håvard Olsen" userId="75389325-3300-4429-91ec-d9581231261b" providerId="ADAL" clId="{1D2DA1D1-FAA4-4A1C-9131-D7E1E342A48E}"/>
    <pc:docChg chg="custSel delSld modSld">
      <pc:chgData name="Ole Håvard Olsen" userId="75389325-3300-4429-91ec-d9581231261b" providerId="ADAL" clId="{1D2DA1D1-FAA4-4A1C-9131-D7E1E342A48E}" dt="2023-12-27T09:57:33.803" v="229" actId="20577"/>
      <pc:docMkLst>
        <pc:docMk/>
      </pc:docMkLst>
      <pc:sldChg chg="del">
        <pc:chgData name="Ole Håvard Olsen" userId="75389325-3300-4429-91ec-d9581231261b" providerId="ADAL" clId="{1D2DA1D1-FAA4-4A1C-9131-D7E1E342A48E}" dt="2023-12-27T09:51:37.258" v="0" actId="2696"/>
        <pc:sldMkLst>
          <pc:docMk/>
          <pc:sldMk cId="3970299516" sldId="257"/>
        </pc:sldMkLst>
      </pc:sldChg>
      <pc:sldChg chg="delSp modSp mod">
        <pc:chgData name="Ole Håvard Olsen" userId="75389325-3300-4429-91ec-d9581231261b" providerId="ADAL" clId="{1D2DA1D1-FAA4-4A1C-9131-D7E1E342A48E}" dt="2023-12-27T09:57:10.949" v="225"/>
        <pc:sldMkLst>
          <pc:docMk/>
          <pc:sldMk cId="3400227095" sldId="264"/>
        </pc:sldMkLst>
      </pc:sldChg>
      <pc:sldChg chg="delSp modSp mod">
        <pc:chgData name="Ole Håvard Olsen" userId="75389325-3300-4429-91ec-d9581231261b" providerId="ADAL" clId="{1D2DA1D1-FAA4-4A1C-9131-D7E1E342A48E}" dt="2023-12-27T09:56:29.400" v="220" actId="1076"/>
        <pc:sldMkLst>
          <pc:docMk/>
          <pc:sldMk cId="1700977146" sldId="277"/>
        </pc:sldMkLst>
      </pc:sldChg>
      <pc:sldChg chg="delSp modSp mod">
        <pc:chgData name="Ole Håvard Olsen" userId="75389325-3300-4429-91ec-d9581231261b" providerId="ADAL" clId="{1D2DA1D1-FAA4-4A1C-9131-D7E1E342A48E}" dt="2023-12-27T09:57:33.803" v="229" actId="20577"/>
        <pc:sldMkLst>
          <pc:docMk/>
          <pc:sldMk cId="2965647194" sldId="281"/>
        </pc:sldMkLst>
      </pc:sldChg>
      <pc:sldChg chg="delSp mod">
        <pc:chgData name="Ole Håvard Olsen" userId="75389325-3300-4429-91ec-d9581231261b" providerId="ADAL" clId="{1D2DA1D1-FAA4-4A1C-9131-D7E1E342A48E}" dt="2023-12-27T09:57:14.385" v="226" actId="478"/>
        <pc:sldMkLst>
          <pc:docMk/>
          <pc:sldMk cId="2014458042" sldId="282"/>
        </pc:sldMkLst>
      </pc:sldChg>
    </pc:docChg>
  </pc:docChgLst>
  <pc:docChgLst>
    <pc:chgData name="Ole Håvard Olsen" userId="75389325-3300-4429-91ec-d9581231261b" providerId="ADAL" clId="{3A64C66B-1F91-436B-B32D-1A0B93EC888B}"/>
    <pc:docChg chg="modSld">
      <pc:chgData name="Ole Håvard Olsen" userId="75389325-3300-4429-91ec-d9581231261b" providerId="ADAL" clId="{3A64C66B-1F91-436B-B32D-1A0B93EC888B}" dt="2024-12-05T10:16:12.644" v="0" actId="1076"/>
      <pc:docMkLst>
        <pc:docMk/>
      </pc:docMkLst>
      <pc:sldChg chg="modSp mod">
        <pc:chgData name="Ole Håvard Olsen" userId="75389325-3300-4429-91ec-d9581231261b" providerId="ADAL" clId="{3A64C66B-1F91-436B-B32D-1A0B93EC888B}" dt="2024-12-05T10:16:12.644" v="0" actId="1076"/>
        <pc:sldMkLst>
          <pc:docMk/>
          <pc:sldMk cId="2164590082" sldId="280"/>
        </pc:sldMkLst>
        <pc:picChg chg="mod">
          <ac:chgData name="Ole Håvard Olsen" userId="75389325-3300-4429-91ec-d9581231261b" providerId="ADAL" clId="{3A64C66B-1F91-436B-B32D-1A0B93EC888B}" dt="2024-12-05T10:16:12.644" v="0" actId="1076"/>
          <ac:picMkLst>
            <pc:docMk/>
            <pc:sldMk cId="2164590082" sldId="280"/>
            <ac:picMk id="5" creationId="{22597B66-B0C5-1C4A-4AC2-DA9733B8019F}"/>
          </ac:picMkLst>
        </pc:picChg>
      </pc:sldChg>
    </pc:docChg>
  </pc:docChgLst>
  <pc:docChgLst>
    <pc:chgData name="Ole Håvard Olsen" userId="75389325-3300-4429-91ec-d9581231261b" providerId="ADAL" clId="{83DF62D5-C1E6-4C73-A6C3-C70C22704004}"/>
    <pc:docChg chg="modSld">
      <pc:chgData name="Ole Håvard Olsen" userId="75389325-3300-4429-91ec-d9581231261b" providerId="ADAL" clId="{83DF62D5-C1E6-4C73-A6C3-C70C22704004}" dt="2024-05-07T12:25:32.413" v="4" actId="1076"/>
      <pc:docMkLst>
        <pc:docMk/>
      </pc:docMkLst>
      <pc:sldChg chg="modSp mod">
        <pc:chgData name="Ole Håvard Olsen" userId="75389325-3300-4429-91ec-d9581231261b" providerId="ADAL" clId="{83DF62D5-C1E6-4C73-A6C3-C70C22704004}" dt="2024-05-07T12:25:32.413" v="4" actId="1076"/>
        <pc:sldMkLst>
          <pc:docMk/>
          <pc:sldMk cId="2164590082" sldId="280"/>
        </pc:sldMkLst>
      </pc:sldChg>
    </pc:docChg>
  </pc:docChgLst>
  <pc:docChgLst>
    <pc:chgData name="Ole Håvard Olsen" userId="S::ole.haavard.olsen@vestlandshus.no::75389325-3300-4429-91ec-d9581231261b" providerId="AD" clId="Web-{4D56E110-5DB3-DF05-FE56-B7109D82BD5A}"/>
    <pc:docChg chg="modSld">
      <pc:chgData name="Ole Håvard Olsen" userId="S::ole.haavard.olsen@vestlandshus.no::75389325-3300-4429-91ec-d9581231261b" providerId="AD" clId="Web-{4D56E110-5DB3-DF05-FE56-B7109D82BD5A}" dt="2025-01-03T08:48:52.109" v="19" actId="20577"/>
      <pc:docMkLst>
        <pc:docMk/>
      </pc:docMkLst>
      <pc:sldChg chg="modSp">
        <pc:chgData name="Ole Håvard Olsen" userId="S::ole.haavard.olsen@vestlandshus.no::75389325-3300-4429-91ec-d9581231261b" providerId="AD" clId="Web-{4D56E110-5DB3-DF05-FE56-B7109D82BD5A}" dt="2025-01-03T08:48:34.500" v="15" actId="20577"/>
        <pc:sldMkLst>
          <pc:docMk/>
          <pc:sldMk cId="3400227095" sldId="264"/>
        </pc:sldMkLst>
        <pc:spChg chg="mod">
          <ac:chgData name="Ole Håvard Olsen" userId="S::ole.haavard.olsen@vestlandshus.no::75389325-3300-4429-91ec-d9581231261b" providerId="AD" clId="Web-{4D56E110-5DB3-DF05-FE56-B7109D82BD5A}" dt="2025-01-03T08:48:34.500" v="15" actId="20577"/>
          <ac:spMkLst>
            <pc:docMk/>
            <pc:sldMk cId="3400227095" sldId="264"/>
            <ac:spMk id="11" creationId="{4AAD9EA1-316B-44EA-AF84-51AE301231B7}"/>
          </ac:spMkLst>
        </pc:spChg>
      </pc:sldChg>
      <pc:sldChg chg="modSp">
        <pc:chgData name="Ole Håvard Olsen" userId="S::ole.haavard.olsen@vestlandshus.no::75389325-3300-4429-91ec-d9581231261b" providerId="AD" clId="Web-{4D56E110-5DB3-DF05-FE56-B7109D82BD5A}" dt="2025-01-03T08:47:17.483" v="12" actId="20577"/>
        <pc:sldMkLst>
          <pc:docMk/>
          <pc:sldMk cId="2965647194" sldId="281"/>
        </pc:sldMkLst>
        <pc:spChg chg="mod">
          <ac:chgData name="Ole Håvard Olsen" userId="S::ole.haavard.olsen@vestlandshus.no::75389325-3300-4429-91ec-d9581231261b" providerId="AD" clId="Web-{4D56E110-5DB3-DF05-FE56-B7109D82BD5A}" dt="2025-01-03T08:47:17.483" v="12" actId="20577"/>
          <ac:spMkLst>
            <pc:docMk/>
            <pc:sldMk cId="2965647194" sldId="281"/>
            <ac:spMk id="3" creationId="{AC4E7A64-6BF7-469D-B86E-E25A872E4CAB}"/>
          </ac:spMkLst>
        </pc:spChg>
      </pc:sldChg>
      <pc:sldChg chg="modSp">
        <pc:chgData name="Ole Håvard Olsen" userId="S::ole.haavard.olsen@vestlandshus.no::75389325-3300-4429-91ec-d9581231261b" providerId="AD" clId="Web-{4D56E110-5DB3-DF05-FE56-B7109D82BD5A}" dt="2025-01-03T08:48:52.109" v="19" actId="20577"/>
        <pc:sldMkLst>
          <pc:docMk/>
          <pc:sldMk cId="2014458042" sldId="282"/>
        </pc:sldMkLst>
        <pc:spChg chg="mod">
          <ac:chgData name="Ole Håvard Olsen" userId="S::ole.haavard.olsen@vestlandshus.no::75389325-3300-4429-91ec-d9581231261b" providerId="AD" clId="Web-{4D56E110-5DB3-DF05-FE56-B7109D82BD5A}" dt="2025-01-03T08:48:52.109" v="19" actId="20577"/>
          <ac:spMkLst>
            <pc:docMk/>
            <pc:sldMk cId="2014458042" sldId="282"/>
            <ac:spMk id="3" creationId="{FB04DED4-B466-4A83-A427-2985EC8AECAC}"/>
          </ac:spMkLst>
        </pc:spChg>
      </pc:sldChg>
    </pc:docChg>
  </pc:docChgLst>
  <pc:docChgLst>
    <pc:chgData name="Ole Håvard Olsen" userId="75389325-3300-4429-91ec-d9581231261b" providerId="ADAL" clId="{B7C1E697-C78C-4B95-AAFB-01477E606BEE}"/>
    <pc:docChg chg="custSel modSld">
      <pc:chgData name="Ole Håvard Olsen" userId="75389325-3300-4429-91ec-d9581231261b" providerId="ADAL" clId="{B7C1E697-C78C-4B95-AAFB-01477E606BEE}" dt="2024-03-19T10:27:23.639" v="4" actId="1076"/>
      <pc:docMkLst>
        <pc:docMk/>
      </pc:docMkLst>
      <pc:sldChg chg="modSp mod">
        <pc:chgData name="Ole Håvard Olsen" userId="75389325-3300-4429-91ec-d9581231261b" providerId="ADAL" clId="{B7C1E697-C78C-4B95-AAFB-01477E606BEE}" dt="2024-03-19T10:27:23.639" v="4" actId="1076"/>
        <pc:sldMkLst>
          <pc:docMk/>
          <pc:sldMk cId="2164590082" sldId="280"/>
        </pc:sldMkLst>
      </pc:sldChg>
      <pc:sldChg chg="delSp mod">
        <pc:chgData name="Ole Håvard Olsen" userId="75389325-3300-4429-91ec-d9581231261b" providerId="ADAL" clId="{B7C1E697-C78C-4B95-AAFB-01477E606BEE}" dt="2024-03-11T14:29:23.449" v="3" actId="478"/>
        <pc:sldMkLst>
          <pc:docMk/>
          <pc:sldMk cId="3110456494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92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680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81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594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22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43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6269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7443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005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1306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44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A8EA6-83B1-4FEB-A6F4-B354EA1CA988}" type="datetimeFigureOut">
              <a:rPr lang="nb-NO" smtClean="0"/>
              <a:t>03.01.2025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D2AD3-8325-462B-AC94-6EAAFBF6C9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978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himmel, utendørs, bygning&#10;&#10;Automatisk generert beskrivelse">
            <a:extLst>
              <a:ext uri="{FF2B5EF4-FFF2-40B4-BE49-F238E27FC236}">
                <a16:creationId xmlns:a16="http://schemas.microsoft.com/office/drawing/2014/main" id="{1428372D-2CEA-4EB7-A19A-29C3809DAC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45" r="10227"/>
          <a:stretch/>
        </p:blipFill>
        <p:spPr>
          <a:xfrm>
            <a:off x="-2" y="0"/>
            <a:ext cx="6858000" cy="9906000"/>
          </a:xfrm>
          <a:prstGeom prst="rect">
            <a:avLst/>
          </a:prstGeom>
        </p:spPr>
      </p:pic>
      <p:pic>
        <p:nvPicPr>
          <p:cNvPr id="6" name="Bilde 5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8F7EDB60-B4CB-44B0-88DC-969A3FDC22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3844" y="732706"/>
            <a:ext cx="3270311" cy="89470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34A1C90-D775-48A8-9E16-5B59C4307138}"/>
              </a:ext>
            </a:extLst>
          </p:cNvPr>
          <p:cNvSpPr txBox="1"/>
          <p:nvPr/>
        </p:nvSpPr>
        <p:spPr>
          <a:xfrm>
            <a:off x="180975" y="8850451"/>
            <a:ext cx="6566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b="1">
                <a:solidFill>
                  <a:schemeClr val="bg1"/>
                </a:solidFill>
                <a:latin typeface="DINOT" panose="020B0504020101020102"/>
              </a:rPr>
              <a:t>Vi bygger ikke bare en bolig, vi skaper et HJEM. </a:t>
            </a:r>
          </a:p>
          <a:p>
            <a:pPr algn="ctr"/>
            <a:r>
              <a:rPr lang="nb-NO" sz="1800" b="1">
                <a:solidFill>
                  <a:schemeClr val="bg1"/>
                </a:solidFill>
                <a:latin typeface="DINOT" panose="020B0504020101020102"/>
              </a:rPr>
              <a:t>Derfor er våre verdier nedfelt i: </a:t>
            </a:r>
          </a:p>
          <a:p>
            <a:pPr algn="ctr"/>
            <a:r>
              <a:rPr lang="nb-NO" sz="1800" b="1">
                <a:solidFill>
                  <a:schemeClr val="bg1"/>
                </a:solidFill>
                <a:latin typeface="DINOT" panose="020B0504020101020102"/>
              </a:rPr>
              <a:t>Helhjertet – Jordnær – Etterrettelig - Miljøbevisst</a:t>
            </a:r>
          </a:p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2597B66-B0C5-1C4A-4AC2-DA9733B80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1" y="3585546"/>
            <a:ext cx="6858000" cy="426189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C47AAC8E-14A6-D4D7-2C92-1C103C0BB72F}"/>
              </a:ext>
            </a:extLst>
          </p:cNvPr>
          <p:cNvSpPr/>
          <p:nvPr/>
        </p:nvSpPr>
        <p:spPr>
          <a:xfrm>
            <a:off x="35231" y="7631870"/>
            <a:ext cx="6858000" cy="2274130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00"/>
          </a:p>
          <a:p>
            <a:pPr lvl="1"/>
            <a:r>
              <a:rPr lang="nb-NO" sz="2000"/>
              <a:t>Kunde: 	Ove A Kvalnes, Sundene Færder</a:t>
            </a:r>
          </a:p>
          <a:p>
            <a:pPr lvl="1"/>
            <a:r>
              <a:rPr lang="nb-NO" sz="2000"/>
              <a:t>Pris:		Kr 5.400.000 </a:t>
            </a:r>
            <a:r>
              <a:rPr lang="nb-NO" sz="2000" err="1"/>
              <a:t>ihht</a:t>
            </a:r>
            <a:r>
              <a:rPr lang="nb-NO" sz="2000"/>
              <a:t> denne 								leveransebeskrivelsen.</a:t>
            </a:r>
          </a:p>
          <a:p>
            <a:pPr lvl="1"/>
            <a:r>
              <a:rPr lang="nb-NO" sz="2000">
                <a:solidFill>
                  <a:schemeClr val="bg1"/>
                </a:solidFill>
                <a:latin typeface="DINOT" panose="020B0504020101020102" pitchFamily="34" charset="0"/>
                <a:ea typeface="Mermaid" pitchFamily="2" charset="0"/>
              </a:rPr>
              <a:t>		</a:t>
            </a:r>
            <a:br>
              <a:rPr lang="nb-NO" sz="2000">
                <a:solidFill>
                  <a:schemeClr val="bg1"/>
                </a:solidFill>
                <a:latin typeface="DINOT" panose="020B0504020101020102" pitchFamily="34" charset="0"/>
                <a:ea typeface="Mermaid" pitchFamily="2" charset="0"/>
              </a:rPr>
            </a:br>
            <a:r>
              <a:rPr lang="nb-NO" sz="2000">
                <a:solidFill>
                  <a:schemeClr val="bg1"/>
                </a:solidFill>
                <a:latin typeface="DINOT" panose="020B0504020101020102" pitchFamily="34" charset="0"/>
                <a:ea typeface="Mermaid" pitchFamily="2" charset="0"/>
              </a:rPr>
              <a:t>		Beskrivelse og budsjettpris pr 01.01.2023</a:t>
            </a:r>
            <a:endParaRPr lang="nb-NO" sz="2000">
              <a:solidFill>
                <a:schemeClr val="bg1"/>
              </a:solidFill>
              <a:latin typeface="Mermaid" pitchFamily="2" charset="0"/>
              <a:ea typeface="Mermaid" pitchFamily="2" charset="0"/>
            </a:endParaRPr>
          </a:p>
          <a:p>
            <a:pPr algn="ctr"/>
            <a:endParaRPr lang="nb-NO" sz="200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D14BD07-8992-384F-A7EF-855461BA5C95}"/>
              </a:ext>
            </a:extLst>
          </p:cNvPr>
          <p:cNvSpPr txBox="1"/>
          <p:nvPr/>
        </p:nvSpPr>
        <p:spPr>
          <a:xfrm>
            <a:off x="-2" y="2608593"/>
            <a:ext cx="6712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nb-NO" sz="2000">
                <a:solidFill>
                  <a:schemeClr val="bg1"/>
                </a:solidFill>
              </a:rPr>
              <a:t>Budsjettpris/Overslag på </a:t>
            </a:r>
            <a:r>
              <a:rPr lang="nb-NO" sz="2000" err="1">
                <a:solidFill>
                  <a:schemeClr val="bg1"/>
                </a:solidFill>
              </a:rPr>
              <a:t>VestlandsHus</a:t>
            </a:r>
            <a:r>
              <a:rPr lang="nb-NO" sz="2000">
                <a:solidFill>
                  <a:schemeClr val="bg1"/>
                </a:solidFill>
              </a:rPr>
              <a:t> «Eggen» </a:t>
            </a:r>
          </a:p>
        </p:txBody>
      </p:sp>
    </p:spTree>
    <p:extLst>
      <p:ext uri="{BB962C8B-B14F-4D97-AF65-F5344CB8AC3E}">
        <p14:creationId xmlns:p14="http://schemas.microsoft.com/office/powerpoint/2010/main" val="216459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AFA96307-97F8-4CE6-A142-71D8B0B4E69B}"/>
              </a:ext>
            </a:extLst>
          </p:cNvPr>
          <p:cNvSpPr/>
          <p:nvPr/>
        </p:nvSpPr>
        <p:spPr>
          <a:xfrm>
            <a:off x="0" y="-152400"/>
            <a:ext cx="6858000" cy="392638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7B27AA0-7EFB-4C90-B48B-B49B27E90F58}"/>
              </a:ext>
            </a:extLst>
          </p:cNvPr>
          <p:cNvSpPr/>
          <p:nvPr/>
        </p:nvSpPr>
        <p:spPr>
          <a:xfrm>
            <a:off x="449580" y="9450318"/>
            <a:ext cx="6408420" cy="2154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VestlandsHus 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Lerstadveien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517, 6018 Ålesund•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tlf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Caps"/>
              </a:rPr>
              <a:t>70 17 89 00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• post@vestlandshus.no • www.vestlandshus.no</a:t>
            </a:r>
            <a:endParaRPr lang="nb-NO" sz="80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B04DED4-B466-4A83-A427-2985EC8AECAC}"/>
              </a:ext>
            </a:extLst>
          </p:cNvPr>
          <p:cNvSpPr txBox="1"/>
          <p:nvPr/>
        </p:nvSpPr>
        <p:spPr>
          <a:xfrm>
            <a:off x="139700" y="381000"/>
            <a:ext cx="6616700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E7B3204-2300-8369-C0CE-014DE894B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6246"/>
            <a:ext cx="6858000" cy="470675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87EFCB5-065F-5295-E3DF-073F47B9E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87754"/>
            <a:ext cx="6858000" cy="471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75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AFA96307-97F8-4CE6-A142-71D8B0B4E69B}"/>
              </a:ext>
            </a:extLst>
          </p:cNvPr>
          <p:cNvSpPr/>
          <p:nvPr/>
        </p:nvSpPr>
        <p:spPr>
          <a:xfrm>
            <a:off x="0" y="-152400"/>
            <a:ext cx="6858000" cy="392638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7B27AA0-7EFB-4C90-B48B-B49B27E90F58}"/>
              </a:ext>
            </a:extLst>
          </p:cNvPr>
          <p:cNvSpPr/>
          <p:nvPr/>
        </p:nvSpPr>
        <p:spPr>
          <a:xfrm>
            <a:off x="0" y="9450318"/>
            <a:ext cx="6858000" cy="2154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VestlandsHus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Lerstadveien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517, 6018 Ålesund• </a:t>
            </a:r>
            <a:r>
              <a:rPr lang="nb-NO" sz="800" err="1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tlf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 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Caps"/>
              </a:rPr>
              <a:t>70 17 89 00</a:t>
            </a:r>
            <a:r>
              <a:rPr lang="nb-NO" sz="800">
                <a:solidFill>
                  <a:schemeClr val="accent1">
                    <a:lumMod val="50000"/>
                  </a:schemeClr>
                </a:solidFill>
                <a:latin typeface="Sari-Regular"/>
              </a:rPr>
              <a:t>• post@vestlandshus.no • www.vestlandshus.no</a:t>
            </a:r>
            <a:endParaRPr lang="nb-NO" sz="80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B04DED4-B466-4A83-A427-2985EC8AECAC}"/>
              </a:ext>
            </a:extLst>
          </p:cNvPr>
          <p:cNvSpPr txBox="1"/>
          <p:nvPr/>
        </p:nvSpPr>
        <p:spPr>
          <a:xfrm>
            <a:off x="139700" y="381000"/>
            <a:ext cx="6616700" cy="12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3E0966E-1DEA-DE74-F18E-A62D52595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542"/>
            <a:ext cx="6858000" cy="468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56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80DC346-BE9B-4D3B-B5DB-9DC08046053C}"/>
              </a:ext>
            </a:extLst>
          </p:cNvPr>
          <p:cNvSpPr/>
          <p:nvPr/>
        </p:nvSpPr>
        <p:spPr>
          <a:xfrm>
            <a:off x="0" y="0"/>
            <a:ext cx="6858000" cy="550924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F3FCA12-3D2F-42CE-9E02-11F1057CE2CF}"/>
              </a:ext>
            </a:extLst>
          </p:cNvPr>
          <p:cNvSpPr txBox="1"/>
          <p:nvPr/>
        </p:nvSpPr>
        <p:spPr>
          <a:xfrm>
            <a:off x="295905" y="3221757"/>
            <a:ext cx="3061892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endParaRPr lang="nb-NO" sz="1000" i="1">
              <a:solidFill>
                <a:schemeClr val="accent1">
                  <a:lumMod val="50000"/>
                </a:schemeClr>
              </a:solidFill>
              <a:latin typeface="DINOT" panose="020B0504020101020102" pitchFamily="34" charset="0"/>
            </a:endParaRPr>
          </a:p>
          <a:p>
            <a:pPr>
              <a:lnSpc>
                <a:spcPct val="150000"/>
              </a:lnSpc>
            </a:pPr>
            <a:endParaRPr lang="nb-NO" sz="1000">
              <a:solidFill>
                <a:schemeClr val="accent1">
                  <a:lumMod val="50000"/>
                </a:schemeClr>
              </a:solidFill>
              <a:latin typeface="DINOT" panose="020B0504020101020102" pitchFamily="34" charset="0"/>
            </a:endParaRPr>
          </a:p>
          <a:p>
            <a:endParaRPr lang="nb-NO" sz="1200">
              <a:solidFill>
                <a:schemeClr val="accent1">
                  <a:lumMod val="50000"/>
                </a:schemeClr>
              </a:solidFill>
              <a:latin typeface="DINO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8BE9037-3BD1-4FEE-A483-C2ED2988BA2D}"/>
              </a:ext>
            </a:extLst>
          </p:cNvPr>
          <p:cNvSpPr txBox="1"/>
          <p:nvPr/>
        </p:nvSpPr>
        <p:spPr>
          <a:xfrm>
            <a:off x="0" y="44629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>
                <a:solidFill>
                  <a:schemeClr val="bg1"/>
                </a:solidFill>
                <a:latin typeface="DINOT" panose="020B0504020101020102" pitchFamily="34" charset="0"/>
              </a:rPr>
              <a:t>Komplett leveranse på kundens tomt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C4E7A64-6BF7-469D-B86E-E25A872E4CAB}"/>
              </a:ext>
            </a:extLst>
          </p:cNvPr>
          <p:cNvSpPr txBox="1"/>
          <p:nvPr/>
        </p:nvSpPr>
        <p:spPr>
          <a:xfrm>
            <a:off x="420095" y="1154201"/>
            <a:ext cx="6017810" cy="69207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latin typeface="Arial"/>
                <a:ea typeface="Mermaid" pitchFamily="2" charset="0"/>
                <a:cs typeface="Arial"/>
              </a:rPr>
              <a:t>Komplett leveranse på kundens tomt</a:t>
            </a:r>
            <a:endParaRPr lang="nb-NO" sz="110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Tegning og prosjektering av bolig med mindre endringer på kundens tomt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Innmåling av bygg på tomt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Komplett grunnmur på ferdig avrettet tomt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Yttervegger med isolasjon som tilfredsstiller teknisk forskrift TEK17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Grunnet bordkledning utvendig, noen modeller har annen kledning inkludert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Hvitmalt ytterdører med god isolasjonsverdi.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Hvitmalte vinduer med god isolasjonsverdi.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Isolerte innervegger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Ferdig malt gips på vegger og i tak.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Hvitmalt listverk med synlige merker etter innfesting.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Prosjektparkett ellet kvalitetslaminat på gulv 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Hvitmalte innvendig dører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Trapper med eiketrinn og hvitmalt vange og gelender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Isolert bjelkelag mellom etasjer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Fliser på gulv og vegger bad, fliser på gulv med kantflis som list på andre våtrom. Alternativt leveres det med våtromsplater i avtalt mønster på vegger våtrom.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Balansert ventilasjon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Innredningspakke for kjøkken, garderobe og bad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Pipe og ildsted (frittstående peisovn)</a:t>
            </a:r>
            <a:endParaRPr lang="nb-NO">
              <a:solidFill>
                <a:schemeClr val="accent1">
                  <a:lumMod val="50000"/>
                </a:schemeClr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Rørleggerarbeider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inkl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bunnledninger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ihht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oppsett for det enkelte hus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Elektrikerarbeider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ihht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 oppsett for det enkelte hus (NEK 400).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 err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Byggestrøm</a:t>
            </a:r>
            <a:endParaRPr lang="nb-NO" err="1">
              <a:solidFill>
                <a:schemeClr val="accent1">
                  <a:lumMod val="50000"/>
                </a:schemeClr>
              </a:solidFill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Avfallshåndtering.</a:t>
            </a:r>
          </a:p>
          <a:p>
            <a:pPr>
              <a:lnSpc>
                <a:spcPct val="150000"/>
              </a:lnSpc>
            </a:pPr>
            <a:endParaRPr lang="nb-NO" sz="11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Tomt, gravearbeider, utenomhusarbeid, kommunale avgifter, maling utvendig er ikke inkludert.</a:t>
            </a:r>
            <a:endParaRPr lang="nb-NO" sz="130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64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27B2512B-E8F2-4939-830A-8F8D543E85B2}"/>
              </a:ext>
            </a:extLst>
          </p:cNvPr>
          <p:cNvSpPr/>
          <p:nvPr/>
        </p:nvSpPr>
        <p:spPr>
          <a:xfrm>
            <a:off x="0" y="-1"/>
            <a:ext cx="6858000" cy="493059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647A97C-AE44-4581-8964-7CC57D430706}"/>
              </a:ext>
            </a:extLst>
          </p:cNvPr>
          <p:cNvSpPr txBox="1"/>
          <p:nvPr/>
        </p:nvSpPr>
        <p:spPr>
          <a:xfrm>
            <a:off x="449580" y="3913718"/>
            <a:ext cx="514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>
              <a:solidFill>
                <a:schemeClr val="accent1">
                  <a:lumMod val="50000"/>
                </a:schemeClr>
              </a:solidFill>
              <a:latin typeface="DINOT" panose="020B0504020101020102" pitchFamily="34" charset="0"/>
              <a:ea typeface="Mermaid" pitchFamily="2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B683764-B493-4470-A0B4-4760968ABF02}"/>
              </a:ext>
            </a:extLst>
          </p:cNvPr>
          <p:cNvSpPr txBox="1"/>
          <p:nvPr/>
        </p:nvSpPr>
        <p:spPr>
          <a:xfrm>
            <a:off x="0" y="0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>
                <a:solidFill>
                  <a:schemeClr val="bg1"/>
                </a:solidFill>
                <a:latin typeface="DINOT" panose="020B0504020101020102" pitchFamily="34" charset="0"/>
                <a:ea typeface="Mermaid" pitchFamily="2" charset="0"/>
              </a:rPr>
              <a:t>Nærmere beskrivelse av vår leveranse</a:t>
            </a:r>
          </a:p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64481FE-891E-472E-9FC8-8BF38CE1525D}"/>
              </a:ext>
            </a:extLst>
          </p:cNvPr>
          <p:cNvSpPr txBox="1"/>
          <p:nvPr/>
        </p:nvSpPr>
        <p:spPr>
          <a:xfrm>
            <a:off x="546100" y="738664"/>
            <a:ext cx="6024476" cy="844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Isolasjon og energi: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hus er prosjektert etter byggeforskrift fra 2017.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hus blir energiberegnet og tilpasset krav for lysinnfall.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fleste bygg leveres da med: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 mm isolasjon i yttervegg.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350 mm isolasjon (eller mer) i himling.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300 mm isolasjon i gulv mot det fri.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(Bare ved komplett leveranse)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Thermo ringmur eller kjellermur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(Bare ved komplett leveranse)</a:t>
            </a: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Innervegger er isolert.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Vindu med energikvalitet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ihht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energiberegning.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Høyeffektiv varmegjenvinning av inneluft.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nb-NO" sz="11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 vindtetting:</a:t>
            </a: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å oppnå høy tetthet er det brukt vindtette plater pluss vindsperre på yttervegg. Alle våre bygg blir trykktestet som kvalitetssikring.</a:t>
            </a:r>
          </a:p>
          <a:p>
            <a:pPr marL="17145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nb-NO" sz="11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Tak og pipe: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leveres hovedsakelig betongtakstein, takplater eller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paptekking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(på flate eller tak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 lite fall). Andre produkter etter nærmere avtale.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leveres ventilert element eller stålpipe pipe. Ventileringen fungerer som lufttilførsel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ildsted.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(Bare ved komplett leveranse)</a:t>
            </a:r>
          </a:p>
          <a:p>
            <a:pPr>
              <a:lnSpc>
                <a:spcPct val="105000"/>
              </a:lnSpc>
            </a:pPr>
            <a:endParaRPr lang="nb-NO" sz="1100" b="1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Utvendige overflater: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Grunnet ytterkledning og kledningsbord. Noen modeller leveres med pusset fasadesystem eller fasadeplater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ihht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tegning.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Ventilasjon: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installeres balansert ventilasjon med roterende varmeveksler og separat avtrekkssystem over komfyr.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hus med bi-leilighet installeres eget balansert ventilasjonssystem.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Innvendige overflater: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Våre hus leveres med gipsplater på vegg og tak klar for maling og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sparkling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Ved komplett bygg 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leveres disse sparklet og malt.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Evt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kan det leveres MDF plater ferdig malt. Be om pris på de forskjellige alternativer fra forhandler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Listverk: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Uprofilerte tak-, dør-, vindu- og golvlister leveres hvitgrunnet. Foringer for vinduer og dører leveres i hvit. Synlig innfesting av listverk på påregnes.</a:t>
            </a:r>
          </a:p>
          <a:p>
            <a:pPr>
              <a:lnSpc>
                <a:spcPct val="105000"/>
              </a:lnSpc>
            </a:pPr>
            <a:r>
              <a:rPr lang="nb-NO" sz="12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5000"/>
              </a:lnSpc>
            </a:pPr>
            <a:endParaRPr lang="nb-NO" sz="1200" b="1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tabLst>
                <a:tab pos="228600" algn="l"/>
              </a:tabLst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nb-NO" sz="12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097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AFA96307-97F8-4CE6-A142-71D8B0B4E69B}"/>
              </a:ext>
            </a:extLst>
          </p:cNvPr>
          <p:cNvSpPr/>
          <p:nvPr/>
        </p:nvSpPr>
        <p:spPr>
          <a:xfrm>
            <a:off x="0" y="-152400"/>
            <a:ext cx="6858000" cy="392638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AAD9EA1-316B-44EA-AF84-51AE301231B7}"/>
              </a:ext>
            </a:extLst>
          </p:cNvPr>
          <p:cNvSpPr txBox="1"/>
          <p:nvPr/>
        </p:nvSpPr>
        <p:spPr>
          <a:xfrm>
            <a:off x="424543" y="457200"/>
            <a:ext cx="5976258" cy="83034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Vindu og dører: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Vinduer er hvitmalt og med energirammer som i energiberegning.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Sprosser som i katalog. 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Hovedinngangsdør leveres som hvitmalt dør og karm.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Balkongdører, 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kjellerdører, bi-inngangsdører og uteboddører leveres som hvitmalt dør og karm.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MT"/>
                <a:ea typeface="Times New Roman" panose="02020603050405020304" pitchFamily="18" charset="0"/>
                <a:cs typeface="ArialMT"/>
              </a:rPr>
              <a:t>Til innvendige dører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 leveres hvite slette dører</a:t>
            </a:r>
            <a:r>
              <a:rPr lang="nb-NO" sz="1100"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.</a:t>
            </a:r>
          </a:p>
          <a:p>
            <a:pPr>
              <a:lnSpc>
                <a:spcPct val="105000"/>
              </a:lnSpc>
            </a:pPr>
            <a:endParaRPr lang="nb-NO" sz="110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Takrenner og beslag: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Times New Roman"/>
              </a:rPr>
              <a:t>Leveres i stål med farge tilpasset taktekking og kledning.</a:t>
            </a:r>
          </a:p>
          <a:p>
            <a:pPr>
              <a:lnSpc>
                <a:spcPct val="105000"/>
              </a:lnSpc>
            </a:pPr>
            <a:endParaRPr lang="nb-NO" sz="110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Innvendige trapper: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Innvendige trapper leveres som hvitmalt type med trinn i Eik for bedre holdbarhet.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Alle trapper har forskriftsmessig barnesikring og rekkverk. Om du ønsker annen type trapp eller rekkverk, så avtal med lokal forhandler. 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Gulv tørre rom: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Det leveres 3 stavs Prosjektparkett i Eik, eller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kvalitetlamiat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(Bare ved komplett leveranse)</a:t>
            </a:r>
            <a:endParaRPr lang="nb-NO" sz="1100" b="1">
              <a:solidFill>
                <a:schemeClr val="accent1">
                  <a:lumMod val="50000"/>
                </a:schemeClr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Kjøkken- og garderobeinnredning: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Kjøkkeninnredningen leveres fra HTH eller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Aubo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som er våre hovedleverandører.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Det leveres 1 m hvit glatt garderobeskap pr. sengeplass på soverom. 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Det er lagt inn XXX.XXX ,- </a:t>
            </a:r>
            <a:r>
              <a:rPr lang="nb-NO" sz="1100" b="1" u="sng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inkl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nb-NO" sz="1100" b="1" u="sng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mva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for kjøkken i dette oppsettet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Ildsted (Bare ved komplett leveranse)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Det leveres ovn ferdig montert, tilkoblet røykrør og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tilluft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i pipe. 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Overflate bad og vaskerom: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Bad: Vegger leveres med våtromsplater klar for fliser. 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E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ller ferdig med fliser/ baderomsplater ved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komplett leveranse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Gulv leveres med fliser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ved komplett leveranse</a:t>
            </a:r>
            <a:endParaRPr lang="nb-NO" sz="1100" b="1">
              <a:solidFill>
                <a:schemeClr val="accent1">
                  <a:lumMod val="50000"/>
                </a:schemeClr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Separat Wc: Vegger leveres med gips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(ferdig malt ved komplett leveranse)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Vaskerom: Vegger leveres med gips klar for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sparkling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og maling, eller ferdig malt gips/ baderomsplater/ fliser ved </a:t>
            </a: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Komplett leveranse. 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Dette avtales med lokal forhandler</a:t>
            </a:r>
            <a:endParaRPr lang="nb-NO" sz="1100" b="1">
              <a:solidFill>
                <a:schemeClr val="accent1">
                  <a:lumMod val="50000"/>
                </a:schemeClr>
              </a:solidFill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Utstyr bad og vaskerom:</a:t>
            </a: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   120 cm komplett baderomsinnredning, vegghengt toalett og garnityr for dusj.</a:t>
            </a: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   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Separat wc: Toalett montert på gulv, og håndvask</a:t>
            </a: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   Vaskerom: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Til vaskerommet leveres skyllekar i stål med blandebatteri, og VVS-utstyr for</a:t>
            </a: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    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  tilkobling av vaskemaskin.</a:t>
            </a:r>
            <a:endParaRPr lang="nb-NO" sz="1100">
              <a:solidFill>
                <a:schemeClr val="accent1">
                  <a:lumMod val="50000"/>
                </a:schemeClr>
              </a:solidFill>
              <a:latin typeface="Arial"/>
              <a:ea typeface="Times New Roman" panose="02020603050405020304" pitchFamily="18" charset="0"/>
              <a:cs typeface="Arial"/>
            </a:endParaRPr>
          </a:p>
          <a:p>
            <a:pPr marL="171450" lvl="0" indent="-171450">
              <a:lnSpc>
                <a:spcPct val="105000"/>
              </a:lnSpc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   I tillegg leveres det 200 l varmtvannsbereder. Utvendig leveres det frostsikker tappekran</a:t>
            </a:r>
          </a:p>
          <a:p>
            <a:pPr lvl="0">
              <a:lnSpc>
                <a:spcPct val="105000"/>
              </a:lnSpc>
              <a:tabLst>
                <a:tab pos="228600" algn="l"/>
              </a:tabLst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     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 med slange-kobling.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endParaRPr lang="nb-NO" sz="12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2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AFA96307-97F8-4CE6-A142-71D8B0B4E69B}"/>
              </a:ext>
            </a:extLst>
          </p:cNvPr>
          <p:cNvSpPr/>
          <p:nvPr/>
        </p:nvSpPr>
        <p:spPr>
          <a:xfrm>
            <a:off x="0" y="-152400"/>
            <a:ext cx="6858000" cy="392638"/>
          </a:xfrm>
          <a:prstGeom prst="rect">
            <a:avLst/>
          </a:prstGeom>
          <a:gradFill flip="none" rotWithShape="1">
            <a:gsLst>
              <a:gs pos="4000">
                <a:srgbClr val="3B6482"/>
              </a:gs>
              <a:gs pos="41000">
                <a:srgbClr val="7092A8"/>
              </a:gs>
              <a:gs pos="100000">
                <a:srgbClr val="7099AD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B04DED4-B466-4A83-A427-2985EC8AECAC}"/>
              </a:ext>
            </a:extLst>
          </p:cNvPr>
          <p:cNvSpPr txBox="1"/>
          <p:nvPr/>
        </p:nvSpPr>
        <p:spPr>
          <a:xfrm>
            <a:off x="413656" y="607579"/>
            <a:ext cx="5736773" cy="9046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Rørleggerleveranse og utstyr: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 leveres skjult VVS-anlegg som ”rør i rør” system.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Varmtvannsbereder og nødvendig opplegg for vaskemaskin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 inkludert. 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Det leveres også blandebatteri og tilkobling til oppvaskmaskin på kjøkken. 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I dette oppsett er det lagt inn 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xxxx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,- </a:t>
            </a:r>
            <a:r>
              <a:rPr lang="nb-NO" sz="1100" b="1" u="sng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inkl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nb-NO" sz="1100" b="1" u="sng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mva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ea typeface="Times New Roman" panose="02020603050405020304" pitchFamily="18" charset="0"/>
                <a:cs typeface="Arial"/>
              </a:rPr>
              <a:t> i denne posten</a:t>
            </a:r>
          </a:p>
          <a:p>
            <a:pPr>
              <a:lnSpc>
                <a:spcPct val="105000"/>
              </a:lnSpc>
            </a:pPr>
            <a:endParaRPr lang="nb-NO" sz="1100" b="1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Elektriske installasjoner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Sikringsskap og skjult anlegg i beboelsesrom er med i leveransen. Varmekabler montert i alle våtrom.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Antall punkt som er inkludert varierer med størrelsen på boligen. Dette styres av NEK 400.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Det innhentes pris og beskrivelse til hver bolig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ifm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kontraktsignering. 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I dette oppsett er det lagt inn xxxx,- </a:t>
            </a:r>
            <a:r>
              <a:rPr lang="nb-NO" sz="1100" b="1" u="sng" err="1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inkl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</a:t>
            </a:r>
            <a:r>
              <a:rPr lang="nb-NO" sz="1100" b="1" u="sng" err="1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mva</a:t>
            </a:r>
            <a:r>
              <a:rPr lang="nb-NO" sz="1100" b="1" u="sng">
                <a:solidFill>
                  <a:schemeClr val="accent1">
                    <a:lumMod val="50000"/>
                  </a:schemeClr>
                </a:solidFill>
                <a:latin typeface="Arial"/>
                <a:ea typeface="Times New Roman" panose="02020603050405020304" pitchFamily="18" charset="0"/>
                <a:cs typeface="Arial"/>
              </a:rPr>
              <a:t> i denne posten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Balkong/terrasse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det på tegningen er vist balkongbord og balkongrekkverk, er dette med i leveransen.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materialer til balkong/ terrasse leveres impregnert.</a:t>
            </a:r>
          </a:p>
          <a:p>
            <a:pPr>
              <a:lnSpc>
                <a:spcPct val="105000"/>
              </a:lnSpc>
            </a:pP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Glassrekkerk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utvendig leveres med stolper i stål mellom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glassfeltene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Forsikring og garanti: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nb-NO" sz="110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VestlandsHus</a:t>
            </a: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-forhandler stiller alle lovpålagte garantier og forsikringer. Det er Bustadoppføringslova/ avhendingslova som styrer dette.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Kontrakt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forhandlere benytter kontrakter etter bustadoppføringslova eller avhendingslova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 b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Lokal tilpasning og service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lokale forhandleren er din personlige kontakt før byggingen starter, under og etter at boligen er overtatt.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Våre arkitekter har lagt stor vekt på å finne de optimale løsningene for hvert enkelt hus, men</a:t>
            </a: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Våre forhandlere gjør gjerne endringer slik at det oppfyller akkurat dine behov og drømmer.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nb-NO" sz="110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våre hus som er vist i katalogen er kundetilpasset, og vil derfor avvike fra denne beskrivelsen.</a:t>
            </a:r>
          </a:p>
          <a:p>
            <a:pPr>
              <a:lnSpc>
                <a:spcPct val="105000"/>
              </a:lnSpc>
            </a:pPr>
            <a:endParaRPr lang="nb-NO" sz="11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8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endParaRPr lang="nb-NO" sz="120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45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8adcba-ddb7-4743-9f2d-c002cfa067d5">
      <Terms xmlns="http://schemas.microsoft.com/office/infopath/2007/PartnerControls"/>
    </lcf76f155ced4ddcb4097134ff3c332f>
    <TaxCatchAll xmlns="c295969d-effc-48f9-a999-c42909ff3b2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E8FAA5306351643A367321E23D5064A" ma:contentTypeVersion="12" ma:contentTypeDescription="Opprett et nytt dokument." ma:contentTypeScope="" ma:versionID="a2e51934b0523ee54e1fee652eaa8158">
  <xsd:schema xmlns:xsd="http://www.w3.org/2001/XMLSchema" xmlns:xs="http://www.w3.org/2001/XMLSchema" xmlns:p="http://schemas.microsoft.com/office/2006/metadata/properties" xmlns:ns2="e68adcba-ddb7-4743-9f2d-c002cfa067d5" xmlns:ns3="c295969d-effc-48f9-a999-c42909ff3b23" targetNamespace="http://schemas.microsoft.com/office/2006/metadata/properties" ma:root="true" ma:fieldsID="79a81c0e8a8b99f51f0921c740c68bb8" ns2:_="" ns3:_="">
    <xsd:import namespace="e68adcba-ddb7-4743-9f2d-c002cfa067d5"/>
    <xsd:import namespace="c295969d-effc-48f9-a999-c42909ff3b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adcba-ddb7-4743-9f2d-c002cfa067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21ec0f69-f17c-4c65-b050-f69b96af80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5969d-effc-48f9-a999-c42909ff3b2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451bb49-4e6b-4ad4-b3ff-866c2dbf1a2b}" ma:internalName="TaxCatchAll" ma:showField="CatchAllData" ma:web="c295969d-effc-48f9-a999-c42909ff3b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E2D53B-2D4A-4B93-B41E-8C8F68A50B88}">
  <ds:schemaRefs>
    <ds:schemaRef ds:uri="c295969d-effc-48f9-a999-c42909ff3b23"/>
    <ds:schemaRef ds:uri="e68adcba-ddb7-4743-9f2d-c002cfa067d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016D820-EA9A-464B-B851-80B9954029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100FC3-BC46-45F3-A842-87A6BEC15C44}">
  <ds:schemaRefs>
    <ds:schemaRef ds:uri="c295969d-effc-48f9-a999-c42909ff3b23"/>
    <ds:schemaRef ds:uri="e68adcba-ddb7-4743-9f2d-c002cfa067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Maria Gauffin</dc:creator>
  <cp:revision>1</cp:revision>
  <cp:lastPrinted>2018-10-30T12:34:03Z</cp:lastPrinted>
  <dcterms:created xsi:type="dcterms:W3CDTF">2018-10-26T12:58:52Z</dcterms:created>
  <dcterms:modified xsi:type="dcterms:W3CDTF">2025-01-03T08:49:34Z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0x010100EE8FAA5306351643A367321E23D5064A</vt:lpwstr>
  </property>
  <property fmtid="{D5CDD505-2E9C-101B-9397-08002B2CF9AE}" pid="3" name="AuthorIds_UIVersion_8704">
    <vt:lpwstr>14</vt:lpwstr>
  </property>
  <property fmtid="{D5CDD505-2E9C-101B-9397-08002B2CF9AE}" pid="4" name="AuthorIds_UIVersion_16896">
    <vt:lpwstr>14</vt:lpwstr>
  </property>
  <property fmtid="{D5CDD505-2E9C-101B-9397-08002B2CF9AE}" pid="5" name="AuthorIds_UIVersion_7680">
    <vt:lpwstr>13</vt:lpwstr>
  </property>
  <property fmtid="{D5CDD505-2E9C-101B-9397-08002B2CF9AE}" pid="6" name="xd_ProgID">
    <vt:lpwstr/>
  </property>
  <property fmtid="{D5CDD505-2E9C-101B-9397-08002B2CF9AE}" pid="7" name="AuthorIds_UIVersion_7168">
    <vt:lpwstr>13</vt:lpwstr>
  </property>
  <property fmtid="{D5CDD505-2E9C-101B-9397-08002B2CF9AE}" pid="8" name="AuthorIds_UIVersion_25600">
    <vt:lpwstr>12</vt:lpwstr>
  </property>
  <property fmtid="{D5CDD505-2E9C-101B-9397-08002B2CF9AE}" pid="9" name="TemplateUrl">
    <vt:lpwstr/>
  </property>
  <property fmtid="{D5CDD505-2E9C-101B-9397-08002B2CF9AE}" pid="10" name="ComplianceAssetId">
    <vt:lpwstr/>
  </property>
  <property fmtid="{D5CDD505-2E9C-101B-9397-08002B2CF9AE}" pid="11" name="AuthorIds_UIVersion_13312">
    <vt:lpwstr>14</vt:lpwstr>
  </property>
  <property fmtid="{D5CDD505-2E9C-101B-9397-08002B2CF9AE}" pid="12" name="AuthorIds_UIVersion_13824">
    <vt:lpwstr>14</vt:lpwstr>
  </property>
  <property fmtid="{D5CDD505-2E9C-101B-9397-08002B2CF9AE}" pid="13" name="AuthorIds_UIVersion_17920">
    <vt:lpwstr>14</vt:lpwstr>
  </property>
  <property fmtid="{D5CDD505-2E9C-101B-9397-08002B2CF9AE}" pid="14" name="AuthorIds_UIVersion_22016">
    <vt:lpwstr>14</vt:lpwstr>
  </property>
  <property fmtid="{D5CDD505-2E9C-101B-9397-08002B2CF9AE}" pid="15" name="AuthorIds_UIVersion_23040">
    <vt:lpwstr>14</vt:lpwstr>
  </property>
  <property fmtid="{D5CDD505-2E9C-101B-9397-08002B2CF9AE}" pid="16" name="AuthorIds_UIVersion_26624">
    <vt:lpwstr>14</vt:lpwstr>
  </property>
  <property fmtid="{D5CDD505-2E9C-101B-9397-08002B2CF9AE}" pid="17" name="AuthorIds_UIVersion_10752">
    <vt:lpwstr>14</vt:lpwstr>
  </property>
  <property fmtid="{D5CDD505-2E9C-101B-9397-08002B2CF9AE}" pid="18" name="AuthorIds_UIVersion_17408">
    <vt:lpwstr>14</vt:lpwstr>
  </property>
  <property fmtid="{D5CDD505-2E9C-101B-9397-08002B2CF9AE}" pid="19" name="AuthorIds_UIVersion_22528">
    <vt:lpwstr>14</vt:lpwstr>
  </property>
  <property fmtid="{D5CDD505-2E9C-101B-9397-08002B2CF9AE}" pid="20" name="AuthorIds_UIVersion_23552">
    <vt:lpwstr>14</vt:lpwstr>
  </property>
  <property fmtid="{D5CDD505-2E9C-101B-9397-08002B2CF9AE}" pid="21" name="AuthorIds_UIVersion_14336">
    <vt:lpwstr>14</vt:lpwstr>
  </property>
  <property fmtid="{D5CDD505-2E9C-101B-9397-08002B2CF9AE}" pid="22" name="AuthorIds_UIVersion_15360">
    <vt:lpwstr>14</vt:lpwstr>
  </property>
  <property fmtid="{D5CDD505-2E9C-101B-9397-08002B2CF9AE}" pid="23" name="AuthorIds_UIVersion_18432">
    <vt:lpwstr>14</vt:lpwstr>
  </property>
  <property fmtid="{D5CDD505-2E9C-101B-9397-08002B2CF9AE}" pid="24" name="AuthorIds_UIVersion_20480">
    <vt:lpwstr>14</vt:lpwstr>
  </property>
  <property fmtid="{D5CDD505-2E9C-101B-9397-08002B2CF9AE}" pid="25" name="AuthorIds_UIVersion_27136">
    <vt:lpwstr>14</vt:lpwstr>
  </property>
  <property fmtid="{D5CDD505-2E9C-101B-9397-08002B2CF9AE}" pid="26" name="AuthorIds_UIVersion_28160">
    <vt:lpwstr>14</vt:lpwstr>
  </property>
  <property fmtid="{D5CDD505-2E9C-101B-9397-08002B2CF9AE}" pid="27" name="AuthorIds_UIVersion_11264">
    <vt:lpwstr>14</vt:lpwstr>
  </property>
  <property fmtid="{D5CDD505-2E9C-101B-9397-08002B2CF9AE}" pid="28" name="AuthorIds_UIVersion_14848">
    <vt:lpwstr>14</vt:lpwstr>
  </property>
  <property fmtid="{D5CDD505-2E9C-101B-9397-08002B2CF9AE}" pid="29" name="AuthorIds_UIVersion_15872">
    <vt:lpwstr>14</vt:lpwstr>
  </property>
  <property fmtid="{D5CDD505-2E9C-101B-9397-08002B2CF9AE}" pid="30" name="AuthorIds_UIVersion_18944">
    <vt:lpwstr>14</vt:lpwstr>
  </property>
  <property fmtid="{D5CDD505-2E9C-101B-9397-08002B2CF9AE}" pid="31" name="AuthorIds_UIVersion_20992">
    <vt:lpwstr>14</vt:lpwstr>
  </property>
  <property fmtid="{D5CDD505-2E9C-101B-9397-08002B2CF9AE}" pid="32" name="AuthorIds_UIVersion_24064">
    <vt:lpwstr>14</vt:lpwstr>
  </property>
  <property fmtid="{D5CDD505-2E9C-101B-9397-08002B2CF9AE}" pid="33" name="AuthorIds_UIVersion_27648">
    <vt:lpwstr>14</vt:lpwstr>
  </property>
  <property fmtid="{D5CDD505-2E9C-101B-9397-08002B2CF9AE}" pid="34" name="AuthorIds_UIVersion_28672">
    <vt:lpwstr>14,15</vt:lpwstr>
  </property>
  <property fmtid="{D5CDD505-2E9C-101B-9397-08002B2CF9AE}" pid="35" name="AuthorIds_UIVersion_11776">
    <vt:lpwstr>14</vt:lpwstr>
  </property>
  <property fmtid="{D5CDD505-2E9C-101B-9397-08002B2CF9AE}" pid="36" name="AuthorIds_UIVersion_19456">
    <vt:lpwstr>14</vt:lpwstr>
  </property>
  <property fmtid="{D5CDD505-2E9C-101B-9397-08002B2CF9AE}" pid="37" name="AuthorIds_UIVersion_24576">
    <vt:lpwstr>12</vt:lpwstr>
  </property>
  <property fmtid="{D5CDD505-2E9C-101B-9397-08002B2CF9AE}" pid="38" name="AuthorIds_UIVersion_12288">
    <vt:lpwstr>14</vt:lpwstr>
  </property>
  <property fmtid="{D5CDD505-2E9C-101B-9397-08002B2CF9AE}" pid="39" name="AuthorIds_UIVersion_16384">
    <vt:lpwstr>14</vt:lpwstr>
  </property>
  <property fmtid="{D5CDD505-2E9C-101B-9397-08002B2CF9AE}" pid="40" name="AuthorIds_UIVersion_19968">
    <vt:lpwstr>14</vt:lpwstr>
  </property>
  <property fmtid="{D5CDD505-2E9C-101B-9397-08002B2CF9AE}" pid="41" name="AuthorIds_UIVersion_25088">
    <vt:lpwstr>12</vt:lpwstr>
  </property>
  <property fmtid="{D5CDD505-2E9C-101B-9397-08002B2CF9AE}" pid="42" name="AuthorIds_UIVersion_9216">
    <vt:lpwstr>14</vt:lpwstr>
  </property>
  <property fmtid="{D5CDD505-2E9C-101B-9397-08002B2CF9AE}" pid="43" name="AuthorIds_UIVersion_9728">
    <vt:lpwstr>14</vt:lpwstr>
  </property>
  <property fmtid="{D5CDD505-2E9C-101B-9397-08002B2CF9AE}" pid="44" name="xd_Signature">
    <vt:bool>false</vt:bool>
  </property>
  <property fmtid="{D5CDD505-2E9C-101B-9397-08002B2CF9AE}" pid="45" name="AuthorIds_UIVersion_8192">
    <vt:lpwstr>14</vt:lpwstr>
  </property>
  <property fmtid="{D5CDD505-2E9C-101B-9397-08002B2CF9AE}" pid="46" name="AuthorIds_UIVersion_12800">
    <vt:lpwstr>14</vt:lpwstr>
  </property>
  <property fmtid="{D5CDD505-2E9C-101B-9397-08002B2CF9AE}" pid="47" name="AuthorIds_UIVersion_21504">
    <vt:lpwstr>14</vt:lpwstr>
  </property>
  <property fmtid="{D5CDD505-2E9C-101B-9397-08002B2CF9AE}" pid="48" name="AuthorIds_UIVersion_26112">
    <vt:lpwstr>14</vt:lpwstr>
  </property>
  <property fmtid="{D5CDD505-2E9C-101B-9397-08002B2CF9AE}" pid="49" name="AuthorIds_UIVersion_29184">
    <vt:lpwstr>14</vt:lpwstr>
  </property>
  <property fmtid="{D5CDD505-2E9C-101B-9397-08002B2CF9AE}" pid="50" name="AuthorIds_UIVersion_34304">
    <vt:lpwstr>15</vt:lpwstr>
  </property>
  <property fmtid="{D5CDD505-2E9C-101B-9397-08002B2CF9AE}" pid="51" name="MediaServiceImageTags">
    <vt:lpwstr/>
  </property>
</Properties>
</file>